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D102-EAF6-44EC-AFB0-2AEF0F0F1FC8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2BA8-88F8-4032-BD0A-237175788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1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FA6-FF5D-4206-9537-1A621653E781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FCBF-32A0-41E0-AE33-0E95B6E985AD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5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A025-9791-40C0-85F5-444C871A02B4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6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7D09-2BF8-4107-967A-48ECB6E9D0D6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8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027-2D9B-4E2A-B19C-B5DBE0F2C424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5E39-5051-4C6A-BBD7-822039031B86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277-4530-48AF-8E8F-3520A01FE73A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6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C601-F335-4ACC-9F9F-D34A72B1FA01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C342-391F-42C8-AA06-4E8A1138E55E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54D-B2CD-4DD2-8025-F2B15D83FE82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786-FC38-4DC4-BA1E-9272BF46CDF4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8F57-3CD4-4169-BAE9-FF4407D74721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20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</a:t>
            </a:r>
            <a:r>
              <a:rPr lang="en-US" altLang="zh-TW" dirty="0"/>
              <a:t>I</a:t>
            </a:r>
            <a:r>
              <a:rPr lang="en-US" altLang="zh-TW" dirty="0" smtClean="0"/>
              <a:t>nner Network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85" y="1457324"/>
            <a:ext cx="5577458" cy="433082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88670" y="2887218"/>
            <a:ext cx="16047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Raspberry gateway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393442" y="3291841"/>
            <a:ext cx="733806" cy="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7645" y="2083072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6001</a:t>
            </a:r>
            <a:endParaRPr lang="zh-TW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4007645" y="2442027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6002</a:t>
            </a:r>
            <a:endParaRPr lang="zh-TW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4007645" y="2800982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6003</a:t>
            </a:r>
            <a:endParaRPr lang="zh-TW" altLang="en-US" sz="1350" dirty="0"/>
          </a:p>
        </p:txBody>
      </p:sp>
      <p:sp>
        <p:nvSpPr>
          <p:cNvPr id="18" name="矩形 17"/>
          <p:cNvSpPr/>
          <p:nvPr/>
        </p:nvSpPr>
        <p:spPr>
          <a:xfrm>
            <a:off x="3914778" y="4644437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6006</a:t>
            </a:r>
            <a:endParaRPr lang="zh-TW" altLang="en-US" sz="1350" dirty="0"/>
          </a:p>
        </p:txBody>
      </p:sp>
      <p:sp>
        <p:nvSpPr>
          <p:cNvPr id="19" name="矩形 18"/>
          <p:cNvSpPr/>
          <p:nvPr/>
        </p:nvSpPr>
        <p:spPr>
          <a:xfrm>
            <a:off x="3914778" y="4286991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6005</a:t>
            </a:r>
            <a:endParaRPr lang="zh-TW" altLang="en-US" sz="1350" dirty="0"/>
          </a:p>
        </p:txBody>
      </p:sp>
      <p:sp>
        <p:nvSpPr>
          <p:cNvPr id="20" name="矩形 19"/>
          <p:cNvSpPr/>
          <p:nvPr/>
        </p:nvSpPr>
        <p:spPr>
          <a:xfrm>
            <a:off x="3914778" y="3929545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6004</a:t>
            </a:r>
            <a:endParaRPr lang="zh-TW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3195184" y="2974551"/>
            <a:ext cx="573718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6000 </a:t>
            </a:r>
            <a:endParaRPr lang="zh-TW" altLang="en-US" sz="1350" dirty="0"/>
          </a:p>
        </p:txBody>
      </p:sp>
      <p:sp>
        <p:nvSpPr>
          <p:cNvPr id="3" name="矩形 2"/>
          <p:cNvSpPr/>
          <p:nvPr/>
        </p:nvSpPr>
        <p:spPr>
          <a:xfrm>
            <a:off x="5056632" y="3962847"/>
            <a:ext cx="594360" cy="324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3536" y="3940300"/>
            <a:ext cx="594360" cy="324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656" y="4623902"/>
            <a:ext cx="594360" cy="324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BC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Inner Controller</a:t>
            </a:r>
            <a:endParaRPr lang="zh-TW" altLang="en-US" dirty="0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" y="2183608"/>
            <a:ext cx="6389224" cy="23026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3324" y="4283870"/>
            <a:ext cx="1921669" cy="164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3743324" y="2493169"/>
            <a:ext cx="2000251" cy="202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704157" y="4462464"/>
            <a:ext cx="2" cy="507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36205" y="4955382"/>
            <a:ext cx="17287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Continuous monitoring</a:t>
            </a:r>
            <a:endParaRPr lang="zh-TW" altLang="en-US" sz="21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31" y="416945"/>
            <a:ext cx="2745685" cy="1663252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4579144" y="1864518"/>
            <a:ext cx="1717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579144" y="1864518"/>
            <a:ext cx="0" cy="7568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</a:t>
            </a:r>
            <a:r>
              <a:rPr lang="en-US" altLang="zh-TW" dirty="0"/>
              <a:t>W</a:t>
            </a:r>
            <a:r>
              <a:rPr lang="en-US" altLang="zh-TW" dirty="0" smtClean="0"/>
              <a:t>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Automatic deployment</a:t>
            </a:r>
            <a:r>
              <a:rPr lang="en-US" altLang="zh-TW" sz="4000" dirty="0" smtClean="0"/>
              <a:t>: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Let controller being auto-created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Auto-running socket_listen.py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Auto-modifying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(port)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Build &amp; Run </a:t>
            </a:r>
            <a:r>
              <a:rPr lang="en-US" altLang="zh-TW" dirty="0" err="1" smtClean="0"/>
              <a:t>Dockerfile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</TotalTime>
  <Words>44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Docker Inner Network</vt:lpstr>
      <vt:lpstr>Inner Controller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robert</cp:lastModifiedBy>
  <cp:revision>17</cp:revision>
  <dcterms:created xsi:type="dcterms:W3CDTF">2019-05-15T14:00:08Z</dcterms:created>
  <dcterms:modified xsi:type="dcterms:W3CDTF">2019-05-30T16:02:48Z</dcterms:modified>
</cp:coreProperties>
</file>