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1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7D102-EAF6-44EC-AFB0-2AEF0F0F1FC8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E2BA8-88F8-4032-BD0A-237175788C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319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6FA6-FF5D-4206-9537-1A621653E781}" type="datetime1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203A-5D0C-4306-B86A-74600DAC7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83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FCBF-32A0-41E0-AE33-0E95B6E985AD}" type="datetime1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203A-5D0C-4306-B86A-74600DAC7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58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A025-9791-40C0-85F5-444C871A02B4}" type="datetime1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203A-5D0C-4306-B86A-74600DAC7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62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7D09-2BF8-4107-967A-48ECB6E9D0D6}" type="datetime1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203A-5D0C-4306-B86A-74600DAC7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8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D027-2D9B-4E2A-B19C-B5DBE0F2C424}" type="datetime1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203A-5D0C-4306-B86A-74600DAC7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10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5E39-5051-4C6A-BBD7-822039031B86}" type="datetime1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203A-5D0C-4306-B86A-74600DAC7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45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6277-4530-48AF-8E8F-3520A01FE73A}" type="datetime1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203A-5D0C-4306-B86A-74600DAC7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65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C601-F335-4ACC-9F9F-D34A72B1FA01}" type="datetime1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203A-5D0C-4306-B86A-74600DAC7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67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C342-391F-42C8-AA06-4E8A1138E55E}" type="datetime1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203A-5D0C-4306-B86A-74600DAC7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91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754D-B2CD-4DD2-8025-F2B15D83FE82}" type="datetime1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203A-5D0C-4306-B86A-74600DAC7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0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3786-FC38-4DC4-BA1E-9272BF46CDF4}" type="datetime1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203A-5D0C-4306-B86A-74600DAC7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8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68F57-3CD4-4169-BAE9-FF4407D74721}" type="datetime1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6203A-5D0C-4306-B86A-74600DAC7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20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Docker </a:t>
            </a:r>
            <a:r>
              <a:rPr lang="en-US" altLang="zh-TW" dirty="0"/>
              <a:t>I</a:t>
            </a:r>
            <a:r>
              <a:rPr lang="en-US" altLang="zh-TW" dirty="0" smtClean="0"/>
              <a:t>nner Network</a:t>
            </a:r>
            <a:endParaRPr lang="zh-TW" altLang="en-US" dirty="0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203A-5D0C-4306-B86A-74600DAC741C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185" y="1457325"/>
            <a:ext cx="5494841" cy="4266676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88670" y="2887218"/>
            <a:ext cx="16047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Raspberry gateway</a:t>
            </a:r>
            <a:endParaRPr lang="zh-TW" altLang="en-US" sz="2400" dirty="0"/>
          </a:p>
        </p:txBody>
      </p:sp>
      <p:cxnSp>
        <p:nvCxnSpPr>
          <p:cNvPr id="11" name="直線單箭頭接點 10"/>
          <p:cNvCxnSpPr>
            <a:stCxn id="9" idx="3"/>
          </p:cNvCxnSpPr>
          <p:nvPr/>
        </p:nvCxnSpPr>
        <p:spPr>
          <a:xfrm flipV="1">
            <a:off x="2393442" y="3291841"/>
            <a:ext cx="733806" cy="1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007645" y="2083072"/>
            <a:ext cx="564355" cy="3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350" dirty="0"/>
              <a:t>6001</a:t>
            </a:r>
            <a:endParaRPr lang="zh-TW" altLang="en-US" sz="1350" dirty="0"/>
          </a:p>
        </p:txBody>
      </p:sp>
      <p:sp>
        <p:nvSpPr>
          <p:cNvPr id="16" name="矩形 15"/>
          <p:cNvSpPr/>
          <p:nvPr/>
        </p:nvSpPr>
        <p:spPr>
          <a:xfrm>
            <a:off x="4007645" y="2442027"/>
            <a:ext cx="564355" cy="3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350" dirty="0"/>
              <a:t>6002</a:t>
            </a:r>
            <a:endParaRPr lang="zh-TW" altLang="en-US" sz="1350" dirty="0"/>
          </a:p>
        </p:txBody>
      </p:sp>
      <p:sp>
        <p:nvSpPr>
          <p:cNvPr id="17" name="矩形 16"/>
          <p:cNvSpPr/>
          <p:nvPr/>
        </p:nvSpPr>
        <p:spPr>
          <a:xfrm>
            <a:off x="4007645" y="2800982"/>
            <a:ext cx="564355" cy="3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350" dirty="0"/>
              <a:t>6003</a:t>
            </a:r>
            <a:endParaRPr lang="zh-TW" altLang="en-US" sz="1350" dirty="0"/>
          </a:p>
        </p:txBody>
      </p:sp>
      <p:sp>
        <p:nvSpPr>
          <p:cNvPr id="18" name="矩形 17"/>
          <p:cNvSpPr/>
          <p:nvPr/>
        </p:nvSpPr>
        <p:spPr>
          <a:xfrm>
            <a:off x="3914778" y="4644437"/>
            <a:ext cx="581022" cy="3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350" dirty="0"/>
              <a:t>6006</a:t>
            </a:r>
            <a:endParaRPr lang="zh-TW" altLang="en-US" sz="1350" dirty="0"/>
          </a:p>
        </p:txBody>
      </p:sp>
      <p:sp>
        <p:nvSpPr>
          <p:cNvPr id="19" name="矩形 18"/>
          <p:cNvSpPr/>
          <p:nvPr/>
        </p:nvSpPr>
        <p:spPr>
          <a:xfrm>
            <a:off x="3914778" y="4286991"/>
            <a:ext cx="581022" cy="3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350" dirty="0"/>
              <a:t>6005</a:t>
            </a:r>
            <a:endParaRPr lang="zh-TW" altLang="en-US" sz="1350" dirty="0"/>
          </a:p>
        </p:txBody>
      </p:sp>
      <p:sp>
        <p:nvSpPr>
          <p:cNvPr id="20" name="矩形 19"/>
          <p:cNvSpPr/>
          <p:nvPr/>
        </p:nvSpPr>
        <p:spPr>
          <a:xfrm>
            <a:off x="3914778" y="3929545"/>
            <a:ext cx="581022" cy="3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350" dirty="0"/>
              <a:t>6004</a:t>
            </a:r>
            <a:endParaRPr lang="zh-TW" altLang="en-US" sz="1350" dirty="0"/>
          </a:p>
        </p:txBody>
      </p:sp>
      <p:sp>
        <p:nvSpPr>
          <p:cNvPr id="21" name="矩形 20"/>
          <p:cNvSpPr/>
          <p:nvPr/>
        </p:nvSpPr>
        <p:spPr>
          <a:xfrm>
            <a:off x="3195184" y="2974551"/>
            <a:ext cx="573718" cy="3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350" dirty="0"/>
              <a:t>6000 </a:t>
            </a:r>
            <a:endParaRPr lang="zh-TW" altLang="en-US" sz="135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1395050"/>
            <a:ext cx="81248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Inner Controller</a:t>
            </a:r>
            <a:endParaRPr lang="zh-TW" altLang="en-US" dirty="0"/>
          </a:p>
        </p:txBody>
      </p:sp>
      <p:sp>
        <p:nvSpPr>
          <p:cNvPr id="20" name="投影片編號版面配置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203A-5D0C-4306-B86A-74600DAC741C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6" y="2183608"/>
            <a:ext cx="6389224" cy="230266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43324" y="4283870"/>
            <a:ext cx="1921669" cy="1643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6" name="矩形 5"/>
          <p:cNvSpPr/>
          <p:nvPr/>
        </p:nvSpPr>
        <p:spPr>
          <a:xfrm>
            <a:off x="3743324" y="2493169"/>
            <a:ext cx="2000251" cy="2024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4704157" y="4462464"/>
            <a:ext cx="2" cy="507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936205" y="4955382"/>
            <a:ext cx="172878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100" dirty="0"/>
              <a:t>Continuous monitoring</a:t>
            </a:r>
            <a:endParaRPr lang="zh-TW" altLang="en-US" sz="21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831" y="416945"/>
            <a:ext cx="2745685" cy="1663252"/>
          </a:xfrm>
          <a:prstGeom prst="rect">
            <a:avLst/>
          </a:prstGeom>
        </p:spPr>
      </p:pic>
      <p:cxnSp>
        <p:nvCxnSpPr>
          <p:cNvPr id="13" name="直線單箭頭接點 12"/>
          <p:cNvCxnSpPr/>
          <p:nvPr/>
        </p:nvCxnSpPr>
        <p:spPr>
          <a:xfrm>
            <a:off x="4579144" y="1864518"/>
            <a:ext cx="17176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4579144" y="1864518"/>
            <a:ext cx="0" cy="7568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31" y="1477028"/>
            <a:ext cx="6956297" cy="481888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Flowing: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203A-5D0C-4306-B86A-74600DAC741C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49224" y="222646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100"/>
          </a:p>
        </p:txBody>
      </p:sp>
    </p:spTree>
    <p:extLst>
      <p:ext uri="{BB962C8B-B14F-4D97-AF65-F5344CB8AC3E}">
        <p14:creationId xmlns:p14="http://schemas.microsoft.com/office/powerpoint/2010/main" val="363839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</a:t>
            </a:r>
            <a:r>
              <a:rPr lang="en-US" altLang="zh-TW" dirty="0"/>
              <a:t>W</a:t>
            </a:r>
            <a:r>
              <a:rPr lang="en-US" altLang="zh-TW" dirty="0" smtClean="0"/>
              <a:t>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 smtClean="0"/>
              <a:t>Automatic deployment</a:t>
            </a:r>
            <a:r>
              <a:rPr lang="en-US" altLang="zh-TW" sz="4000" dirty="0" smtClean="0"/>
              <a:t>: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 smtClean="0"/>
              <a:t>Let controller being auto-created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 smtClean="0"/>
              <a:t>Auto-running socket_listen.py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 smtClean="0"/>
              <a:t>Auto-modifying </a:t>
            </a:r>
            <a:r>
              <a:rPr lang="en-US" altLang="zh-TW" dirty="0" err="1" smtClean="0"/>
              <a:t>Dockerfile</a:t>
            </a:r>
            <a:r>
              <a:rPr lang="en-US" altLang="zh-TW" dirty="0" smtClean="0"/>
              <a:t>(port)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 smtClean="0"/>
              <a:t>Build &amp; Run </a:t>
            </a:r>
            <a:r>
              <a:rPr lang="en-US" altLang="zh-TW" dirty="0" err="1" smtClean="0"/>
              <a:t>Dockerfile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203A-5D0C-4306-B86A-74600DAC741C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33856" y="2871216"/>
            <a:ext cx="265176" cy="256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乘號 6"/>
          <p:cNvSpPr/>
          <p:nvPr/>
        </p:nvSpPr>
        <p:spPr>
          <a:xfrm>
            <a:off x="1060704" y="2871216"/>
            <a:ext cx="338328" cy="33832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13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893</TotalTime>
  <Words>41</Words>
  <Application>Microsoft Office PowerPoint</Application>
  <PresentationFormat>如螢幕大小 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Wingdings</vt:lpstr>
      <vt:lpstr>Office 佈景主題</vt:lpstr>
      <vt:lpstr>Docker Inner Network</vt:lpstr>
      <vt:lpstr>Inner Controller</vt:lpstr>
      <vt:lpstr>Data Flowing: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robert</dc:creator>
  <cp:lastModifiedBy>robert</cp:lastModifiedBy>
  <cp:revision>15</cp:revision>
  <dcterms:created xsi:type="dcterms:W3CDTF">2019-05-15T14:00:08Z</dcterms:created>
  <dcterms:modified xsi:type="dcterms:W3CDTF">2019-05-30T16:03:05Z</dcterms:modified>
</cp:coreProperties>
</file>