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FDFD-1BA1-41EC-BB62-5166F79E15EC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EFC-51E7-444E-ADA9-BFCEF5013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26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FDFD-1BA1-41EC-BB62-5166F79E15EC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EFC-51E7-444E-ADA9-BFCEF5013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0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FDFD-1BA1-41EC-BB62-5166F79E15EC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EFC-51E7-444E-ADA9-BFCEF5013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07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FDFD-1BA1-41EC-BB62-5166F79E15EC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EFC-51E7-444E-ADA9-BFCEF5013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2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FDFD-1BA1-41EC-BB62-5166F79E15EC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EFC-51E7-444E-ADA9-BFCEF5013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42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FDFD-1BA1-41EC-BB62-5166F79E15EC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EFC-51E7-444E-ADA9-BFCEF5013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98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FDFD-1BA1-41EC-BB62-5166F79E15EC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EFC-51E7-444E-ADA9-BFCEF5013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64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FDFD-1BA1-41EC-BB62-5166F79E15EC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EFC-51E7-444E-ADA9-BFCEF5013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2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FDFD-1BA1-41EC-BB62-5166F79E15EC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EFC-51E7-444E-ADA9-BFCEF5013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7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FDFD-1BA1-41EC-BB62-5166F79E15EC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EFC-51E7-444E-ADA9-BFCEF5013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31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FDFD-1BA1-41EC-BB62-5166F79E15EC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EFC-51E7-444E-ADA9-BFCEF5013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5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AFDFD-1BA1-41EC-BB62-5166F79E15EC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81EFC-51E7-444E-ADA9-BFCEF5013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5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Container To HOST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2" y="1854367"/>
            <a:ext cx="4211751" cy="45981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00" y="1854367"/>
            <a:ext cx="4322755" cy="459819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847163" y="1485035"/>
            <a:ext cx="84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HOST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403895" y="1485035"/>
            <a:ext cx="14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Container_1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70785" y="5656342"/>
            <a:ext cx="1199072" cy="25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64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Container_1 </a:t>
            </a:r>
            <a:r>
              <a:rPr lang="en-US" altLang="zh-TW" dirty="0"/>
              <a:t>T</a:t>
            </a:r>
            <a:r>
              <a:rPr lang="en-US" altLang="zh-TW" dirty="0" smtClean="0"/>
              <a:t>o Container_2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5354"/>
            <a:ext cx="4333165" cy="443400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89870" y="1506022"/>
            <a:ext cx="14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Container_2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811" y="1875354"/>
            <a:ext cx="4314989" cy="428770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347343" y="1506022"/>
            <a:ext cx="14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Container_1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62646" y="5699486"/>
            <a:ext cx="1199072" cy="25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95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new command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89" y="2147347"/>
            <a:ext cx="6972300" cy="10191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31631" y="2388715"/>
            <a:ext cx="1406106" cy="4658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442" y="4570533"/>
            <a:ext cx="2869901" cy="187310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088" y="3929569"/>
            <a:ext cx="8947455" cy="395543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113555" y="1569377"/>
            <a:ext cx="586596" cy="577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1113555" y="3351599"/>
            <a:ext cx="586596" cy="577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943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Container To HOST</vt:lpstr>
      <vt:lpstr>Container_1 To Container_2</vt:lpstr>
      <vt:lpstr>Add new 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To HOST</dc:title>
  <dc:creator>robert</dc:creator>
  <cp:lastModifiedBy>robert</cp:lastModifiedBy>
  <cp:revision>1</cp:revision>
  <dcterms:created xsi:type="dcterms:W3CDTF">2019-05-30T16:24:40Z</dcterms:created>
  <dcterms:modified xsi:type="dcterms:W3CDTF">2019-05-30T16:26:11Z</dcterms:modified>
</cp:coreProperties>
</file>