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48F96-EAAB-4588-8DCE-D5F13DB399FE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8D390-709B-4CA0-B22A-B457AD5A8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54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8D390-709B-4CA0-B22A-B457AD5A84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6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1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80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8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36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5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0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5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09664-D42A-4A24-8DC8-A9791F62E94B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E237-5AD8-4F17-A7C2-FDA6632781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03" y="715708"/>
            <a:ext cx="83248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3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5" r="79584" b="13404"/>
          <a:stretch/>
        </p:blipFill>
        <p:spPr>
          <a:xfrm>
            <a:off x="1092327" y="1847087"/>
            <a:ext cx="1989201" cy="41970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96128" y="1027906"/>
            <a:ext cx="27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整理的部分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4488" r="29521" b="6680"/>
          <a:stretch/>
        </p:blipFill>
        <p:spPr>
          <a:xfrm>
            <a:off x="838200" y="1644968"/>
            <a:ext cx="6839712" cy="481888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 flipV="1">
            <a:off x="3831336" y="1935480"/>
            <a:ext cx="0" cy="22067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55904" y="1935480"/>
            <a:ext cx="307543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5879592" y="4142232"/>
            <a:ext cx="0" cy="16520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831336" y="4142232"/>
            <a:ext cx="2048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31520" y="5794248"/>
            <a:ext cx="514807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755904" y="1935480"/>
            <a:ext cx="0" cy="38587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3102" r="2208" b="2631"/>
          <a:stretch/>
        </p:blipFill>
        <p:spPr>
          <a:xfrm>
            <a:off x="838200" y="2055142"/>
            <a:ext cx="7406640" cy="36667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47488" y="2055142"/>
            <a:ext cx="3401568" cy="1392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21424" y="886968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予</a:t>
            </a:r>
            <a:r>
              <a:rPr lang="en-US" altLang="zh-TW" dirty="0" smtClean="0"/>
              <a:t>:</a:t>
            </a:r>
            <a:r>
              <a:rPr lang="zh-TW" altLang="en-US" dirty="0" smtClean="0"/>
              <a:t> 包含</a:t>
            </a:r>
            <a:r>
              <a:rPr lang="en-US" altLang="zh-TW" dirty="0" smtClean="0"/>
              <a:t>LORA</a:t>
            </a:r>
            <a:r>
              <a:rPr lang="zh-TW" altLang="en-US" dirty="0" smtClean="0"/>
              <a:t>傳輸，</a:t>
            </a:r>
            <a:r>
              <a:rPr lang="en-US" altLang="zh-TW" dirty="0" smtClean="0"/>
              <a:t>BUFF</a:t>
            </a:r>
            <a:r>
              <a:rPr lang="zh-TW" altLang="en-US" dirty="0" smtClean="0"/>
              <a:t>的設計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888224" y="3447288"/>
            <a:ext cx="560832" cy="13921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001000" y="3703320"/>
            <a:ext cx="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991856" y="3685032"/>
            <a:ext cx="9144" cy="11544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879080" y="3685032"/>
            <a:ext cx="11277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77256" y="4224528"/>
            <a:ext cx="2410968" cy="126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159752" y="3775166"/>
            <a:ext cx="737616" cy="14643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61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architecture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7203" r="3942" b="11214"/>
          <a:stretch/>
        </p:blipFill>
        <p:spPr>
          <a:xfrm>
            <a:off x="838200" y="1837945"/>
            <a:ext cx="6464808" cy="44256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3584" y="2011680"/>
            <a:ext cx="2980944" cy="1993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Inner Network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993" t="5150" r="2960" b="4965"/>
          <a:stretch/>
        </p:blipFill>
        <p:spPr>
          <a:xfrm>
            <a:off x="1060705" y="1490471"/>
            <a:ext cx="5184648" cy="44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8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Office PowerPoint</Application>
  <PresentationFormat>寬螢幕</PresentationFormat>
  <Paragraphs>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System architecture</vt:lpstr>
      <vt:lpstr>System architecture</vt:lpstr>
      <vt:lpstr>System architecture</vt:lpstr>
      <vt:lpstr>System architecture</vt:lpstr>
      <vt:lpstr>Docker Inner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robert</dc:creator>
  <cp:lastModifiedBy>robert</cp:lastModifiedBy>
  <cp:revision>6</cp:revision>
  <dcterms:created xsi:type="dcterms:W3CDTF">2019-06-01T05:41:14Z</dcterms:created>
  <dcterms:modified xsi:type="dcterms:W3CDTF">2019-06-01T06:34:48Z</dcterms:modified>
</cp:coreProperties>
</file>