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8F96-EAAB-4588-8DCE-D5F13DB399F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D390-709B-4CA0-B22A-B457AD5A8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1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0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9664-D42A-4A24-8DC8-A9791F62E94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flow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4608" y="3542732"/>
            <a:ext cx="167335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64608" y="2879664"/>
            <a:ext cx="167335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465576" y="2504632"/>
            <a:ext cx="70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64608" y="2216596"/>
            <a:ext cx="167335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566416" y="2319966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</a:p>
        </p:txBody>
      </p:sp>
      <p:sp>
        <p:nvSpPr>
          <p:cNvPr id="18" name="弧形向右箭號 17"/>
          <p:cNvSpPr/>
          <p:nvPr/>
        </p:nvSpPr>
        <p:spPr>
          <a:xfrm>
            <a:off x="4379976" y="2504632"/>
            <a:ext cx="484632" cy="6630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>
            <a:off x="4379976" y="3254696"/>
            <a:ext cx="484632" cy="6630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9379458" y="2098910"/>
            <a:ext cx="1280160" cy="12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6812280" y="2689298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812280" y="2482472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69664" y="1808420"/>
            <a:ext cx="2633472" cy="346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379976" y="5571482"/>
            <a:ext cx="23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Mangement</a:t>
            </a:r>
            <a:r>
              <a:rPr lang="en-US" altLang="zh-TW" dirty="0" smtClean="0"/>
              <a:t> container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118604" y="2673287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92624" y="2356785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Data_1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969764" y="3032886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Data_2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965192" y="3650734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Data_3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5486400" y="4201100"/>
            <a:ext cx="164592" cy="16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492496" y="4426652"/>
            <a:ext cx="164592" cy="16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495544" y="4685728"/>
            <a:ext cx="164592" cy="16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239381" y="1825531"/>
            <a:ext cx="167335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549896" y="1951401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Data_1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9379458" y="3402218"/>
            <a:ext cx="1280160" cy="12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  <a:endParaRPr lang="zh-TW" altLang="en-US" dirty="0"/>
          </a:p>
        </p:txBody>
      </p:sp>
      <p:sp>
        <p:nvSpPr>
          <p:cNvPr id="57" name="圓角矩形 56"/>
          <p:cNvSpPr/>
          <p:nvPr/>
        </p:nvSpPr>
        <p:spPr>
          <a:xfrm>
            <a:off x="9379458" y="4705526"/>
            <a:ext cx="1280160" cy="12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1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flow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28" y="1716215"/>
            <a:ext cx="1399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data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 flipH="1">
            <a:off x="4690872" y="2374583"/>
            <a:ext cx="4572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13632" y="5822018"/>
            <a:ext cx="1399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Buffer_array</a:t>
            </a:r>
            <a:endParaRPr lang="zh-TW" altLang="en-US" dirty="0"/>
          </a:p>
        </p:txBody>
      </p:sp>
      <p:sp>
        <p:nvSpPr>
          <p:cNvPr id="10" name="流程圖: 決策 9"/>
          <p:cNvSpPr/>
          <p:nvPr/>
        </p:nvSpPr>
        <p:spPr>
          <a:xfrm>
            <a:off x="3467862" y="3874748"/>
            <a:ext cx="2446020" cy="1152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Checking array[index] have same or not</a:t>
            </a:r>
            <a:endParaRPr lang="zh-TW" altLang="en-US" sz="1400" dirty="0"/>
          </a:p>
        </p:txBody>
      </p:sp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690872" y="3377089"/>
            <a:ext cx="0" cy="49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16533" y="4167760"/>
            <a:ext cx="1399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Index ++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0" idx="1"/>
          </p:cNvCxnSpPr>
          <p:nvPr/>
        </p:nvCxnSpPr>
        <p:spPr>
          <a:xfrm flipH="1" flipV="1">
            <a:off x="2616708" y="4443032"/>
            <a:ext cx="851154" cy="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935224" y="3997286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917192" y="3090672"/>
            <a:ext cx="0" cy="102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917192" y="3099816"/>
            <a:ext cx="20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18788" y="2737961"/>
            <a:ext cx="1399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array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4687824" y="5026892"/>
            <a:ext cx="0" cy="79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089654" y="5026892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38" name="左右中括弧 37"/>
          <p:cNvSpPr/>
          <p:nvPr/>
        </p:nvSpPr>
        <p:spPr>
          <a:xfrm>
            <a:off x="838200" y="2671763"/>
            <a:ext cx="5388864" cy="235512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546723" y="372758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 function</a:t>
            </a:r>
            <a:endParaRPr lang="zh-TW" altLang="en-US" dirty="0"/>
          </a:p>
        </p:txBody>
      </p:sp>
      <p:sp>
        <p:nvSpPr>
          <p:cNvPr id="41" name="左右中括弧 40"/>
          <p:cNvSpPr/>
          <p:nvPr/>
        </p:nvSpPr>
        <p:spPr>
          <a:xfrm>
            <a:off x="941832" y="5358384"/>
            <a:ext cx="5294376" cy="11795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624447" y="5743486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/>
              <a:t>Push </a:t>
            </a:r>
            <a:r>
              <a:rPr lang="en-US" altLang="zh-TW" dirty="0" smtClean="0"/>
              <a:t>function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616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function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33272" y="1386840"/>
            <a:ext cx="432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smtClean="0"/>
              <a:t>completed function: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search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 Pop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 Push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 smtClean="0"/>
              <a:t>check_buffer_size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/>
              <a:t>show_buff</a:t>
            </a:r>
            <a:endParaRPr lang="en-US" altLang="zh-TW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smtClean="0"/>
              <a:t>Will do function: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/>
              <a:t>g</a:t>
            </a:r>
            <a:r>
              <a:rPr lang="en-US" altLang="zh-TW" dirty="0" err="1" smtClean="0"/>
              <a:t>et_request_enter_container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9" y="4161964"/>
            <a:ext cx="11144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9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57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Buffer flow </vt:lpstr>
      <vt:lpstr>Input data flow</vt:lpstr>
      <vt:lpstr>Buffer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15</cp:revision>
  <dcterms:created xsi:type="dcterms:W3CDTF">2019-06-01T05:41:14Z</dcterms:created>
  <dcterms:modified xsi:type="dcterms:W3CDTF">2019-06-10T16:27:58Z</dcterms:modified>
</cp:coreProperties>
</file>