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13A1-A2AB-4B54-BB74-4ED51BDFD047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18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13A1-A2AB-4B54-BB74-4ED51BDFD047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77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13A1-A2AB-4B54-BB74-4ED51BDFD047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8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13A1-A2AB-4B54-BB74-4ED51BDFD047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87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13A1-A2AB-4B54-BB74-4ED51BDFD047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25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13A1-A2AB-4B54-BB74-4ED51BDFD047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52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13A1-A2AB-4B54-BB74-4ED51BDFD047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4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13A1-A2AB-4B54-BB74-4ED51BDFD047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0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13A1-A2AB-4B54-BB74-4ED51BDFD047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98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13A1-A2AB-4B54-BB74-4ED51BDFD047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78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13A1-A2AB-4B54-BB74-4ED51BDFD047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C13A1-A2AB-4B54-BB74-4ED51BDFD047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95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Buffer flow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66" y="1787655"/>
            <a:ext cx="7538540" cy="4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Modify Buff</a:t>
            </a:r>
            <a:endParaRPr lang="zh-TW" altLang="en-US" dirty="0"/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03" y="1447236"/>
            <a:ext cx="6387189" cy="53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Buffer flow </vt:lpstr>
      <vt:lpstr>Modify Buff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flow </dc:title>
  <dc:creator>robert</dc:creator>
  <cp:lastModifiedBy>robert</cp:lastModifiedBy>
  <cp:revision>3</cp:revision>
  <dcterms:created xsi:type="dcterms:W3CDTF">2019-06-25T15:22:14Z</dcterms:created>
  <dcterms:modified xsi:type="dcterms:W3CDTF">2019-06-26T01:19:24Z</dcterms:modified>
</cp:coreProperties>
</file>