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4CA-2A26-4E88-9679-209EF396506F}" type="datetimeFigureOut">
              <a:rPr lang="zh-TW" altLang="en-US" smtClean="0"/>
              <a:t>2019/7/2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1859-B2CA-445F-AF55-DE25B3DD7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86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4CA-2A26-4E88-9679-209EF396506F}" type="datetimeFigureOut">
              <a:rPr lang="zh-TW" altLang="en-US" smtClean="0"/>
              <a:t>2019/7/2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1859-B2CA-445F-AF55-DE25B3DD7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83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4CA-2A26-4E88-9679-209EF396506F}" type="datetimeFigureOut">
              <a:rPr lang="zh-TW" altLang="en-US" smtClean="0"/>
              <a:t>2019/7/2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1859-B2CA-445F-AF55-DE25B3DD7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88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4CA-2A26-4E88-9679-209EF396506F}" type="datetimeFigureOut">
              <a:rPr lang="zh-TW" altLang="en-US" smtClean="0"/>
              <a:t>2019/7/2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1859-B2CA-445F-AF55-DE25B3DD7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81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4CA-2A26-4E88-9679-209EF396506F}" type="datetimeFigureOut">
              <a:rPr lang="zh-TW" altLang="en-US" smtClean="0"/>
              <a:t>2019/7/2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1859-B2CA-445F-AF55-DE25B3DD7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72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4CA-2A26-4E88-9679-209EF396506F}" type="datetimeFigureOut">
              <a:rPr lang="zh-TW" altLang="en-US" smtClean="0"/>
              <a:t>2019/7/2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1859-B2CA-445F-AF55-DE25B3DD7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04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4CA-2A26-4E88-9679-209EF396506F}" type="datetimeFigureOut">
              <a:rPr lang="zh-TW" altLang="en-US" smtClean="0"/>
              <a:t>2019/7/2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1859-B2CA-445F-AF55-DE25B3DD7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29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4CA-2A26-4E88-9679-209EF396506F}" type="datetimeFigureOut">
              <a:rPr lang="zh-TW" altLang="en-US" smtClean="0"/>
              <a:t>2019/7/2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1859-B2CA-445F-AF55-DE25B3DD7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37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4CA-2A26-4E88-9679-209EF396506F}" type="datetimeFigureOut">
              <a:rPr lang="zh-TW" altLang="en-US" smtClean="0"/>
              <a:t>2019/7/2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1859-B2CA-445F-AF55-DE25B3DD7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33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4CA-2A26-4E88-9679-209EF396506F}" type="datetimeFigureOut">
              <a:rPr lang="zh-TW" altLang="en-US" smtClean="0"/>
              <a:t>2019/7/2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1859-B2CA-445F-AF55-DE25B3DD7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08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4CA-2A26-4E88-9679-209EF396506F}" type="datetimeFigureOut">
              <a:rPr lang="zh-TW" altLang="en-US" smtClean="0"/>
              <a:t>2019/7/2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1859-B2CA-445F-AF55-DE25B3DD7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56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74CA-2A26-4E88-9679-209EF396506F}" type="datetimeFigureOut">
              <a:rPr lang="zh-TW" altLang="en-US" smtClean="0"/>
              <a:t>2019/7/2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A1859-B2CA-445F-AF55-DE25B3DD76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35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LoRa</a:t>
            </a:r>
            <a:r>
              <a:rPr lang="en-US" altLang="zh-TW" dirty="0" smtClean="0"/>
              <a:t> Buffer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38906" y="2432483"/>
            <a:ext cx="1686757" cy="1455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038906" y="3474698"/>
            <a:ext cx="171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smart meter</a:t>
            </a:r>
            <a:endParaRPr lang="zh-TW" altLang="en-US" dirty="0"/>
          </a:p>
        </p:txBody>
      </p:sp>
      <p:sp>
        <p:nvSpPr>
          <p:cNvPr id="7" name="弧形箭號 (下彎) 6"/>
          <p:cNvSpPr/>
          <p:nvPr/>
        </p:nvSpPr>
        <p:spPr>
          <a:xfrm>
            <a:off x="3503721" y="1970844"/>
            <a:ext cx="1118587" cy="461639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71030" y="2451713"/>
            <a:ext cx="1686757" cy="1455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171030" y="3493928"/>
            <a:ext cx="171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smart gateway</a:t>
            </a:r>
            <a:endParaRPr lang="zh-TW" altLang="en-US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6104877" y="1890944"/>
            <a:ext cx="0" cy="4252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436531" y="2451712"/>
            <a:ext cx="3160447" cy="3620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6377503" y="3338916"/>
            <a:ext cx="703370" cy="498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package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15" idx="3"/>
            <a:endCxn id="14" idx="1"/>
          </p:cNvCxnSpPr>
          <p:nvPr/>
        </p:nvCxnSpPr>
        <p:spPr>
          <a:xfrm>
            <a:off x="7080874" y="3588373"/>
            <a:ext cx="355657" cy="67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29" idx="3"/>
            <a:endCxn id="14" idx="1"/>
          </p:cNvCxnSpPr>
          <p:nvPr/>
        </p:nvCxnSpPr>
        <p:spPr>
          <a:xfrm flipV="1">
            <a:off x="7068572" y="4262019"/>
            <a:ext cx="367958" cy="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30" idx="3"/>
            <a:endCxn id="14" idx="1"/>
          </p:cNvCxnSpPr>
          <p:nvPr/>
        </p:nvCxnSpPr>
        <p:spPr>
          <a:xfrm flipV="1">
            <a:off x="7068572" y="4262020"/>
            <a:ext cx="367958" cy="66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6365202" y="4021242"/>
            <a:ext cx="703370" cy="498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package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6365202" y="4673861"/>
            <a:ext cx="703370" cy="498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package</a:t>
            </a:r>
            <a:endParaRPr lang="zh-TW" altLang="en-US" dirty="0"/>
          </a:p>
        </p:txBody>
      </p:sp>
      <p:cxnSp>
        <p:nvCxnSpPr>
          <p:cNvPr id="45" name="直線接點 44"/>
          <p:cNvCxnSpPr>
            <a:endCxn id="55" idx="1"/>
          </p:cNvCxnSpPr>
          <p:nvPr/>
        </p:nvCxnSpPr>
        <p:spPr>
          <a:xfrm>
            <a:off x="7436530" y="3051642"/>
            <a:ext cx="3142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724130" y="3506420"/>
            <a:ext cx="111252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Payload 1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724130" y="3929330"/>
            <a:ext cx="111252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Payload </a:t>
            </a: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7724130" y="4367480"/>
            <a:ext cx="111252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Payload </a:t>
            </a:r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7647930" y="3399740"/>
            <a:ext cx="1264920" cy="19964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1" name="群組 50"/>
          <p:cNvGrpSpPr/>
          <p:nvPr/>
        </p:nvGrpSpPr>
        <p:grpSpPr>
          <a:xfrm>
            <a:off x="8260013" y="4788313"/>
            <a:ext cx="45720" cy="281939"/>
            <a:chOff x="1958339" y="3390900"/>
            <a:chExt cx="45720" cy="281939"/>
          </a:xfrm>
        </p:grpSpPr>
        <p:sp>
          <p:nvSpPr>
            <p:cNvPr id="52" name="橢圓 51"/>
            <p:cNvSpPr/>
            <p:nvPr/>
          </p:nvSpPr>
          <p:spPr>
            <a:xfrm>
              <a:off x="1958340" y="33909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1958339" y="35090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1958340" y="362712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7750764" y="2871889"/>
            <a:ext cx="1061804" cy="359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Receiver</a:t>
            </a:r>
            <a:endParaRPr lang="zh-TW" altLang="en-US" dirty="0"/>
          </a:p>
        </p:txBody>
      </p:sp>
      <p:cxnSp>
        <p:nvCxnSpPr>
          <p:cNvPr id="60" name="直線單箭頭接點 59"/>
          <p:cNvCxnSpPr>
            <a:stCxn id="55" idx="2"/>
            <a:endCxn id="50" idx="0"/>
          </p:cNvCxnSpPr>
          <p:nvPr/>
        </p:nvCxnSpPr>
        <p:spPr>
          <a:xfrm flipH="1">
            <a:off x="8280390" y="3231396"/>
            <a:ext cx="1276" cy="16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8112194" y="5029446"/>
            <a:ext cx="95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cxnSp>
        <p:nvCxnSpPr>
          <p:cNvPr id="64" name="直線接點 63"/>
          <p:cNvCxnSpPr/>
          <p:nvPr/>
        </p:nvCxnSpPr>
        <p:spPr>
          <a:xfrm>
            <a:off x="8236000" y="5396181"/>
            <a:ext cx="0" cy="338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8236000" y="5734974"/>
            <a:ext cx="1091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8153254" y="5702994"/>
            <a:ext cx="91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analyze</a:t>
            </a:r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345225" y="5172775"/>
            <a:ext cx="1207363" cy="84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Transform into </a:t>
            </a:r>
            <a:r>
              <a:rPr lang="en-US" altLang="zh-TW" dirty="0" err="1"/>
              <a:t>str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9460638" y="2432482"/>
            <a:ext cx="135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respberry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43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l="11454"/>
          <a:stretch/>
        </p:blipFill>
        <p:spPr>
          <a:xfrm>
            <a:off x="5539017" y="2757079"/>
            <a:ext cx="4255236" cy="273645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Container Buffer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50751" y="1792320"/>
            <a:ext cx="1207363" cy="84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Transform into </a:t>
            </a:r>
            <a:r>
              <a:rPr lang="en-US" altLang="zh-TW" dirty="0" err="1"/>
              <a:t>str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4711082" y="1690689"/>
            <a:ext cx="0" cy="4252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502860" y="2451711"/>
            <a:ext cx="1686757" cy="1455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510905" y="2810347"/>
            <a:ext cx="171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smart gateway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5574529" y="2633703"/>
            <a:ext cx="0" cy="775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811203" y="5057621"/>
            <a:ext cx="1855433" cy="547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Management Container 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83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寬螢幕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LoRa Buffer</vt:lpstr>
      <vt:lpstr>Container Buffer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LoRa Buffer</dc:title>
  <dc:creator>robert</dc:creator>
  <cp:lastModifiedBy>robert</cp:lastModifiedBy>
  <cp:revision>1</cp:revision>
  <dcterms:created xsi:type="dcterms:W3CDTF">2019-07-02T14:06:04Z</dcterms:created>
  <dcterms:modified xsi:type="dcterms:W3CDTF">2019-07-02T14:06:10Z</dcterms:modified>
</cp:coreProperties>
</file>