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C932-B2F2-468A-BBBD-500D95B906FD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D6F1-8B6F-4EFF-8610-0D6A622F62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485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C932-B2F2-468A-BBBD-500D95B906FD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D6F1-8B6F-4EFF-8610-0D6A622F62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006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C932-B2F2-468A-BBBD-500D95B906FD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D6F1-8B6F-4EFF-8610-0D6A622F62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219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C932-B2F2-468A-BBBD-500D95B906FD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D6F1-8B6F-4EFF-8610-0D6A622F62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934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C932-B2F2-468A-BBBD-500D95B906FD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D6F1-8B6F-4EFF-8610-0D6A622F62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859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C932-B2F2-468A-BBBD-500D95B906FD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D6F1-8B6F-4EFF-8610-0D6A622F62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410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C932-B2F2-468A-BBBD-500D95B906FD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D6F1-8B6F-4EFF-8610-0D6A622F62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450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C932-B2F2-468A-BBBD-500D95B906FD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D6F1-8B6F-4EFF-8610-0D6A622F62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028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C932-B2F2-468A-BBBD-500D95B906FD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D6F1-8B6F-4EFF-8610-0D6A622F62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81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C932-B2F2-468A-BBBD-500D95B906FD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D6F1-8B6F-4EFF-8610-0D6A622F62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180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C932-B2F2-468A-BBBD-500D95B906FD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D6F1-8B6F-4EFF-8610-0D6A622F62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989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CC932-B2F2-468A-BBBD-500D95B906FD}" type="datetimeFigureOut">
              <a:rPr lang="id-ID" smtClean="0"/>
              <a:t>11/06/2019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3D6F1-8B6F-4EFF-8610-0D6A622F62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561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LSTM 200 BLOCK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LSTM 1 BLOCK</a:t>
            </a:r>
          </a:p>
          <a:p>
            <a:r>
              <a:rPr lang="en-US" dirty="0" smtClean="0"/>
              <a:t>DU TO ROBERT/</a:t>
            </a:r>
            <a:r>
              <a:rPr lang="zh-TW" altLang="en-US" dirty="0" smtClean="0"/>
              <a:t>皇旗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5208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5" y="0"/>
            <a:ext cx="10650828" cy="68580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8" y="1671078"/>
            <a:ext cx="1798145" cy="862572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438" y="1671078"/>
            <a:ext cx="1798145" cy="86257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9" y="2992951"/>
            <a:ext cx="1798145" cy="862572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96" y="2983425"/>
            <a:ext cx="1798145" cy="862572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4" y="4310061"/>
            <a:ext cx="1798145" cy="862572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30" y="4310061"/>
            <a:ext cx="1798145" cy="862572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78" y="4314824"/>
            <a:ext cx="1798145" cy="862572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753" y="4310061"/>
            <a:ext cx="1798145" cy="862572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384" y="2988188"/>
            <a:ext cx="1798145" cy="862572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568" y="2992951"/>
            <a:ext cx="1798145" cy="862572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94" y="1681159"/>
            <a:ext cx="1798145" cy="862572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390" y="1671078"/>
            <a:ext cx="1798145" cy="86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1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1 BLOCK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22" y="1825624"/>
            <a:ext cx="8151827" cy="4130675"/>
          </a:xfrm>
        </p:spPr>
      </p:pic>
    </p:spTree>
    <p:extLst>
      <p:ext uri="{BB962C8B-B14F-4D97-AF65-F5344CB8AC3E}">
        <p14:creationId xmlns:p14="http://schemas.microsoft.com/office/powerpoint/2010/main" val="411120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Theme</vt:lpstr>
      <vt:lpstr>LSTM 200 BLOCK</vt:lpstr>
      <vt:lpstr>PowerPoint Presentation</vt:lpstr>
      <vt:lpstr>LSTM 1 BLOCK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 200 BLOCK</dc:title>
  <dc:creator>Darmawan Utomo</dc:creator>
  <cp:lastModifiedBy>Darmawan Utomo</cp:lastModifiedBy>
  <cp:revision>2</cp:revision>
  <dcterms:created xsi:type="dcterms:W3CDTF">2019-06-11T08:29:29Z</dcterms:created>
  <dcterms:modified xsi:type="dcterms:W3CDTF">2019-06-11T08:30:35Z</dcterms:modified>
</cp:coreProperties>
</file>