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5E1B-FF4E-4F5B-B473-3317C7F0FE7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6F89-3715-478B-A39F-6F77968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2741" y="1892668"/>
            <a:ext cx="3344334" cy="3344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22687" y="2252133"/>
            <a:ext cx="0" cy="2692769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13299" y="3234267"/>
            <a:ext cx="0" cy="998300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413197" y="4072887"/>
            <a:ext cx="834269" cy="1046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25500" y="4787452"/>
            <a:ext cx="2338900" cy="0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98213" y="3288092"/>
            <a:ext cx="1078786" cy="0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2128" y="2252133"/>
            <a:ext cx="0" cy="1035959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601"/>
            <a:ext cx="12192000" cy="52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Weishan Liao</dc:creator>
  <cp:lastModifiedBy>Weishan Liao</cp:lastModifiedBy>
  <cp:revision>6</cp:revision>
  <dcterms:created xsi:type="dcterms:W3CDTF">2018-06-17T21:42:29Z</dcterms:created>
  <dcterms:modified xsi:type="dcterms:W3CDTF">2018-06-19T03:18:09Z</dcterms:modified>
</cp:coreProperties>
</file>