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Tan (wst1g18)" userId="e5e919b0-2bd0-415d-8ed6-236703e1fb91" providerId="ADAL" clId="{0F579BCD-67C8-4F1C-98B8-97E71CEADBD9}"/>
    <pc:docChg chg="custSel modSld">
      <pc:chgData name="Wei Tan (wst1g18)" userId="e5e919b0-2bd0-415d-8ed6-236703e1fb91" providerId="ADAL" clId="{0F579BCD-67C8-4F1C-98B8-97E71CEADBD9}" dt="2022-05-12T02:06:33.609" v="7" actId="14100"/>
      <pc:docMkLst>
        <pc:docMk/>
      </pc:docMkLst>
      <pc:sldChg chg="addSp delSp modSp mod">
        <pc:chgData name="Wei Tan (wst1g18)" userId="e5e919b0-2bd0-415d-8ed6-236703e1fb91" providerId="ADAL" clId="{0F579BCD-67C8-4F1C-98B8-97E71CEADBD9}" dt="2022-05-12T02:06:33.609" v="7" actId="14100"/>
        <pc:sldMkLst>
          <pc:docMk/>
          <pc:sldMk cId="536874084" sldId="256"/>
        </pc:sldMkLst>
        <pc:picChg chg="add mod">
          <ac:chgData name="Wei Tan (wst1g18)" userId="e5e919b0-2bd0-415d-8ed6-236703e1fb91" providerId="ADAL" clId="{0F579BCD-67C8-4F1C-98B8-97E71CEADBD9}" dt="2022-05-12T02:06:33.609" v="7" actId="14100"/>
          <ac:picMkLst>
            <pc:docMk/>
            <pc:sldMk cId="536874084" sldId="256"/>
            <ac:picMk id="3" creationId="{7B0322BF-BE9C-41B7-B8E1-8BD292DA6F8A}"/>
          </ac:picMkLst>
        </pc:picChg>
        <pc:picChg chg="del">
          <ac:chgData name="Wei Tan (wst1g18)" userId="e5e919b0-2bd0-415d-8ed6-236703e1fb91" providerId="ADAL" clId="{0F579BCD-67C8-4F1C-98B8-97E71CEADBD9}" dt="2022-05-12T02:06:12.367" v="4" actId="478"/>
          <ac:picMkLst>
            <pc:docMk/>
            <pc:sldMk cId="536874084" sldId="256"/>
            <ac:picMk id="9" creationId="{ADFB694E-64C7-4153-9B97-02F9782CBA63}"/>
          </ac:picMkLst>
        </pc:picChg>
      </pc:sldChg>
      <pc:sldChg chg="addSp delSp modSp mod">
        <pc:chgData name="Wei Tan (wst1g18)" userId="e5e919b0-2bd0-415d-8ed6-236703e1fb91" providerId="ADAL" clId="{0F579BCD-67C8-4F1C-98B8-97E71CEADBD9}" dt="2022-05-12T02:06:02.037" v="3" actId="14100"/>
        <pc:sldMkLst>
          <pc:docMk/>
          <pc:sldMk cId="1179514648" sldId="257"/>
        </pc:sldMkLst>
        <pc:picChg chg="add mod">
          <ac:chgData name="Wei Tan (wst1g18)" userId="e5e919b0-2bd0-415d-8ed6-236703e1fb91" providerId="ADAL" clId="{0F579BCD-67C8-4F1C-98B8-97E71CEADBD9}" dt="2022-05-12T02:06:02.037" v="3" actId="14100"/>
          <ac:picMkLst>
            <pc:docMk/>
            <pc:sldMk cId="1179514648" sldId="257"/>
            <ac:picMk id="3" creationId="{B8984890-EE59-4468-8D6B-7709778D85B7}"/>
          </ac:picMkLst>
        </pc:picChg>
        <pc:picChg chg="del">
          <ac:chgData name="Wei Tan (wst1g18)" userId="e5e919b0-2bd0-415d-8ed6-236703e1fb91" providerId="ADAL" clId="{0F579BCD-67C8-4F1C-98B8-97E71CEADBD9}" dt="2022-05-12T02:05:53.916" v="0" actId="478"/>
          <ac:picMkLst>
            <pc:docMk/>
            <pc:sldMk cId="1179514648" sldId="257"/>
            <ac:picMk id="7" creationId="{96FAD575-EE69-4861-AE54-812E44DBF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43DA-6CFE-48C2-90C7-25D633A7E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D5EC-F43C-40E5-9253-F0D278592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4480-4642-4888-91AD-AC571A5B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F204-CC44-4ED7-9F86-A6E697A4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566-7D9B-42E4-A0B8-18DAC1B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242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2716-0FA4-45DE-BC39-C004F00D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0A87D-62E3-4931-A125-6F64C8C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36A5-0CD1-4CEA-AE65-B170F07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94AA-42A8-46E6-AA53-BC7C5A35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2722-788C-426F-A0C9-87F53F87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14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1D4BB-2102-403C-A51B-2E583A368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9D4B-AD63-4DD3-9B03-6EB6D1342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E6447-5DDE-4E42-86A2-12D6BCA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E690-B419-42E3-9418-67B84427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089C-28BF-47AC-9071-25BDDD78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009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E755-4027-4724-B1D8-71B46618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A98B-6F84-48DC-A228-18C3E73F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94F0-2C02-40BE-B54C-423ACE18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8D1C-51CF-4039-821A-A807836E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C55-7DC5-4F2D-9735-D502AF53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6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980F-66F8-40AC-9EE8-E27FDA49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75F2-EFB5-47EF-83FD-823A8218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4444-0FD4-4026-B564-4BF192E4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3A92-F655-41F3-B1B9-396FA1B6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5866-ED2A-41D9-81E8-5291403E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27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C04E-2E3A-452A-8839-E06A4A8C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EB3F-3166-4111-BE05-42D7A6768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A729-255D-488C-B43F-9FE667642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36B18-AC3D-4991-BE97-291C103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C302-B894-4972-90F6-07B9899D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B704-49A2-43AD-AE50-260BCF2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413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1269-7CBC-4B99-BA15-94E5F975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7780A-A55F-41A5-9EDD-0AD26AB9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56125-6C93-4253-A3BC-EED1AAAE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D128-FA3E-4289-A9D6-C48929D6F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77E1-9D93-4A81-AFA5-EE25B3F6A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29A59-D95C-43F3-B812-178DBFEF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0BEEB-08D7-465B-9BD1-4A7196D4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7A6D4-8907-4C83-9A4A-AB1D25D4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0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C87C-18E7-4F42-AC96-76705A33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70A07-46AF-41AB-A00D-00C90BAF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AA4D-E673-4E91-92F2-848D89DD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C3C79-943B-4461-8B30-4A8D0D90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40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89BD1-8AA4-4586-9B8A-11C6BD2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5F1B-CE99-4069-B83B-5B8C0856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02ED-8BEF-4470-8FB7-5AFC4B82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14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13CC-5A18-434D-A6D8-7B221016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8A9B-0508-4F87-BBCA-473F515D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4964-7576-405B-8C56-47CEB9D9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49CD-B8A1-446A-AB2A-2311E112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8886-7735-4AF1-84A7-32E51B97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8B63-FFCA-4788-905C-23FC444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360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0B51-DFCD-4E97-9129-E5907A07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B4D78-1BCB-49FE-9D4D-A35A1DEF3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0BFA-95CF-48C6-84B9-390C2C88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42692-D23D-4659-B0C7-E9BA2D64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09BC-E2F3-48C0-AE49-2171F2FF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0B1B-2C2F-4CD5-93F8-D1F7E408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81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1C36D-3A5A-4D68-96AF-776D1A7A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B595-747C-491B-A423-CE4E1C07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6C07-E72E-4B39-B9BA-6EEFA71D5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36CA-40DC-4629-A789-0FD01E104BA9}" type="datetimeFigureOut">
              <a:rPr lang="en-MY" smtClean="0"/>
              <a:t>12/5/2022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3AFC-8BA7-4E50-9989-955F025BA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9354-A18C-4AA3-B54B-CBC2F948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5C33-05E9-463C-999E-807639CEF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84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AC6C4-47ED-47A5-89E9-54811E994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924" y="1458627"/>
            <a:ext cx="5315985" cy="2689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0322BF-BE9C-41B7-B8E1-8BD292DA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09" y="1469592"/>
            <a:ext cx="4622830" cy="27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F3D14-23DF-4CA3-9E9E-1ED43125E2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4103" y="1681808"/>
            <a:ext cx="4929491" cy="3275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984890-EE59-4468-8D6B-7709778D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94" y="1681808"/>
            <a:ext cx="5660578" cy="32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1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Tan (wst1g18)</dc:creator>
  <cp:lastModifiedBy>Wei Tan (wst1g18)</cp:lastModifiedBy>
  <cp:revision>2</cp:revision>
  <dcterms:created xsi:type="dcterms:W3CDTF">2022-05-09T21:59:59Z</dcterms:created>
  <dcterms:modified xsi:type="dcterms:W3CDTF">2022-05-12T02:06:38Z</dcterms:modified>
</cp:coreProperties>
</file>