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329" r:id="rId3"/>
    <p:sldId id="334" r:id="rId4"/>
    <p:sldId id="338" r:id="rId5"/>
    <p:sldId id="339" r:id="rId6"/>
    <p:sldId id="340" r:id="rId7"/>
    <p:sldId id="341" r:id="rId8"/>
    <p:sldId id="342" r:id="rId9"/>
    <p:sldId id="343" r:id="rId10"/>
    <p:sldId id="262" r:id="rId11"/>
    <p:sldId id="344" r:id="rId12"/>
    <p:sldId id="345" r:id="rId13"/>
    <p:sldId id="346" r:id="rId14"/>
    <p:sldId id="291" r:id="rId15"/>
    <p:sldId id="330" r:id="rId16"/>
    <p:sldId id="331" r:id="rId17"/>
    <p:sldId id="332" r:id="rId18"/>
    <p:sldId id="263" r:id="rId19"/>
    <p:sldId id="327" r:id="rId20"/>
    <p:sldId id="264" r:id="rId21"/>
    <p:sldId id="333" r:id="rId22"/>
    <p:sldId id="325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7"/>
    <p:restoredTop sz="94823"/>
  </p:normalViewPr>
  <p:slideViewPr>
    <p:cSldViewPr snapToGrid="0" snapToObjects="1">
      <p:cViewPr>
        <p:scale>
          <a:sx n="120" d="100"/>
          <a:sy n="120" d="100"/>
        </p:scale>
        <p:origin x="1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B14E-8FD5-314F-9CD3-330AEB9B8538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723B-8A23-1741-9466-FB58F31F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723B-8A23-1741-9466-FB58F31F3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681A-01EA-E94E-A99D-E812AFE46912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pT</a:t>
            </a:r>
            <a:r>
              <a:rPr lang="en-US" dirty="0" smtClean="0"/>
              <a:t> Training: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B2D9-E693-B04E-99D5-D054E619FC7D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1986-5E90-E84D-A65B-E4DCCF13D2BD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5BB4-EA43-2442-9973-CDDB827563F3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D59D-FD21-E34F-98E7-71AFACCAFDB8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0C2-4986-4C4F-BBD2-33F034EB168C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528E-C715-8848-8BFF-904F3CB53356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3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1BC6-4FE2-4343-9F13-A4FCEAE7C186}" type="datetime1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ACC5-0B18-984E-86E4-FC85DB088457}" type="datetime1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220F-3CE0-9A43-ACB4-436ED2B17DDB}" type="datetime1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3B4-E8B1-0A47-B502-9DDE90B19F71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3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B186-AD6E-ED4B-97A8-27E8942C78FD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E60F-4DC3-2943-BAF7-48C54D96F78F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2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AF14-B358-2D44-A458-7924131D7299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2B49-F7BA-3145-919A-BCD03B3E6601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8F1B-BF2B-C941-B66E-B5C0975FEE31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158-F3B4-1F4B-AC08-87541A9159A5}" type="datetime1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3F6B-C6D7-7149-BEA6-0C06A8F39862}" type="datetime1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BABA-8A19-1547-905B-9A43D8D6BE6E}" type="datetime1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FA80-0289-2446-AADA-059E15C799E1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F5F-AA43-E64F-8D94-8531033975E7}" type="datetime1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1CE5-6000-0B46-884F-12B57D5A7BCF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0451-E15A-4B43-9458-D8A6416B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88F3-6076-6649-B509-6C0E70E259DF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9E4B-5A8D-2749-A4A9-07B629DD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21958"/>
            <a:ext cx="11277600" cy="1201661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a typeface="Times New Roman" charset="0"/>
                <a:cs typeface="Times New Roman" charset="0"/>
              </a:rPr>
              <a:t>PC LUT Fix</a:t>
            </a:r>
            <a:endParaRPr lang="en-US" sz="5400" b="1" dirty="0">
              <a:ea typeface="Times New Roman" charset="0"/>
              <a:cs typeface="Times New Roman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787987"/>
            <a:ext cx="11277600" cy="120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a typeface="Times New Roman" charset="0"/>
                <a:cs typeface="Times New Roman" charset="0"/>
              </a:rPr>
              <a:t>EMTF Working Meeting</a:t>
            </a:r>
          </a:p>
          <a:p>
            <a:r>
              <a:rPr lang="en-US" sz="3200" b="1" dirty="0" smtClean="0">
                <a:ea typeface="Times New Roman" charset="0"/>
                <a:cs typeface="Times New Roman" charset="0"/>
              </a:rPr>
              <a:t>Sep 2018</a:t>
            </a:r>
            <a:endParaRPr lang="en-US" sz="3200" b="1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Rate (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8358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Rate (</a:t>
            </a:r>
            <a:r>
              <a:rPr lang="en-US" sz="4000" b="1" dirty="0" err="1" smtClean="0"/>
              <a:t>DoubleMu</a:t>
            </a:r>
            <a:r>
              <a:rPr lang="en-US" sz="4000" b="1" dirty="0" smtClean="0"/>
              <a:t> Inclusive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71589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Rate (</a:t>
            </a:r>
            <a:r>
              <a:rPr lang="en-US" sz="4000" b="1" dirty="0" err="1" smtClean="0"/>
              <a:t>MuOpen</a:t>
            </a:r>
            <a:r>
              <a:rPr lang="en-US" sz="4000" b="1" dirty="0" smtClean="0"/>
              <a:t> Inclusive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36604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SingleMu22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1.25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1.55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927"/>
            <a:ext cx="5671118" cy="3860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7" y="1472054"/>
            <a:ext cx="5682681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SingleMu22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1.55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1.85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054"/>
            <a:ext cx="5682682" cy="3868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20" y="1472054"/>
            <a:ext cx="5682680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SingleMu22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1.85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2.10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054"/>
            <a:ext cx="5682682" cy="3868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8" y="1472054"/>
            <a:ext cx="5682681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SingleMu22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>
                    <a:ea typeface="Cambria Math" charset="0"/>
                    <a:cs typeface="Cambria Math" charset="0"/>
                  </a:rPr>
                  <a:t>2.10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054"/>
            <a:ext cx="5682681" cy="3868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7" y="1472054"/>
            <a:ext cx="5682682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Files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47852"/>
            <a:ext cx="11353800" cy="4351338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/>
              <a:t>root://</a:t>
            </a:r>
            <a:r>
              <a:rPr lang="en-US" dirty="0" err="1"/>
              <a:t>eoscms.cern.ch</a:t>
            </a:r>
            <a:r>
              <a:rPr lang="en-US" dirty="0"/>
              <a:t>//</a:t>
            </a:r>
            <a:r>
              <a:rPr lang="en-US" dirty="0" smtClean="0"/>
              <a:t>store/user/abrinke1/EMTF/Emulator/</a:t>
            </a:r>
            <a:r>
              <a:rPr lang="en-US" dirty="0" err="1"/>
              <a:t>ntuples</a:t>
            </a:r>
            <a:r>
              <a:rPr lang="en-US" dirty="0"/>
              <a:t>/HADD/</a:t>
            </a:r>
            <a:endParaRPr lang="en-US" dirty="0" smtClean="0"/>
          </a:p>
          <a:p>
            <a:r>
              <a:rPr lang="en-US" dirty="0" smtClean="0"/>
              <a:t>Default</a:t>
            </a:r>
          </a:p>
          <a:p>
            <a:pPr lvl="1"/>
            <a:r>
              <a:rPr lang="en-US" sz="2000" dirty="0"/>
              <a:t>NTuple_SingleMuon_FlatNtuple_Run_2018D_v1_2018_09_19_SingleMuon_2018_emul_102X_ReReco_v1_321988_coord.root </a:t>
            </a:r>
            <a:endParaRPr lang="en-US" sz="2000" dirty="0" smtClean="0"/>
          </a:p>
          <a:p>
            <a:r>
              <a:rPr lang="en-US" dirty="0" smtClean="0"/>
              <a:t>Bug Fix</a:t>
            </a:r>
          </a:p>
          <a:p>
            <a:pPr lvl="1"/>
            <a:r>
              <a:rPr lang="en-US" sz="2000" dirty="0"/>
              <a:t>NTuple_SingleMuon_FlatNtuple_Run_2018D_v1_2018_09_19_SingleMuon_2018_emul_102X_ReReco_v1_321988_bugFix.root</a:t>
            </a:r>
            <a:endParaRPr lang="en-US" sz="2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56136" y="3394356"/>
            <a:ext cx="21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Endcap Muon Track Finder (EMTF)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49148" y="941979"/>
            <a:ext cx="21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Overlap Muon Track Finder (OMTF)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8427" y="903036"/>
            <a:ext cx="21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Barrel Muon Track Finder (BMTF)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00" y="1551290"/>
            <a:ext cx="7593500" cy="49106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2847373" y="1085088"/>
            <a:ext cx="4723859" cy="5107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47373" y="1085088"/>
            <a:ext cx="8113235" cy="51072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pPr lvl="1" algn="l" defTabSz="914377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latin typeface="+mj-lt"/>
              </a:rPr>
              <a:t>Geometry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20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EMTF track </a:t>
            </a:r>
            <a:r>
              <a:rPr lang="en-US" sz="4000" b="1" dirty="0"/>
              <a:t>m</a:t>
            </a:r>
            <a:r>
              <a:rPr lang="en-US" sz="4000" b="1" dirty="0" smtClean="0"/>
              <a:t>odes vs Stations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95979"/>
              </p:ext>
            </p:extLst>
          </p:nvPr>
        </p:nvGraphicFramePr>
        <p:xfrm>
          <a:off x="3407121" y="1870080"/>
          <a:ext cx="5377758" cy="448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586"/>
                <a:gridCol w="1792586"/>
                <a:gridCol w="1792586"/>
              </a:tblGrid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Stations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1+2+4+8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2+4+8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1+4+8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1+2+8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1+2+4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</a:tr>
              <a:tr h="37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4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SingleMu30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1.25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1.55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2054"/>
            <a:ext cx="5682682" cy="3868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6" y="1466777"/>
            <a:ext cx="5690432" cy="38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Muon Quality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9500" cy="4351338"/>
          </a:xfrm>
        </p:spPr>
        <p:txBody>
          <a:bodyPr/>
          <a:lstStyle/>
          <a:p>
            <a:r>
              <a:rPr lang="en-US" dirty="0" err="1" smtClean="0"/>
              <a:t>SingleMu</a:t>
            </a:r>
            <a:r>
              <a:rPr lang="en-US" dirty="0" smtClean="0"/>
              <a:t> (Q&gt;=12)</a:t>
            </a:r>
          </a:p>
          <a:p>
            <a:pPr lvl="1"/>
            <a:r>
              <a:rPr lang="en-US" dirty="0" smtClean="0"/>
              <a:t>EMTF </a:t>
            </a:r>
            <a:r>
              <a:rPr lang="en-US" dirty="0"/>
              <a:t>m</a:t>
            </a:r>
            <a:r>
              <a:rPr lang="en-US" dirty="0" smtClean="0"/>
              <a:t>ode 15, 14, 13, 11</a:t>
            </a:r>
          </a:p>
          <a:p>
            <a:r>
              <a:rPr lang="en-US" dirty="0" err="1" smtClean="0"/>
              <a:t>DoubleMu</a:t>
            </a:r>
            <a:r>
              <a:rPr lang="en-US" dirty="0" smtClean="0"/>
              <a:t> (Q&gt;=8)</a:t>
            </a:r>
          </a:p>
          <a:p>
            <a:pPr lvl="1"/>
            <a:r>
              <a:rPr lang="en-US" dirty="0"/>
              <a:t>EMTF mode 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  <a:r>
              <a:rPr lang="en-US" dirty="0" smtClean="0"/>
              <a:t>, </a:t>
            </a:r>
            <a:r>
              <a:rPr lang="en-US" dirty="0"/>
              <a:t>10, </a:t>
            </a:r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EMTF </a:t>
            </a:r>
            <a:r>
              <a:rPr lang="en-US" dirty="0"/>
              <a:t>mode 15, 14, 13, </a:t>
            </a:r>
            <a:r>
              <a:rPr lang="en-US" dirty="0" smtClean="0"/>
              <a:t>11</a:t>
            </a:r>
          </a:p>
          <a:p>
            <a:r>
              <a:rPr lang="en-US" dirty="0" err="1" smtClean="0"/>
              <a:t>MuOpen</a:t>
            </a:r>
            <a:r>
              <a:rPr lang="en-US" dirty="0" smtClean="0"/>
              <a:t> (Q&gt;=4)</a:t>
            </a:r>
          </a:p>
          <a:p>
            <a:pPr lvl="1"/>
            <a:r>
              <a:rPr lang="en-US" dirty="0" smtClean="0"/>
              <a:t>EMTF mode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 smtClean="0"/>
              <a:t>, </a:t>
            </a:r>
            <a:r>
              <a:rPr lang="en-US" dirty="0"/>
              <a:t>6, 5,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EMTF </a:t>
            </a:r>
            <a:r>
              <a:rPr lang="en-US" dirty="0"/>
              <a:t>mode 9</a:t>
            </a:r>
            <a:r>
              <a:rPr lang="en-US" dirty="0" smtClean="0"/>
              <a:t>, </a:t>
            </a:r>
            <a:r>
              <a:rPr lang="en-US" dirty="0"/>
              <a:t>10, </a:t>
            </a:r>
            <a:r>
              <a:rPr lang="en-US" dirty="0" smtClean="0"/>
              <a:t>7</a:t>
            </a:r>
            <a:endParaRPr lang="en-US" dirty="0"/>
          </a:p>
          <a:p>
            <a:pPr lvl="1"/>
            <a:r>
              <a:rPr lang="en-US" dirty="0"/>
              <a:t>EMTF mode 15, 14, 13,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464300" y="1825625"/>
            <a:ext cx="488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SingleMu Quality (Q&gt;=12)</a:t>
            </a:r>
          </a:p>
          <a:p>
            <a:pPr lvl="1"/>
            <a:r>
              <a:rPr lang="en-US" smtClean="0"/>
              <a:t>EMTF mode 15, 14, 13, 11</a:t>
            </a:r>
          </a:p>
          <a:p>
            <a:r>
              <a:rPr lang="en-US" smtClean="0"/>
              <a:t>DoubleMu Quality (Q&gt;=8)</a:t>
            </a:r>
          </a:p>
          <a:p>
            <a:pPr lvl="1"/>
            <a:r>
              <a:rPr lang="en-US" smtClean="0"/>
              <a:t>EMTF mode </a:t>
            </a:r>
            <a:r>
              <a:rPr lang="en-US" smtClean="0">
                <a:solidFill>
                  <a:srgbClr val="FF0000"/>
                </a:solidFill>
              </a:rPr>
              <a:t>9</a:t>
            </a:r>
            <a:r>
              <a:rPr lang="en-US" smtClean="0"/>
              <a:t>, 10, 7</a:t>
            </a:r>
          </a:p>
          <a:p>
            <a:pPr lvl="1"/>
            <a:r>
              <a:rPr lang="en-US" smtClean="0"/>
              <a:t>EMTF mode 15, 14, 13, 11</a:t>
            </a:r>
          </a:p>
          <a:p>
            <a:r>
              <a:rPr lang="en-US" smtClean="0"/>
              <a:t>MuOpen Quality (Q&gt;=4)</a:t>
            </a:r>
          </a:p>
          <a:p>
            <a:pPr lvl="1"/>
            <a:r>
              <a:rPr lang="en-US" smtClean="0"/>
              <a:t>EMTF mode </a:t>
            </a:r>
            <a:r>
              <a:rPr lang="en-US" smtClean="0">
                <a:solidFill>
                  <a:srgbClr val="FF0000"/>
                </a:solidFill>
              </a:rPr>
              <a:t>12</a:t>
            </a:r>
            <a:r>
              <a:rPr lang="en-US" smtClean="0"/>
              <a:t>, 6, 5, 3</a:t>
            </a:r>
          </a:p>
          <a:p>
            <a:pPr lvl="1"/>
            <a:r>
              <a:rPr lang="en-US" smtClean="0"/>
              <a:t>EMTF mode 9, 10, 7</a:t>
            </a:r>
          </a:p>
          <a:p>
            <a:pPr lvl="1"/>
            <a:r>
              <a:rPr lang="en-US" smtClean="0"/>
              <a:t>EMTF mode 15, 14, 13, 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6025" y="589732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2017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2650" y="5895223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2018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149915"/>
            <a:ext cx="10515600" cy="59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CSC Geometry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0045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cd_st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t="25412" r="10881" b="26689"/>
          <a:stretch>
            <a:fillRect/>
          </a:stretch>
        </p:blipFill>
        <p:spPr bwMode="auto">
          <a:xfrm>
            <a:off x="6290181" y="1000198"/>
            <a:ext cx="5901820" cy="48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7333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cd_s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t="23975" r="12704" b="26718"/>
          <a:stretch>
            <a:fillRect/>
          </a:stretch>
        </p:blipFill>
        <p:spPr bwMode="auto">
          <a:xfrm>
            <a:off x="0" y="1004596"/>
            <a:ext cx="5469090" cy="486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96538" y="6242858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Station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603" y="6242858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Station 2, 3, 4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5651" y="32336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 descr="sector label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63"/>
          <a:stretch/>
        </p:blipFill>
        <p:spPr bwMode="auto">
          <a:xfrm>
            <a:off x="5094316" y="4197350"/>
            <a:ext cx="2183476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80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22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149915"/>
            <a:ext cx="10515600" cy="59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CSCs in a trigger sector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0045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7333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455" y="5414407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Station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22622" y="5414407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Station 2, 3, 4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4196" y="1687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chamber labe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461896"/>
            <a:ext cx="6007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378" y="12812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sector_me1_posne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7484"/>
            <a:ext cx="5874558" cy="35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1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SingleMu30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1.55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1.85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72054"/>
            <a:ext cx="5682681" cy="386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9" y="1472053"/>
            <a:ext cx="5682681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SingleMu30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1.85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2.10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054"/>
            <a:ext cx="5682681" cy="386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7" y="1472054"/>
            <a:ext cx="5682682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SingleMu30 (2018 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>
                    <a:ea typeface="Cambria Math" charset="0"/>
                    <a:cs typeface="Cambria Math" charset="0"/>
                  </a:rPr>
                  <a:t>2.10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5340689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49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054"/>
            <a:ext cx="5682682" cy="386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7" y="1472054"/>
            <a:ext cx="5682682" cy="3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Normalized Rate (</a:t>
            </a:r>
            <a:r>
              <a:rPr lang="en-US" sz="4000" b="1" dirty="0" err="1" smtClean="0"/>
              <a:t>SingleMu</a:t>
            </a:r>
            <a:r>
              <a:rPr lang="en-US" sz="4000" b="1" dirty="0" smtClean="0"/>
              <a:t>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71589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Normalized Rate (</a:t>
            </a:r>
            <a:r>
              <a:rPr lang="en-US" sz="4000" b="1" dirty="0" err="1" smtClean="0"/>
              <a:t>DoubleMu</a:t>
            </a:r>
            <a:r>
              <a:rPr lang="en-US" sz="4000" b="1" dirty="0" smtClean="0"/>
              <a:t> Inclusive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83580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Normalized Rate (</a:t>
            </a:r>
            <a:r>
              <a:rPr lang="en-US" sz="4000" b="1" dirty="0" err="1" smtClean="0"/>
              <a:t>MuOpen</a:t>
            </a:r>
            <a:r>
              <a:rPr lang="en-US" sz="4000" b="1" dirty="0" smtClean="0"/>
              <a:t> Inclusive Modes)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3" y="0"/>
            <a:ext cx="1761067" cy="895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ea typeface="Cambria Math" charset="0"/>
                    <a:cs typeface="Cambria Math" charset="0"/>
                  </a:rPr>
                  <a:t>1.25</a:t>
                </a:r>
                <a:r>
                  <a:rPr lang="en-US" sz="2000" b="0" dirty="0" smtClean="0">
                    <a:ea typeface="Cambria Math" charset="0"/>
                    <a:cs typeface="Cambria Math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𝐸𝑡𝑎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&lt; 2.40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6138804"/>
                <a:ext cx="11198087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236604"/>
            <a:ext cx="7200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222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Back Up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123B-C28F-9A44-A0B2-11BBCAB81DBB}" type="datetime1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weishi@rice.edu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0451-E15A-4B43-9458-D8A6416B66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42709</TotalTime>
  <Words>499</Words>
  <Application>Microsoft Macintosh PowerPoint</Application>
  <PresentationFormat>Widescreen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Cambria Math</vt:lpstr>
      <vt:lpstr>Times New Roman</vt:lpstr>
      <vt:lpstr>Arial</vt:lpstr>
      <vt:lpstr>Office Theme</vt:lpstr>
      <vt:lpstr>Custom Design</vt:lpstr>
      <vt:lpstr>PC LUT Fix</vt:lpstr>
      <vt:lpstr>SingleMu30 (2018 SingleMu modes)</vt:lpstr>
      <vt:lpstr>SingleMu30 (2018 SingleMu modes)</vt:lpstr>
      <vt:lpstr>SingleMu30 (2018 SingleMu modes)</vt:lpstr>
      <vt:lpstr>SingleMu30 (2018 SingleMu modes)</vt:lpstr>
      <vt:lpstr>Normalized Rate (SingleMu Modes) </vt:lpstr>
      <vt:lpstr>Normalized Rate (DoubleMu Inclusive Modes) </vt:lpstr>
      <vt:lpstr>Normalized Rate (MuOpen Inclusive Modes) </vt:lpstr>
      <vt:lpstr>Back Up</vt:lpstr>
      <vt:lpstr>Rate (SingleMu Modes) </vt:lpstr>
      <vt:lpstr>Rate (DoubleMu Inclusive Modes) </vt:lpstr>
      <vt:lpstr>Rate (MuOpen Inclusive Modes) </vt:lpstr>
      <vt:lpstr>SingleMu22 (2018 SingleMu modes)</vt:lpstr>
      <vt:lpstr>SingleMu22 (2018 SingleMu modes)</vt:lpstr>
      <vt:lpstr>SingleMu22 (2018 SingleMu modes)</vt:lpstr>
      <vt:lpstr>SingleMu22 (2018 SingleMu modes)</vt:lpstr>
      <vt:lpstr>Data Files</vt:lpstr>
      <vt:lpstr>Geometry</vt:lpstr>
      <vt:lpstr>EMTF track modes vs Stations</vt:lpstr>
      <vt:lpstr>Muon Quality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EMTF/CSCTF  pT Resolution and Track Build</dc:title>
  <dc:creator>ZhangQi</dc:creator>
  <cp:lastModifiedBy>ZhangQi</cp:lastModifiedBy>
  <cp:revision>536</cp:revision>
  <dcterms:created xsi:type="dcterms:W3CDTF">2016-12-09T17:49:20Z</dcterms:created>
  <dcterms:modified xsi:type="dcterms:W3CDTF">2018-09-22T07:09:15Z</dcterms:modified>
</cp:coreProperties>
</file>