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65"/>
  </p:notesMasterIdLst>
  <p:sldIdLst>
    <p:sldId id="256" r:id="rId2"/>
    <p:sldId id="286" r:id="rId3"/>
    <p:sldId id="290" r:id="rId4"/>
    <p:sldId id="307" r:id="rId5"/>
    <p:sldId id="308" r:id="rId6"/>
    <p:sldId id="309" r:id="rId7"/>
    <p:sldId id="335" r:id="rId8"/>
    <p:sldId id="291" r:id="rId9"/>
    <p:sldId id="312" r:id="rId10"/>
    <p:sldId id="313" r:id="rId11"/>
    <p:sldId id="314" r:id="rId12"/>
    <p:sldId id="336" r:id="rId13"/>
    <p:sldId id="315" r:id="rId14"/>
    <p:sldId id="316" r:id="rId15"/>
    <p:sldId id="317" r:id="rId16"/>
    <p:sldId id="362" r:id="rId17"/>
    <p:sldId id="318" r:id="rId18"/>
    <p:sldId id="319" r:id="rId19"/>
    <p:sldId id="320" r:id="rId20"/>
    <p:sldId id="337" r:id="rId21"/>
    <p:sldId id="321" r:id="rId22"/>
    <p:sldId id="322" r:id="rId23"/>
    <p:sldId id="323" r:id="rId24"/>
    <p:sldId id="338" r:id="rId25"/>
    <p:sldId id="353" r:id="rId26"/>
    <p:sldId id="354" r:id="rId27"/>
    <p:sldId id="356" r:id="rId28"/>
    <p:sldId id="357" r:id="rId29"/>
    <p:sldId id="358" r:id="rId30"/>
    <p:sldId id="355" r:id="rId31"/>
    <p:sldId id="359" r:id="rId32"/>
    <p:sldId id="360" r:id="rId33"/>
    <p:sldId id="361" r:id="rId34"/>
    <p:sldId id="347" r:id="rId35"/>
    <p:sldId id="348" r:id="rId36"/>
    <p:sldId id="349" r:id="rId37"/>
    <p:sldId id="350" r:id="rId38"/>
    <p:sldId id="345" r:id="rId39"/>
    <p:sldId id="344" r:id="rId40"/>
    <p:sldId id="343" r:id="rId41"/>
    <p:sldId id="287" r:id="rId42"/>
    <p:sldId id="265" r:id="rId43"/>
    <p:sldId id="363" r:id="rId44"/>
    <p:sldId id="352" r:id="rId45"/>
    <p:sldId id="367" r:id="rId46"/>
    <p:sldId id="368" r:id="rId47"/>
    <p:sldId id="369" r:id="rId48"/>
    <p:sldId id="364" r:id="rId49"/>
    <p:sldId id="370" r:id="rId50"/>
    <p:sldId id="371" r:id="rId51"/>
    <p:sldId id="372" r:id="rId52"/>
    <p:sldId id="365" r:id="rId53"/>
    <p:sldId id="373" r:id="rId54"/>
    <p:sldId id="374" r:id="rId55"/>
    <p:sldId id="375" r:id="rId56"/>
    <p:sldId id="366" r:id="rId57"/>
    <p:sldId id="376" r:id="rId58"/>
    <p:sldId id="377" r:id="rId59"/>
    <p:sldId id="378" r:id="rId60"/>
    <p:sldId id="342" r:id="rId61"/>
    <p:sldId id="341" r:id="rId62"/>
    <p:sldId id="339" r:id="rId63"/>
    <p:sldId id="340" r:id="rId6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69"/>
    <p:restoredTop sz="94709"/>
  </p:normalViewPr>
  <p:slideViewPr>
    <p:cSldViewPr snapToGrid="0" snapToObjects="1">
      <p:cViewPr>
        <p:scale>
          <a:sx n="90" d="100"/>
          <a:sy n="90" d="100"/>
        </p:scale>
        <p:origin x="1000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notesMaster" Target="notesMasters/notesMaster1.xml"/><Relationship Id="rId66" Type="http://schemas.openxmlformats.org/officeDocument/2006/relationships/presProps" Target="presProps.xml"/><Relationship Id="rId67" Type="http://schemas.openxmlformats.org/officeDocument/2006/relationships/viewProps" Target="viewProps.xml"/><Relationship Id="rId68" Type="http://schemas.openxmlformats.org/officeDocument/2006/relationships/theme" Target="theme/theme1.xml"/><Relationship Id="rId69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5D6C4-D656-2140-8514-08DBC1542827}" type="datetimeFigureOut">
              <a:rPr lang="en-US" smtClean="0"/>
              <a:t>8/4/17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585A5-7D26-404F-8E42-DACFBB65C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193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585A5-7D26-404F-8E42-DACFBB65C03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016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C8EAD-E55A-4843-B008-63ADF708676E}" type="datetime1">
              <a:rPr lang="en-US" smtClean="0"/>
              <a:t>8/4/17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weishi@rice.edu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B6441-6B35-5346-853D-683EE16A7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744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99710-88D3-4141-8756-36EA11994EC3}" type="datetime1">
              <a:rPr lang="en-US" smtClean="0"/>
              <a:t>8/4/17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weishi@rice.edu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B6441-6B35-5346-853D-683EE16A7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330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CA67B-93B0-2A40-92E6-DA2919B0DFD5}" type="datetime1">
              <a:rPr lang="en-US" smtClean="0"/>
              <a:t>8/4/17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weishi@rice.edu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B6441-6B35-5346-853D-683EE16A7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43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4BD88-9A42-7E43-BDA9-E9F35AE63157}" type="datetime1">
              <a:rPr lang="en-US" smtClean="0"/>
              <a:t>8/4/17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weishi@rice.edu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B6441-6B35-5346-853D-683EE16A7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994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C4A9B-D0F0-8448-837C-B0E2CC0ABAD7}" type="datetime1">
              <a:rPr lang="en-US" smtClean="0"/>
              <a:t>8/4/17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weishi@rice.edu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B6441-6B35-5346-853D-683EE16A7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778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F8FF2-11AE-3240-BFA6-D6922C8F74A3}" type="datetime1">
              <a:rPr lang="en-US" smtClean="0"/>
              <a:t>8/4/17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weishi@rice.edu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B6441-6B35-5346-853D-683EE16A7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273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A285B-82EA-F544-91B6-FC129C02A074}" type="datetime1">
              <a:rPr lang="en-US" smtClean="0"/>
              <a:t>8/4/17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weishi@rice.edu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B6441-6B35-5346-853D-683EE16A7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386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E004A-74FA-7244-A4E4-9E8F38C1691E}" type="datetime1">
              <a:rPr lang="en-US" smtClean="0"/>
              <a:t>8/4/17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weishi@rice.edu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B6441-6B35-5346-853D-683EE16A7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609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9B5A-FD97-A04D-A974-630885B5FBC0}" type="datetime1">
              <a:rPr lang="en-US" smtClean="0"/>
              <a:t>8/4/17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weishi@rice.edu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B6441-6B35-5346-853D-683EE16A7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752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25886-98A3-1048-85AA-B5149EA1179B}" type="datetime1">
              <a:rPr lang="en-US" smtClean="0"/>
              <a:t>8/4/17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weishi@rice.edu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B6441-6B35-5346-853D-683EE16A7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480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3EFB7-BAFC-D646-9AFB-7F71387F51C9}" type="datetime1">
              <a:rPr lang="en-US" smtClean="0"/>
              <a:t>8/4/17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weishi@rice.edu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B6441-6B35-5346-853D-683EE16A7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231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3AD2C-2CCF-844F-A106-1FDF664A819C}" type="datetime1">
              <a:rPr lang="en-US" smtClean="0"/>
              <a:t>8/4/17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weishi@rice.edu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B6441-6B35-5346-853D-683EE16A7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229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8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9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0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1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2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3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4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5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6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7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8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9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0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1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2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3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4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5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6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7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8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9.e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30.e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3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32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3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3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35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3.e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37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38.e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39.e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40.emf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41.em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42.emf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43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4.em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44.emf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45.emf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46.emf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47.emf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48.emf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49.emf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50.emf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51.emf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52.emf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53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5.emf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54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55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56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5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2017 EMTF </a:t>
            </a:r>
            <a:r>
              <a:rPr lang="en-US" dirty="0" err="1" smtClean="0">
                <a:latin typeface="Times New Roman" charset="0"/>
                <a:ea typeface="Times New Roman" charset="0"/>
                <a:cs typeface="Times New Roman" charset="0"/>
              </a:rPr>
              <a:t>pT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Resolution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Wei Shi</a:t>
            </a:r>
          </a:p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EMTF 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W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orking 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M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eeting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0"/>
            <a:ext cx="2517648" cy="128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744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Mode 14 (station 1,2,3)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4BD88-9A42-7E43-BDA9-E9F35AE63157}" type="datetime1">
              <a:rPr lang="en-US" smtClean="0"/>
              <a:t>8/4/17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weishi@rice.edu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B6441-6B35-5346-853D-683EE16A7BE1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0"/>
            <a:ext cx="2517648" cy="1280160"/>
          </a:xfrm>
          <a:prstGeom prst="rect">
            <a:avLst/>
          </a:prstGeom>
        </p:spPr>
      </p:pic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134" y="1825625"/>
            <a:ext cx="6391732" cy="4351338"/>
          </a:xfrm>
        </p:spPr>
      </p:pic>
    </p:spTree>
    <p:extLst>
      <p:ext uri="{BB962C8B-B14F-4D97-AF65-F5344CB8AC3E}">
        <p14:creationId xmlns:p14="http://schemas.microsoft.com/office/powerpoint/2010/main" val="932897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Mode 14 (station 1,2,3)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4BD88-9A42-7E43-BDA9-E9F35AE63157}" type="datetime1">
              <a:rPr lang="en-US" smtClean="0"/>
              <a:t>8/4/17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weishi@rice.edu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B6441-6B35-5346-853D-683EE16A7BE1}" type="slidenum">
              <a:rPr lang="en-US" smtClean="0"/>
              <a:t>11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0"/>
            <a:ext cx="2517648" cy="1280160"/>
          </a:xfrm>
          <a:prstGeom prst="rect">
            <a:avLst/>
          </a:prstGeom>
        </p:spPr>
      </p:pic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134" y="1825625"/>
            <a:ext cx="6391732" cy="4351338"/>
          </a:xfrm>
        </p:spPr>
      </p:pic>
    </p:spTree>
    <p:extLst>
      <p:ext uri="{BB962C8B-B14F-4D97-AF65-F5344CB8AC3E}">
        <p14:creationId xmlns:p14="http://schemas.microsoft.com/office/powerpoint/2010/main" val="1567978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Mode 14 (station 1,2,3)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4BD88-9A42-7E43-BDA9-E9F35AE63157}" type="datetime1">
              <a:rPr lang="en-US" smtClean="0"/>
              <a:t>8/4/17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weishi@rice.edu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B6441-6B35-5346-853D-683EE16A7BE1}" type="slidenum">
              <a:rPr lang="en-US" smtClean="0"/>
              <a:t>12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0"/>
            <a:ext cx="2517648" cy="1280160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134" y="1825625"/>
            <a:ext cx="6391732" cy="4351338"/>
          </a:xfrm>
        </p:spPr>
      </p:pic>
    </p:spTree>
    <p:extLst>
      <p:ext uri="{BB962C8B-B14F-4D97-AF65-F5344CB8AC3E}">
        <p14:creationId xmlns:p14="http://schemas.microsoft.com/office/powerpoint/2010/main" val="1792009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Mode 13 (station 1,2,4)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4BD88-9A42-7E43-BDA9-E9F35AE63157}" type="datetime1">
              <a:rPr lang="en-US" smtClean="0"/>
              <a:t>8/4/17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weishi@rice.edu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B6441-6B35-5346-853D-683EE16A7BE1}" type="slidenum">
              <a:rPr lang="en-US" smtClean="0"/>
              <a:t>13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0"/>
            <a:ext cx="2517648" cy="1280160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134" y="1825625"/>
            <a:ext cx="6391732" cy="4351338"/>
          </a:xfrm>
        </p:spPr>
      </p:pic>
    </p:spTree>
    <p:extLst>
      <p:ext uri="{BB962C8B-B14F-4D97-AF65-F5344CB8AC3E}">
        <p14:creationId xmlns:p14="http://schemas.microsoft.com/office/powerpoint/2010/main" val="818847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Mode 13 (station 1,2,4)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4BD88-9A42-7E43-BDA9-E9F35AE63157}" type="datetime1">
              <a:rPr lang="en-US" smtClean="0"/>
              <a:t>8/4/17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weishi@rice.edu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B6441-6B35-5346-853D-683EE16A7BE1}" type="slidenum">
              <a:rPr lang="en-US" smtClean="0"/>
              <a:t>14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0"/>
            <a:ext cx="2517648" cy="1280160"/>
          </a:xfrm>
          <a:prstGeom prst="rect">
            <a:avLst/>
          </a:prstGeom>
        </p:spPr>
      </p:pic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134" y="1825625"/>
            <a:ext cx="6391732" cy="4351338"/>
          </a:xfrm>
        </p:spPr>
      </p:pic>
    </p:spTree>
    <p:extLst>
      <p:ext uri="{BB962C8B-B14F-4D97-AF65-F5344CB8AC3E}">
        <p14:creationId xmlns:p14="http://schemas.microsoft.com/office/powerpoint/2010/main" val="18826725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Mode 13 (station 1,2,4)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4BD88-9A42-7E43-BDA9-E9F35AE63157}" type="datetime1">
              <a:rPr lang="en-US" smtClean="0"/>
              <a:t>8/4/17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weishi@rice.edu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B6441-6B35-5346-853D-683EE16A7BE1}" type="slidenum">
              <a:rPr lang="en-US" smtClean="0"/>
              <a:t>15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0"/>
            <a:ext cx="2517648" cy="1280160"/>
          </a:xfrm>
          <a:prstGeom prst="rect">
            <a:avLst/>
          </a:prstGeom>
        </p:spPr>
      </p:pic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134" y="1825625"/>
            <a:ext cx="6391732" cy="4351338"/>
          </a:xfrm>
        </p:spPr>
      </p:pic>
    </p:spTree>
    <p:extLst>
      <p:ext uri="{BB962C8B-B14F-4D97-AF65-F5344CB8AC3E}">
        <p14:creationId xmlns:p14="http://schemas.microsoft.com/office/powerpoint/2010/main" val="17012724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Mode 13 (station 1,2,4)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4BD88-9A42-7E43-BDA9-E9F35AE63157}" type="datetime1">
              <a:rPr lang="en-US" smtClean="0"/>
              <a:t>8/4/17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weishi@rice.edu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B6441-6B35-5346-853D-683EE16A7BE1}" type="slidenum">
              <a:rPr lang="en-US" smtClean="0"/>
              <a:t>16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0"/>
            <a:ext cx="2517648" cy="1280160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134" y="1825625"/>
            <a:ext cx="6391732" cy="4351338"/>
          </a:xfrm>
        </p:spPr>
      </p:pic>
    </p:spTree>
    <p:extLst>
      <p:ext uri="{BB962C8B-B14F-4D97-AF65-F5344CB8AC3E}">
        <p14:creationId xmlns:p14="http://schemas.microsoft.com/office/powerpoint/2010/main" val="1471205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Mode 11 (station 1,3,4)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4BD88-9A42-7E43-BDA9-E9F35AE63157}" type="datetime1">
              <a:rPr lang="en-US" smtClean="0"/>
              <a:t>8/4/17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weishi@rice.edu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B6441-6B35-5346-853D-683EE16A7BE1}" type="slidenum">
              <a:rPr lang="en-US" smtClean="0"/>
              <a:t>17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0"/>
            <a:ext cx="2517648" cy="1280160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134" y="1825625"/>
            <a:ext cx="6391732" cy="4351338"/>
          </a:xfrm>
        </p:spPr>
      </p:pic>
    </p:spTree>
    <p:extLst>
      <p:ext uri="{BB962C8B-B14F-4D97-AF65-F5344CB8AC3E}">
        <p14:creationId xmlns:p14="http://schemas.microsoft.com/office/powerpoint/2010/main" val="4731290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Mode 11 (station 1,3,4)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4BD88-9A42-7E43-BDA9-E9F35AE63157}" type="datetime1">
              <a:rPr lang="en-US" smtClean="0"/>
              <a:t>8/4/17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weishi@rice.edu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B6441-6B35-5346-853D-683EE16A7BE1}" type="slidenum">
              <a:rPr lang="en-US" smtClean="0"/>
              <a:t>18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0"/>
            <a:ext cx="2517648" cy="1280160"/>
          </a:xfrm>
          <a:prstGeom prst="rect">
            <a:avLst/>
          </a:prstGeom>
        </p:spPr>
      </p:pic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134" y="1825625"/>
            <a:ext cx="6391732" cy="4351338"/>
          </a:xfrm>
        </p:spPr>
      </p:pic>
    </p:spTree>
    <p:extLst>
      <p:ext uri="{BB962C8B-B14F-4D97-AF65-F5344CB8AC3E}">
        <p14:creationId xmlns:p14="http://schemas.microsoft.com/office/powerpoint/2010/main" val="11656923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Mode 11 (station 1,3,4)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4BD88-9A42-7E43-BDA9-E9F35AE63157}" type="datetime1">
              <a:rPr lang="en-US" smtClean="0"/>
              <a:t>8/4/17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weishi@rice.edu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B6441-6B35-5346-853D-683EE16A7BE1}" type="slidenum">
              <a:rPr lang="en-US" smtClean="0"/>
              <a:t>19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0"/>
            <a:ext cx="2517648" cy="1280160"/>
          </a:xfrm>
          <a:prstGeom prst="rect">
            <a:avLst/>
          </a:prstGeom>
        </p:spPr>
      </p:pic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134" y="1825625"/>
            <a:ext cx="6391732" cy="4351338"/>
          </a:xfrm>
        </p:spPr>
      </p:pic>
    </p:spTree>
    <p:extLst>
      <p:ext uri="{BB962C8B-B14F-4D97-AF65-F5344CB8AC3E}">
        <p14:creationId xmlns:p14="http://schemas.microsoft.com/office/powerpoint/2010/main" val="714219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Selections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0945483" cy="4530726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All track modes</a:t>
                </a:r>
              </a:p>
              <a:p>
                <a:pPr lvl="1"/>
                <a:r>
                  <a:rPr 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File directory: /</a:t>
                </a:r>
                <a:r>
                  <a:rPr lang="en-US" dirty="0" err="1" smtClean="0">
                    <a:latin typeface="Times New Roman" charset="0"/>
                    <a:ea typeface="Times New Roman" charset="0"/>
                    <a:cs typeface="Times New Roman" charset="0"/>
                  </a:rPr>
                  <a:t>afs</a:t>
                </a:r>
                <a:r>
                  <a:rPr 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/</a:t>
                </a:r>
                <a:r>
                  <a:rPr lang="en-US" dirty="0" err="1" smtClean="0">
                    <a:latin typeface="Times New Roman" charset="0"/>
                    <a:ea typeface="Times New Roman" charset="0"/>
                    <a:cs typeface="Times New Roman" charset="0"/>
                  </a:rPr>
                  <a:t>cern.ch</a:t>
                </a:r>
                <a:r>
                  <a:rPr 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/work/a/abrinke1/public/EMTF/PtAssign2017/files</a:t>
                </a:r>
                <a:r>
                  <a:rPr lang="en-US" dirty="0">
                    <a:latin typeface="Times New Roman" charset="0"/>
                    <a:ea typeface="Times New Roman" charset="0"/>
                    <a:cs typeface="Times New Roman" charset="0"/>
                  </a:rPr>
                  <a:t>/*</a:t>
                </a:r>
                <a:r>
                  <a:rPr lang="en-US" dirty="0" err="1" smtClean="0">
                    <a:latin typeface="Times New Roman" charset="0"/>
                    <a:ea typeface="Times New Roman" charset="0"/>
                    <a:cs typeface="Times New Roman" charset="0"/>
                  </a:rPr>
                  <a:t>invPtTarg_invPtWgt_MODE</a:t>
                </a:r>
                <a:r>
                  <a:rPr 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*</a:t>
                </a:r>
                <a:r>
                  <a:rPr lang="en-US" dirty="0" err="1" smtClean="0">
                    <a:latin typeface="Times New Roman" charset="0"/>
                    <a:ea typeface="Times New Roman" charset="0"/>
                    <a:cs typeface="Times New Roman" charset="0"/>
                  </a:rPr>
                  <a:t>bitCompr_RPC.root</a:t>
                </a:r>
                <a:endParaRPr lang="en-US" dirty="0" smtClean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r>
                  <a:rPr 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Look </a:t>
                </a:r>
                <a:r>
                  <a:rPr 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at test trees for each mode</a:t>
                </a:r>
              </a:p>
              <a:p>
                <a:pPr lvl="1"/>
                <a:r>
                  <a:rPr lang="en-US" dirty="0">
                    <a:latin typeface="Times New Roman" charset="0"/>
                    <a:ea typeface="Times New Roman" charset="0"/>
                    <a:cs typeface="Times New Roman" charset="0"/>
                  </a:rPr>
                  <a:t>Look into four ranges: </a:t>
                </a:r>
                <a:r>
                  <a:rPr 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1</a:t>
                </a:r>
                <a:r>
                  <a:rPr 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-4, 4-8, 8-16, 16-32 GeV</a:t>
                </a:r>
              </a:p>
              <a:p>
                <a:pPr lvl="1"/>
                <a:r>
                  <a:rPr 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Require </a:t>
                </a:r>
                <a:r>
                  <a:rPr lang="en-US" dirty="0" err="1">
                    <a:latin typeface="Times New Roman" charset="0"/>
                    <a:ea typeface="Times New Roman" charset="0"/>
                    <a:cs typeface="Times New Roman" charset="0"/>
                  </a:rPr>
                  <a:t>EMTF_mode</a:t>
                </a:r>
                <a:r>
                  <a:rPr lang="en-US" dirty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= </a:t>
                </a:r>
                <a:r>
                  <a:rPr lang="en-US" dirty="0" err="1" smtClean="0">
                    <a:latin typeface="Times New Roman" charset="0"/>
                    <a:ea typeface="Times New Roman" charset="0"/>
                    <a:cs typeface="Times New Roman" charset="0"/>
                  </a:rPr>
                  <a:t>TRK_mode</a:t>
                </a:r>
                <a:endParaRPr lang="en-US" dirty="0" smtClean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lvl="1"/>
                <a:r>
                  <a:rPr 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Require </a:t>
                </a:r>
                <a:r>
                  <a:rPr 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the </a:t>
                </a:r>
                <a:r>
                  <a:rPr lang="en-US" dirty="0">
                    <a:latin typeface="Times New Roman" charset="0"/>
                    <a:ea typeface="Times New Roman" charset="0"/>
                    <a:cs typeface="Times New Roman" charset="0"/>
                  </a:rPr>
                  <a:t>tracks to be </a:t>
                </a:r>
                <a:r>
                  <a:rPr 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CSC-only</a:t>
                </a:r>
              </a:p>
              <a:p>
                <a:pPr lvl="1"/>
                <a:r>
                  <a:rPr 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Plot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𝑇𝑟𝑖𝑔𝑔𝑒𝑟</m:t>
                        </m:r>
                        <m:r>
                          <a:rPr lang="en-US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𝑝𝑇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𝐺𝐸𝑁</m:t>
                        </m:r>
                        <m:r>
                          <a:rPr lang="en-US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𝑝𝑇</m:t>
                        </m:r>
                      </m:den>
                    </m:f>
                  </m:oMath>
                </a14:m>
                <a:r>
                  <a:rPr 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for 2016 and 2017 trigger (2016 trigger </a:t>
                </a:r>
                <a:r>
                  <a:rPr lang="en-US" dirty="0" err="1" smtClean="0">
                    <a:latin typeface="Times New Roman" charset="0"/>
                    <a:ea typeface="Times New Roman" charset="0"/>
                    <a:cs typeface="Times New Roman" charset="0"/>
                  </a:rPr>
                  <a:t>pT</a:t>
                </a:r>
                <a:r>
                  <a:rPr 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divided </a:t>
                </a:r>
                <a:r>
                  <a:rPr 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by 1.4</a:t>
                </a:r>
                <a:r>
                  <a:rPr 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)</a:t>
                </a:r>
              </a:p>
              <a:p>
                <a:pPr lvl="1"/>
                <a:r>
                  <a:rPr 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Fit core distribution with </a:t>
                </a:r>
                <a:r>
                  <a:rPr lang="en-US" dirty="0" err="1" smtClean="0">
                    <a:latin typeface="Times New Roman" charset="0"/>
                    <a:ea typeface="Times New Roman" charset="0"/>
                    <a:cs typeface="Times New Roman" charset="0"/>
                  </a:rPr>
                  <a:t>gaussian</a:t>
                </a:r>
                <a:r>
                  <a:rPr lang="en-US" dirty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function</a:t>
                </a:r>
                <a:endParaRPr lang="en-US" dirty="0" smtClean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0945483" cy="4530726"/>
              </a:xfrm>
              <a:blipFill rotWithShape="0">
                <a:blip r:embed="rId2"/>
                <a:stretch>
                  <a:fillRect l="-947" t="-22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weishi@rice.edu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B63D5-167E-CD44-8273-D3F024330EB4}" type="datetime1">
              <a:rPr lang="en-US" smtClean="0"/>
              <a:t>8/4/17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B6441-6B35-5346-853D-683EE16A7BE1}" type="slidenum">
              <a:rPr lang="en-US" smtClean="0"/>
              <a:t>2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0"/>
            <a:ext cx="2517648" cy="128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12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Mode 11 (station 1,3,4)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4BD88-9A42-7E43-BDA9-E9F35AE63157}" type="datetime1">
              <a:rPr lang="en-US" smtClean="0"/>
              <a:t>8/4/17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weishi@rice.edu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B6441-6B35-5346-853D-683EE16A7BE1}" type="slidenum">
              <a:rPr lang="en-US" smtClean="0"/>
              <a:t>20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0"/>
            <a:ext cx="2517648" cy="1280160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134" y="1825625"/>
            <a:ext cx="6391732" cy="4351338"/>
          </a:xfrm>
        </p:spPr>
      </p:pic>
    </p:spTree>
    <p:extLst>
      <p:ext uri="{BB962C8B-B14F-4D97-AF65-F5344CB8AC3E}">
        <p14:creationId xmlns:p14="http://schemas.microsoft.com/office/powerpoint/2010/main" val="11420472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Mode 7 (station 2,3,4)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4BD88-9A42-7E43-BDA9-E9F35AE63157}" type="datetime1">
              <a:rPr lang="en-US" smtClean="0"/>
              <a:t>8/4/17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weishi@rice.edu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B6441-6B35-5346-853D-683EE16A7BE1}" type="slidenum">
              <a:rPr lang="en-US" smtClean="0"/>
              <a:t>21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0"/>
            <a:ext cx="2517648" cy="1280160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134" y="1825625"/>
            <a:ext cx="6391732" cy="4351338"/>
          </a:xfrm>
        </p:spPr>
      </p:pic>
    </p:spTree>
    <p:extLst>
      <p:ext uri="{BB962C8B-B14F-4D97-AF65-F5344CB8AC3E}">
        <p14:creationId xmlns:p14="http://schemas.microsoft.com/office/powerpoint/2010/main" val="3913517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Mode 7 (station 2,3,4)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4BD88-9A42-7E43-BDA9-E9F35AE63157}" type="datetime1">
              <a:rPr lang="en-US" smtClean="0"/>
              <a:t>8/4/17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weishi@rice.edu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B6441-6B35-5346-853D-683EE16A7BE1}" type="slidenum">
              <a:rPr lang="en-US" smtClean="0"/>
              <a:t>22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0"/>
            <a:ext cx="2517648" cy="1280160"/>
          </a:xfrm>
          <a:prstGeom prst="rect">
            <a:avLst/>
          </a:prstGeom>
        </p:spPr>
      </p:pic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134" y="1825625"/>
            <a:ext cx="6391732" cy="4351338"/>
          </a:xfrm>
        </p:spPr>
      </p:pic>
    </p:spTree>
    <p:extLst>
      <p:ext uri="{BB962C8B-B14F-4D97-AF65-F5344CB8AC3E}">
        <p14:creationId xmlns:p14="http://schemas.microsoft.com/office/powerpoint/2010/main" val="20249184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Mode 7 (station 2,3,4)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4BD88-9A42-7E43-BDA9-E9F35AE63157}" type="datetime1">
              <a:rPr lang="en-US" smtClean="0"/>
              <a:t>8/4/17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weishi@rice.edu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B6441-6B35-5346-853D-683EE16A7BE1}" type="slidenum">
              <a:rPr lang="en-US" smtClean="0"/>
              <a:t>23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0"/>
            <a:ext cx="2517648" cy="1280160"/>
          </a:xfrm>
          <a:prstGeom prst="rect">
            <a:avLst/>
          </a:prstGeom>
        </p:spPr>
      </p:pic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134" y="1825625"/>
            <a:ext cx="6391732" cy="4351338"/>
          </a:xfrm>
        </p:spPr>
      </p:pic>
    </p:spTree>
    <p:extLst>
      <p:ext uri="{BB962C8B-B14F-4D97-AF65-F5344CB8AC3E}">
        <p14:creationId xmlns:p14="http://schemas.microsoft.com/office/powerpoint/2010/main" val="17054961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Mode 7 (station 2,3,4)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4BD88-9A42-7E43-BDA9-E9F35AE63157}" type="datetime1">
              <a:rPr lang="en-US" smtClean="0"/>
              <a:t>8/4/17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weishi@rice.edu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B6441-6B35-5346-853D-683EE16A7BE1}" type="slidenum">
              <a:rPr lang="en-US" smtClean="0"/>
              <a:t>24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0"/>
            <a:ext cx="2517648" cy="1280160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134" y="1825625"/>
            <a:ext cx="6391732" cy="4351338"/>
          </a:xfrm>
        </p:spPr>
      </p:pic>
    </p:spTree>
    <p:extLst>
      <p:ext uri="{BB962C8B-B14F-4D97-AF65-F5344CB8AC3E}">
        <p14:creationId xmlns:p14="http://schemas.microsoft.com/office/powerpoint/2010/main" val="1530313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92691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Two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station track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4BD88-9A42-7E43-BDA9-E9F35AE63157}" type="datetime1">
              <a:rPr lang="en-US" smtClean="0"/>
              <a:t>8/4/17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weishi@rice.edu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B6441-6B35-5346-853D-683EE16A7BE1}" type="slidenum">
              <a:rPr lang="en-US" smtClean="0"/>
              <a:t>25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0"/>
            <a:ext cx="2517648" cy="128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71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Mode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12 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(station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1,2)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4BD88-9A42-7E43-BDA9-E9F35AE63157}" type="datetime1">
              <a:rPr lang="en-US" smtClean="0"/>
              <a:t>8/4/17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weishi@rice.edu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B6441-6B35-5346-853D-683EE16A7BE1}" type="slidenum">
              <a:rPr lang="en-US" smtClean="0"/>
              <a:t>26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0"/>
            <a:ext cx="2517648" cy="1280160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134" y="1825625"/>
            <a:ext cx="6391732" cy="4351338"/>
          </a:xfrm>
        </p:spPr>
      </p:pic>
    </p:spTree>
    <p:extLst>
      <p:ext uri="{BB962C8B-B14F-4D97-AF65-F5344CB8AC3E}">
        <p14:creationId xmlns:p14="http://schemas.microsoft.com/office/powerpoint/2010/main" val="3769409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Mode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12 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(station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1,2)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4BD88-9A42-7E43-BDA9-E9F35AE63157}" type="datetime1">
              <a:rPr lang="en-US" smtClean="0"/>
              <a:t>8/4/17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weishi@rice.edu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B6441-6B35-5346-853D-683EE16A7BE1}" type="slidenum">
              <a:rPr lang="en-US" smtClean="0"/>
              <a:t>27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0"/>
            <a:ext cx="2517648" cy="1280160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134" y="1825625"/>
            <a:ext cx="6391732" cy="4351338"/>
          </a:xfrm>
        </p:spPr>
      </p:pic>
    </p:spTree>
    <p:extLst>
      <p:ext uri="{BB962C8B-B14F-4D97-AF65-F5344CB8AC3E}">
        <p14:creationId xmlns:p14="http://schemas.microsoft.com/office/powerpoint/2010/main" val="2345331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Mode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12 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(station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1,2)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4BD88-9A42-7E43-BDA9-E9F35AE63157}" type="datetime1">
              <a:rPr lang="en-US" smtClean="0"/>
              <a:t>8/4/17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weishi@rice.edu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B6441-6B35-5346-853D-683EE16A7BE1}" type="slidenum">
              <a:rPr lang="en-US" smtClean="0"/>
              <a:t>28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0"/>
            <a:ext cx="2517648" cy="1280160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134" y="1825625"/>
            <a:ext cx="6391732" cy="4351338"/>
          </a:xfrm>
        </p:spPr>
      </p:pic>
    </p:spTree>
    <p:extLst>
      <p:ext uri="{BB962C8B-B14F-4D97-AF65-F5344CB8AC3E}">
        <p14:creationId xmlns:p14="http://schemas.microsoft.com/office/powerpoint/2010/main" val="2538589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Mode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12 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(station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1,2)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4BD88-9A42-7E43-BDA9-E9F35AE63157}" type="datetime1">
              <a:rPr lang="en-US" smtClean="0"/>
              <a:t>8/4/17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weishi@rice.edu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B6441-6B35-5346-853D-683EE16A7BE1}" type="slidenum">
              <a:rPr lang="en-US" smtClean="0"/>
              <a:t>29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0"/>
            <a:ext cx="2517648" cy="1280160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134" y="1825625"/>
            <a:ext cx="6391732" cy="4351338"/>
          </a:xfrm>
        </p:spPr>
      </p:pic>
    </p:spTree>
    <p:extLst>
      <p:ext uri="{BB962C8B-B14F-4D97-AF65-F5344CB8AC3E}">
        <p14:creationId xmlns:p14="http://schemas.microsoft.com/office/powerpoint/2010/main" val="58693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92691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Four station track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4BD88-9A42-7E43-BDA9-E9F35AE63157}" type="datetime1">
              <a:rPr lang="en-US" smtClean="0"/>
              <a:t>8/4/17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weishi@rice.edu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B6441-6B35-5346-853D-683EE16A7BE1}" type="slidenum">
              <a:rPr lang="en-US" smtClean="0"/>
              <a:t>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0"/>
            <a:ext cx="2517648" cy="128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24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Mode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10 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(station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1,3)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4BD88-9A42-7E43-BDA9-E9F35AE63157}" type="datetime1">
              <a:rPr lang="en-US" smtClean="0"/>
              <a:t>8/4/17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weishi@rice.edu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B6441-6B35-5346-853D-683EE16A7BE1}" type="slidenum">
              <a:rPr lang="en-US" smtClean="0"/>
              <a:t>30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0"/>
            <a:ext cx="2517648" cy="1280160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134" y="1825625"/>
            <a:ext cx="6391732" cy="4351338"/>
          </a:xfrm>
        </p:spPr>
      </p:pic>
    </p:spTree>
    <p:extLst>
      <p:ext uri="{BB962C8B-B14F-4D97-AF65-F5344CB8AC3E}">
        <p14:creationId xmlns:p14="http://schemas.microsoft.com/office/powerpoint/2010/main" val="7230391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Mode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10 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(station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1,3)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4BD88-9A42-7E43-BDA9-E9F35AE63157}" type="datetime1">
              <a:rPr lang="en-US" smtClean="0"/>
              <a:t>8/4/17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weishi@rice.edu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B6441-6B35-5346-853D-683EE16A7BE1}" type="slidenum">
              <a:rPr lang="en-US" smtClean="0"/>
              <a:t>31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0"/>
            <a:ext cx="2517648" cy="1280160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134" y="1825625"/>
            <a:ext cx="6391732" cy="4351338"/>
          </a:xfrm>
        </p:spPr>
      </p:pic>
    </p:spTree>
    <p:extLst>
      <p:ext uri="{BB962C8B-B14F-4D97-AF65-F5344CB8AC3E}">
        <p14:creationId xmlns:p14="http://schemas.microsoft.com/office/powerpoint/2010/main" val="13641683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Mode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10 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(station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1,3)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4BD88-9A42-7E43-BDA9-E9F35AE63157}" type="datetime1">
              <a:rPr lang="en-US" smtClean="0"/>
              <a:t>8/4/17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weishi@rice.edu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B6441-6B35-5346-853D-683EE16A7BE1}" type="slidenum">
              <a:rPr lang="en-US" smtClean="0"/>
              <a:t>32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0"/>
            <a:ext cx="2517648" cy="1280160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134" y="1825625"/>
            <a:ext cx="6391732" cy="4351338"/>
          </a:xfrm>
        </p:spPr>
      </p:pic>
    </p:spTree>
    <p:extLst>
      <p:ext uri="{BB962C8B-B14F-4D97-AF65-F5344CB8AC3E}">
        <p14:creationId xmlns:p14="http://schemas.microsoft.com/office/powerpoint/2010/main" val="16451969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Mode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10 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(station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1,3)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4BD88-9A42-7E43-BDA9-E9F35AE63157}" type="datetime1">
              <a:rPr lang="en-US" smtClean="0"/>
              <a:t>8/4/17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weishi@rice.edu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B6441-6B35-5346-853D-683EE16A7BE1}" type="slidenum">
              <a:rPr lang="en-US" smtClean="0"/>
              <a:t>33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0"/>
            <a:ext cx="2517648" cy="1280160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134" y="1825625"/>
            <a:ext cx="6391732" cy="4351338"/>
          </a:xfrm>
        </p:spPr>
      </p:pic>
      <p:sp>
        <p:nvSpPr>
          <p:cNvPr id="9" name="TextBox 8"/>
          <p:cNvSpPr txBox="1"/>
          <p:nvPr/>
        </p:nvSpPr>
        <p:spPr>
          <a:xfrm>
            <a:off x="8963252" y="5345966"/>
            <a:ext cx="30239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Other two station </a:t>
            </a:r>
            <a:r>
              <a:rPr lang="en-US" sz="2400" smtClean="0">
                <a:latin typeface="Times New Roman" charset="0"/>
                <a:ea typeface="Times New Roman" charset="0"/>
                <a:cs typeface="Times New Roman" charset="0"/>
              </a:rPr>
              <a:t>track find in </a:t>
            </a:r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back up</a:t>
            </a:r>
            <a:endParaRPr 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68265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Summary Table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4BD88-9A42-7E43-BDA9-E9F35AE63157}" type="datetime1">
              <a:rPr lang="en-US" smtClean="0"/>
              <a:t>8/4/17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weishi@rice.edu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B6441-6B35-5346-853D-683EE16A7BE1}" type="slidenum">
              <a:rPr lang="en-US" smtClean="0"/>
              <a:t>34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0"/>
            <a:ext cx="2517648" cy="12801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700" y="1905000"/>
            <a:ext cx="9613900" cy="3048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282699" y="5114925"/>
            <a:ext cx="107045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Summary table 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H</a:t>
            </a:r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istogram information: mean, RMS, RMS/mean (2016 and 2017)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Gaussian Fit parameter: mean, sigma, sigma/mean (2016 and 2017)</a:t>
            </a:r>
            <a:endParaRPr 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4970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Summary Table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4BD88-9A42-7E43-BDA9-E9F35AE63157}" type="datetime1">
              <a:rPr lang="en-US" smtClean="0"/>
              <a:t>8/4/17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weishi@rice.edu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B6441-6B35-5346-853D-683EE16A7BE1}" type="slidenum">
              <a:rPr lang="en-US" smtClean="0"/>
              <a:t>35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0"/>
            <a:ext cx="2517648" cy="12801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905000"/>
            <a:ext cx="96012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538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Summary Table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4BD88-9A42-7E43-BDA9-E9F35AE63157}" type="datetime1">
              <a:rPr lang="en-US" smtClean="0"/>
              <a:t>8/4/17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weishi@rice.edu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B6441-6B35-5346-853D-683EE16A7BE1}" type="slidenum">
              <a:rPr lang="en-US" smtClean="0"/>
              <a:t>36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0"/>
            <a:ext cx="2517648" cy="12801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0" y="1892300"/>
            <a:ext cx="9639300" cy="307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83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Summary Table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4BD88-9A42-7E43-BDA9-E9F35AE63157}" type="datetime1">
              <a:rPr lang="en-US" smtClean="0"/>
              <a:t>8/4/17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weishi@rice.edu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B6441-6B35-5346-853D-683EE16A7BE1}" type="slidenum">
              <a:rPr lang="en-US" smtClean="0"/>
              <a:t>37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0"/>
            <a:ext cx="2517648" cy="12801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700" y="1892300"/>
            <a:ext cx="9613900" cy="306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36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Summary Table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4BD88-9A42-7E43-BDA9-E9F35AE63157}" type="datetime1">
              <a:rPr lang="en-US" smtClean="0"/>
              <a:t>8/4/17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weishi@rice.edu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B6441-6B35-5346-853D-683EE16A7BE1}" type="slidenum">
              <a:rPr lang="en-US" smtClean="0"/>
              <a:t>38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0"/>
            <a:ext cx="2517648" cy="12801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700" y="1905000"/>
            <a:ext cx="9613900" cy="303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84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Summary Table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4BD88-9A42-7E43-BDA9-E9F35AE63157}" type="datetime1">
              <a:rPr lang="en-US" smtClean="0"/>
              <a:t>8/4/17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weishi@rice.edu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B6441-6B35-5346-853D-683EE16A7BE1}" type="slidenum">
              <a:rPr lang="en-US" smtClean="0"/>
              <a:t>39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0"/>
            <a:ext cx="2517648" cy="12801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700" y="1892300"/>
            <a:ext cx="9613900" cy="306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050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Mode 15 (station 1,2,3,4)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4BD88-9A42-7E43-BDA9-E9F35AE63157}" type="datetime1">
              <a:rPr lang="en-US" smtClean="0"/>
              <a:t>8/4/17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weishi@rice.edu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B6441-6B35-5346-853D-683EE16A7BE1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0"/>
            <a:ext cx="2517648" cy="1280160"/>
          </a:xfrm>
          <a:prstGeom prst="rect">
            <a:avLst/>
          </a:prstGeom>
        </p:spPr>
      </p:pic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134" y="1825625"/>
            <a:ext cx="6391732" cy="4351338"/>
          </a:xfrm>
        </p:spPr>
      </p:pic>
    </p:spTree>
    <p:extLst>
      <p:ext uri="{BB962C8B-B14F-4D97-AF65-F5344CB8AC3E}">
        <p14:creationId xmlns:p14="http://schemas.microsoft.com/office/powerpoint/2010/main" val="7401377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Summary Table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4BD88-9A42-7E43-BDA9-E9F35AE63157}" type="datetime1">
              <a:rPr lang="en-US" smtClean="0"/>
              <a:t>8/4/17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weishi@rice.edu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B6441-6B35-5346-853D-683EE16A7BE1}" type="slidenum">
              <a:rPr lang="en-US" smtClean="0"/>
              <a:t>40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0"/>
            <a:ext cx="2517648" cy="12801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700" y="1905000"/>
            <a:ext cx="9613900" cy="3048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282699" y="5338583"/>
            <a:ext cx="78484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Other two station track summary table find in back up</a:t>
            </a:r>
            <a:endParaRPr 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570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Conclusion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848975" cy="4351338"/>
          </a:xfrm>
        </p:spPr>
        <p:txBody>
          <a:bodyPr/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2017 EMTF </a:t>
            </a:r>
            <a:r>
              <a:rPr lang="en-US" dirty="0" err="1" smtClean="0">
                <a:latin typeface="Times New Roman" charset="0"/>
                <a:ea typeface="Times New Roman" charset="0"/>
                <a:cs typeface="Times New Roman" charset="0"/>
              </a:rPr>
              <a:t>pT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resolution is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better than 2016 in </a:t>
            </a:r>
            <a:r>
              <a:rPr lang="en-US" dirty="0" err="1" smtClean="0">
                <a:latin typeface="Times New Roman" charset="0"/>
                <a:ea typeface="Times New Roman" charset="0"/>
                <a:cs typeface="Times New Roman" charset="0"/>
              </a:rPr>
              <a:t>pT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(1, 32] GeV</a:t>
            </a:r>
            <a:endParaRPr lang="en-US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lvl="1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Use fit sigma/mean as the </a:t>
            </a:r>
            <a:r>
              <a:rPr lang="en-US" dirty="0" err="1" smtClean="0">
                <a:latin typeface="Times New Roman" charset="0"/>
                <a:ea typeface="Times New Roman" charset="0"/>
                <a:cs typeface="Times New Roman" charset="0"/>
              </a:rPr>
              <a:t>pT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resolution evaluation metric</a:t>
            </a:r>
          </a:p>
          <a:p>
            <a:pPr lvl="1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2017 </a:t>
            </a:r>
            <a:r>
              <a:rPr lang="en-US" dirty="0" err="1" smtClean="0">
                <a:latin typeface="Times New Roman" charset="0"/>
                <a:ea typeface="Times New Roman" charset="0"/>
                <a:cs typeface="Times New Roman" charset="0"/>
              </a:rPr>
              <a:t>pT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resolution is ~2% - 11% better than 2016, depending on modes and </a:t>
            </a:r>
            <a:r>
              <a:rPr lang="en-US" dirty="0" err="1" smtClean="0">
                <a:latin typeface="Times New Roman" charset="0"/>
                <a:ea typeface="Times New Roman" charset="0"/>
                <a:cs typeface="Times New Roman" charset="0"/>
              </a:rPr>
              <a:t>pT</a:t>
            </a:r>
            <a:endParaRPr lang="en-US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lvl="1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2017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 err="1">
                <a:latin typeface="Times New Roman" charset="0"/>
                <a:ea typeface="Times New Roman" charset="0"/>
                <a:cs typeface="Times New Roman" charset="0"/>
              </a:rPr>
              <a:t>pT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 resolution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is between 10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%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and 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20%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in </a:t>
            </a:r>
            <a:r>
              <a:rPr lang="en-US" dirty="0" err="1">
                <a:latin typeface="Times New Roman" charset="0"/>
                <a:ea typeface="Times New Roman" charset="0"/>
                <a:cs typeface="Times New Roman" charset="0"/>
              </a:rPr>
              <a:t>pT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 (1, 32] GeV</a:t>
            </a:r>
            <a:endParaRPr lang="en-US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4BD88-9A42-7E43-BDA9-E9F35AE63157}" type="datetime1">
              <a:rPr lang="en-US" smtClean="0"/>
              <a:t>8/5/17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weishi@rice.edu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B6441-6B35-5346-853D-683EE16A7BE1}" type="slidenum">
              <a:rPr lang="en-US" smtClean="0"/>
              <a:t>41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0"/>
            <a:ext cx="2517648" cy="128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111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52513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BACK UP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weishi@rice.edu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38CA9-BBCD-BB4B-A9A3-3E77E69752EE}" type="datetime1">
              <a:rPr lang="en-US" smtClean="0"/>
              <a:t>8/4/17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B6441-6B35-5346-853D-683EE16A7BE1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61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38624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Other two station track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4BD88-9A42-7E43-BDA9-E9F35AE63157}" type="datetime1">
              <a:rPr lang="en-US" smtClean="0"/>
              <a:t>8/4/17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weishi@rice.edu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B6441-6B35-5346-853D-683EE16A7BE1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1574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Mode 9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(station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1,4)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4BD88-9A42-7E43-BDA9-E9F35AE63157}" type="datetime1">
              <a:rPr lang="en-US" smtClean="0"/>
              <a:t>8/4/17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weishi@rice.edu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B6441-6B35-5346-853D-683EE16A7BE1}" type="slidenum">
              <a:rPr lang="en-US" smtClean="0"/>
              <a:t>44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0"/>
            <a:ext cx="2517648" cy="12801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550" y="1454150"/>
            <a:ext cx="7200900" cy="490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45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Mode 9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(station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1,4)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4BD88-9A42-7E43-BDA9-E9F35AE63157}" type="datetime1">
              <a:rPr lang="en-US" smtClean="0"/>
              <a:t>8/4/17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weishi@rice.edu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B6441-6B35-5346-853D-683EE16A7BE1}" type="slidenum">
              <a:rPr lang="en-US" smtClean="0"/>
              <a:t>45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0"/>
            <a:ext cx="2517648" cy="12801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550" y="1454150"/>
            <a:ext cx="7200900" cy="490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Mode 9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(station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1,4)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4BD88-9A42-7E43-BDA9-E9F35AE63157}" type="datetime1">
              <a:rPr lang="en-US" smtClean="0"/>
              <a:t>8/4/17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weishi@rice.edu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B6441-6B35-5346-853D-683EE16A7BE1}" type="slidenum">
              <a:rPr lang="en-US" smtClean="0"/>
              <a:t>46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0"/>
            <a:ext cx="2517648" cy="12801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550" y="1454150"/>
            <a:ext cx="7200900" cy="490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5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Mode 9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(station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1,4)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4BD88-9A42-7E43-BDA9-E9F35AE63157}" type="datetime1">
              <a:rPr lang="en-US" smtClean="0"/>
              <a:t>8/4/17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weishi@rice.edu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B6441-6B35-5346-853D-683EE16A7BE1}" type="slidenum">
              <a:rPr lang="en-US" smtClean="0"/>
              <a:t>47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0"/>
            <a:ext cx="2517648" cy="12801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550" y="1454150"/>
            <a:ext cx="7200900" cy="490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96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Mode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6 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(station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2,3)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4BD88-9A42-7E43-BDA9-E9F35AE63157}" type="datetime1">
              <a:rPr lang="en-US" smtClean="0"/>
              <a:t>8/4/17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weishi@rice.edu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B6441-6B35-5346-853D-683EE16A7BE1}" type="slidenum">
              <a:rPr lang="en-US" smtClean="0"/>
              <a:t>48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0"/>
            <a:ext cx="2517648" cy="12801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550" y="1454150"/>
            <a:ext cx="7200900" cy="490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7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Mode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6 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(station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2,3)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4BD88-9A42-7E43-BDA9-E9F35AE63157}" type="datetime1">
              <a:rPr lang="en-US" smtClean="0"/>
              <a:t>8/4/17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weishi@rice.edu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B6441-6B35-5346-853D-683EE16A7BE1}" type="slidenum">
              <a:rPr lang="en-US" smtClean="0"/>
              <a:t>49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0"/>
            <a:ext cx="2517648" cy="12801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550" y="1454150"/>
            <a:ext cx="7200900" cy="490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35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Mode 15 (station 1,2,3,4)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4BD88-9A42-7E43-BDA9-E9F35AE63157}" type="datetime1">
              <a:rPr lang="en-US" smtClean="0"/>
              <a:t>8/4/17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weishi@rice.edu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B6441-6B35-5346-853D-683EE16A7BE1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0"/>
            <a:ext cx="2517648" cy="1280160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134" y="1825625"/>
            <a:ext cx="6391732" cy="4351338"/>
          </a:xfrm>
        </p:spPr>
      </p:pic>
    </p:spTree>
    <p:extLst>
      <p:ext uri="{BB962C8B-B14F-4D97-AF65-F5344CB8AC3E}">
        <p14:creationId xmlns:p14="http://schemas.microsoft.com/office/powerpoint/2010/main" val="106439317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Mode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6 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(station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2,3)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4BD88-9A42-7E43-BDA9-E9F35AE63157}" type="datetime1">
              <a:rPr lang="en-US" smtClean="0"/>
              <a:t>8/4/17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weishi@rice.edu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B6441-6B35-5346-853D-683EE16A7BE1}" type="slidenum">
              <a:rPr lang="en-US" smtClean="0"/>
              <a:t>50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0"/>
            <a:ext cx="2517648" cy="12801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550" y="1454150"/>
            <a:ext cx="7200900" cy="490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58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Mode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6 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(station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2,3)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4BD88-9A42-7E43-BDA9-E9F35AE63157}" type="datetime1">
              <a:rPr lang="en-US" smtClean="0"/>
              <a:t>8/4/17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weishi@rice.edu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B6441-6B35-5346-853D-683EE16A7BE1}" type="slidenum">
              <a:rPr lang="en-US" smtClean="0"/>
              <a:t>51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0"/>
            <a:ext cx="2517648" cy="12801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550" y="1454150"/>
            <a:ext cx="7200900" cy="490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01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Mode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5 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(station 2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,4)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4BD88-9A42-7E43-BDA9-E9F35AE63157}" type="datetime1">
              <a:rPr lang="en-US" smtClean="0"/>
              <a:t>8/4/17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weishi@rice.edu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B6441-6B35-5346-853D-683EE16A7BE1}" type="slidenum">
              <a:rPr lang="en-US" smtClean="0"/>
              <a:t>52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0"/>
            <a:ext cx="2517648" cy="12801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550" y="1454150"/>
            <a:ext cx="7200900" cy="490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28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Mode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5 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(station 2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,4)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4BD88-9A42-7E43-BDA9-E9F35AE63157}" type="datetime1">
              <a:rPr lang="en-US" smtClean="0"/>
              <a:t>8/4/17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weishi@rice.edu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B6441-6B35-5346-853D-683EE16A7BE1}" type="slidenum">
              <a:rPr lang="en-US" smtClean="0"/>
              <a:t>53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0"/>
            <a:ext cx="2517648" cy="12801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550" y="1454150"/>
            <a:ext cx="7200900" cy="490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13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Mode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5 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(station 2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,4)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4BD88-9A42-7E43-BDA9-E9F35AE63157}" type="datetime1">
              <a:rPr lang="en-US" smtClean="0"/>
              <a:t>8/4/17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weishi@rice.edu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B6441-6B35-5346-853D-683EE16A7BE1}" type="slidenum">
              <a:rPr lang="en-US" smtClean="0"/>
              <a:t>54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0"/>
            <a:ext cx="2517648" cy="12801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550" y="1454150"/>
            <a:ext cx="7200900" cy="490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3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Mode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5 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(station 2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,4)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4BD88-9A42-7E43-BDA9-E9F35AE63157}" type="datetime1">
              <a:rPr lang="en-US" smtClean="0"/>
              <a:t>8/4/17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weishi@rice.edu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B6441-6B35-5346-853D-683EE16A7BE1}" type="slidenum">
              <a:rPr lang="en-US" smtClean="0"/>
              <a:t>55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0"/>
            <a:ext cx="2517648" cy="12801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550" y="1454150"/>
            <a:ext cx="7200900" cy="490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50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Mode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3 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(station 3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,4)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4BD88-9A42-7E43-BDA9-E9F35AE63157}" type="datetime1">
              <a:rPr lang="en-US" smtClean="0"/>
              <a:t>8/4/17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weishi@rice.edu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B6441-6B35-5346-853D-683EE16A7BE1}" type="slidenum">
              <a:rPr lang="en-US" smtClean="0"/>
              <a:t>56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0"/>
            <a:ext cx="2517648" cy="12801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550" y="1454150"/>
            <a:ext cx="7200900" cy="490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33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Mode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3 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(station 3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,4)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4BD88-9A42-7E43-BDA9-E9F35AE63157}" type="datetime1">
              <a:rPr lang="en-US" smtClean="0"/>
              <a:t>8/4/17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weishi@rice.edu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B6441-6B35-5346-853D-683EE16A7BE1}" type="slidenum">
              <a:rPr lang="en-US" smtClean="0"/>
              <a:t>57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0"/>
            <a:ext cx="2517648" cy="12801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550" y="1454150"/>
            <a:ext cx="7200900" cy="490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78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Mode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3 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(station 3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,4)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4BD88-9A42-7E43-BDA9-E9F35AE63157}" type="datetime1">
              <a:rPr lang="en-US" smtClean="0"/>
              <a:t>8/4/17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weishi@rice.edu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B6441-6B35-5346-853D-683EE16A7BE1}" type="slidenum">
              <a:rPr lang="en-US" smtClean="0"/>
              <a:t>58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0"/>
            <a:ext cx="2517648" cy="12801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550" y="1454150"/>
            <a:ext cx="7200900" cy="490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569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Mode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3 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(station 3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,4)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4BD88-9A42-7E43-BDA9-E9F35AE63157}" type="datetime1">
              <a:rPr lang="en-US" smtClean="0"/>
              <a:t>8/4/17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weishi@rice.edu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B6441-6B35-5346-853D-683EE16A7BE1}" type="slidenum">
              <a:rPr lang="en-US" smtClean="0"/>
              <a:t>59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0"/>
            <a:ext cx="2517648" cy="12801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550" y="1454150"/>
            <a:ext cx="7200900" cy="490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26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Mode 15 (station 1,2,3,4)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4BD88-9A42-7E43-BDA9-E9F35AE63157}" type="datetime1">
              <a:rPr lang="en-US" smtClean="0"/>
              <a:t>8/4/17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weishi@rice.edu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B6441-6B35-5346-853D-683EE16A7BE1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0"/>
            <a:ext cx="2517648" cy="1280160"/>
          </a:xfrm>
          <a:prstGeom prst="rect">
            <a:avLst/>
          </a:prstGeom>
        </p:spPr>
      </p:pic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134" y="1825625"/>
            <a:ext cx="6391732" cy="4351338"/>
          </a:xfrm>
        </p:spPr>
      </p:pic>
    </p:spTree>
    <p:extLst>
      <p:ext uri="{BB962C8B-B14F-4D97-AF65-F5344CB8AC3E}">
        <p14:creationId xmlns:p14="http://schemas.microsoft.com/office/powerpoint/2010/main" val="105782510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Summary Table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4BD88-9A42-7E43-BDA9-E9F35AE63157}" type="datetime1">
              <a:rPr lang="en-US" smtClean="0"/>
              <a:t>8/4/17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weishi@rice.edu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B6441-6B35-5346-853D-683EE16A7BE1}" type="slidenum">
              <a:rPr lang="en-US" smtClean="0"/>
              <a:t>60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0"/>
            <a:ext cx="2517648" cy="12801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905000"/>
            <a:ext cx="9601200" cy="303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3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Summary Table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4BD88-9A42-7E43-BDA9-E9F35AE63157}" type="datetime1">
              <a:rPr lang="en-US" smtClean="0"/>
              <a:t>8/4/17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weishi@rice.edu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B6441-6B35-5346-853D-683EE16A7BE1}" type="slidenum">
              <a:rPr lang="en-US" smtClean="0"/>
              <a:t>61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0"/>
            <a:ext cx="2517648" cy="12801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905000"/>
            <a:ext cx="96012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08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Summary Table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4BD88-9A42-7E43-BDA9-E9F35AE63157}" type="datetime1">
              <a:rPr lang="en-US" smtClean="0"/>
              <a:t>8/4/17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weishi@rice.edu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B6441-6B35-5346-853D-683EE16A7BE1}" type="slidenum">
              <a:rPr lang="en-US" smtClean="0"/>
              <a:t>62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0"/>
            <a:ext cx="2517648" cy="12801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905000"/>
            <a:ext cx="96012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657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Summary Table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4BD88-9A42-7E43-BDA9-E9F35AE63157}" type="datetime1">
              <a:rPr lang="en-US" smtClean="0"/>
              <a:t>8/4/17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weishi@rice.edu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B6441-6B35-5346-853D-683EE16A7BE1}" type="slidenum">
              <a:rPr lang="en-US" smtClean="0"/>
              <a:t>63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0"/>
            <a:ext cx="2517648" cy="12801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700" y="1905000"/>
            <a:ext cx="96266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12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Mode 15 (station 1,2,3,4)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4BD88-9A42-7E43-BDA9-E9F35AE63157}" type="datetime1">
              <a:rPr lang="en-US" smtClean="0"/>
              <a:t>8/4/17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weishi@rice.edu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B6441-6B35-5346-853D-683EE16A7BE1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0"/>
            <a:ext cx="2517648" cy="1280160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134" y="1825625"/>
            <a:ext cx="6391732" cy="4351338"/>
          </a:xfrm>
        </p:spPr>
      </p:pic>
    </p:spTree>
    <p:extLst>
      <p:ext uri="{BB962C8B-B14F-4D97-AF65-F5344CB8AC3E}">
        <p14:creationId xmlns:p14="http://schemas.microsoft.com/office/powerpoint/2010/main" val="94157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92691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Three 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station track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4BD88-9A42-7E43-BDA9-E9F35AE63157}" type="datetime1">
              <a:rPr lang="en-US" smtClean="0"/>
              <a:t>8/4/17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weishi@rice.edu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B6441-6B35-5346-853D-683EE16A7BE1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0"/>
            <a:ext cx="2517648" cy="128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49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Mode 14 (station 1,2,3)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4BD88-9A42-7E43-BDA9-E9F35AE63157}" type="datetime1">
              <a:rPr lang="en-US" smtClean="0"/>
              <a:t>8/4/17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weishi@rice.edu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B6441-6B35-5346-853D-683EE16A7BE1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0"/>
            <a:ext cx="2517648" cy="1280160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134" y="1825625"/>
            <a:ext cx="6391732" cy="4351338"/>
          </a:xfrm>
        </p:spPr>
      </p:pic>
    </p:spTree>
    <p:extLst>
      <p:ext uri="{BB962C8B-B14F-4D97-AF65-F5344CB8AC3E}">
        <p14:creationId xmlns:p14="http://schemas.microsoft.com/office/powerpoint/2010/main" val="1700120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1392</TotalTime>
  <Words>649</Words>
  <Application>Microsoft Macintosh PowerPoint</Application>
  <PresentationFormat>Widescreen</PresentationFormat>
  <Paragraphs>269</Paragraphs>
  <Slides>63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9" baseType="lpstr">
      <vt:lpstr>Calibri</vt:lpstr>
      <vt:lpstr>Calibri Light</vt:lpstr>
      <vt:lpstr>Cambria Math</vt:lpstr>
      <vt:lpstr>Times New Roman</vt:lpstr>
      <vt:lpstr>Arial</vt:lpstr>
      <vt:lpstr>Office Theme</vt:lpstr>
      <vt:lpstr>2017 EMTF pT Resolution</vt:lpstr>
      <vt:lpstr>Selections</vt:lpstr>
      <vt:lpstr>Four station track</vt:lpstr>
      <vt:lpstr>Mode 15 (station 1,2,3,4)</vt:lpstr>
      <vt:lpstr>Mode 15 (station 1,2,3,4)</vt:lpstr>
      <vt:lpstr>Mode 15 (station 1,2,3,4)</vt:lpstr>
      <vt:lpstr>Mode 15 (station 1,2,3,4)</vt:lpstr>
      <vt:lpstr>Three station track</vt:lpstr>
      <vt:lpstr>Mode 14 (station 1,2,3)</vt:lpstr>
      <vt:lpstr>Mode 14 (station 1,2,3)</vt:lpstr>
      <vt:lpstr>Mode 14 (station 1,2,3)</vt:lpstr>
      <vt:lpstr>Mode 14 (station 1,2,3)</vt:lpstr>
      <vt:lpstr>Mode 13 (station 1,2,4)</vt:lpstr>
      <vt:lpstr>Mode 13 (station 1,2,4)</vt:lpstr>
      <vt:lpstr>Mode 13 (station 1,2,4)</vt:lpstr>
      <vt:lpstr>Mode 13 (station 1,2,4)</vt:lpstr>
      <vt:lpstr>Mode 11 (station 1,3,4)</vt:lpstr>
      <vt:lpstr>Mode 11 (station 1,3,4)</vt:lpstr>
      <vt:lpstr>Mode 11 (station 1,3,4)</vt:lpstr>
      <vt:lpstr>Mode 11 (station 1,3,4)</vt:lpstr>
      <vt:lpstr>Mode 7 (station 2,3,4)</vt:lpstr>
      <vt:lpstr>Mode 7 (station 2,3,4)</vt:lpstr>
      <vt:lpstr>Mode 7 (station 2,3,4)</vt:lpstr>
      <vt:lpstr>Mode 7 (station 2,3,4)</vt:lpstr>
      <vt:lpstr>Two station track</vt:lpstr>
      <vt:lpstr>Mode 12 (station 1,2)</vt:lpstr>
      <vt:lpstr>Mode 12 (station 1,2)</vt:lpstr>
      <vt:lpstr>Mode 12 (station 1,2)</vt:lpstr>
      <vt:lpstr>Mode 12 (station 1,2)</vt:lpstr>
      <vt:lpstr>Mode 10 (station 1,3)</vt:lpstr>
      <vt:lpstr>Mode 10 (station 1,3)</vt:lpstr>
      <vt:lpstr>Mode 10 (station 1,3)</vt:lpstr>
      <vt:lpstr>Mode 10 (station 1,3)</vt:lpstr>
      <vt:lpstr>Summary Table</vt:lpstr>
      <vt:lpstr>Summary Table</vt:lpstr>
      <vt:lpstr>Summary Table</vt:lpstr>
      <vt:lpstr>Summary Table</vt:lpstr>
      <vt:lpstr>Summary Table</vt:lpstr>
      <vt:lpstr>Summary Table</vt:lpstr>
      <vt:lpstr>Summary Table</vt:lpstr>
      <vt:lpstr>Conclusion</vt:lpstr>
      <vt:lpstr>BACK UP</vt:lpstr>
      <vt:lpstr>Other two station track</vt:lpstr>
      <vt:lpstr>Mode 9 (station 1,4)</vt:lpstr>
      <vt:lpstr>Mode 9 (station 1,4)</vt:lpstr>
      <vt:lpstr>Mode 9 (station 1,4)</vt:lpstr>
      <vt:lpstr>Mode 9 (station 1,4)</vt:lpstr>
      <vt:lpstr>Mode 6 (station 2,3)</vt:lpstr>
      <vt:lpstr>Mode 6 (station 2,3)</vt:lpstr>
      <vt:lpstr>Mode 6 (station 2,3)</vt:lpstr>
      <vt:lpstr>Mode 6 (station 2,3)</vt:lpstr>
      <vt:lpstr>Mode 5 (station 2,4)</vt:lpstr>
      <vt:lpstr>Mode 5 (station 2,4)</vt:lpstr>
      <vt:lpstr>Mode 5 (station 2,4)</vt:lpstr>
      <vt:lpstr>Mode 5 (station 2,4)</vt:lpstr>
      <vt:lpstr>Mode 3 (station 3,4)</vt:lpstr>
      <vt:lpstr>Mode 3 (station 3,4)</vt:lpstr>
      <vt:lpstr>Mode 3 (station 3,4)</vt:lpstr>
      <vt:lpstr>Mode 3 (station 3,4)</vt:lpstr>
      <vt:lpstr>Summary Table</vt:lpstr>
      <vt:lpstr>Summary Table</vt:lpstr>
      <vt:lpstr>Summary Table</vt:lpstr>
      <vt:lpstr>Summary Table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Tag &amp; Probe study update</dc:title>
  <dc:creator>ZhangQi</dc:creator>
  <cp:lastModifiedBy>ZhangQi</cp:lastModifiedBy>
  <cp:revision>72</cp:revision>
  <dcterms:created xsi:type="dcterms:W3CDTF">2017-05-01T02:11:52Z</dcterms:created>
  <dcterms:modified xsi:type="dcterms:W3CDTF">2017-08-04T22:15:32Z</dcterms:modified>
</cp:coreProperties>
</file>