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yan Wei" userId="8eca0685-0e6d-47fd-b7b5-44cff3015f88" providerId="ADAL" clId="{91588E27-5C1A-4022-96D1-8968EA6C83C8}"/>
    <pc:docChg chg="addSld modSld sldOrd">
      <pc:chgData name="Shiyan Wei" userId="8eca0685-0e6d-47fd-b7b5-44cff3015f88" providerId="ADAL" clId="{91588E27-5C1A-4022-96D1-8968EA6C83C8}" dt="2023-01-06T07:59:01.282" v="6" actId="22"/>
      <pc:docMkLst>
        <pc:docMk/>
      </pc:docMkLst>
      <pc:sldChg chg="addSp new mod">
        <pc:chgData name="Shiyan Wei" userId="8eca0685-0e6d-47fd-b7b5-44cff3015f88" providerId="ADAL" clId="{91588E27-5C1A-4022-96D1-8968EA6C83C8}" dt="2023-01-06T07:58:16.824" v="1" actId="22"/>
        <pc:sldMkLst>
          <pc:docMk/>
          <pc:sldMk cId="1815629144" sldId="256"/>
        </pc:sldMkLst>
        <pc:picChg chg="add">
          <ac:chgData name="Shiyan Wei" userId="8eca0685-0e6d-47fd-b7b5-44cff3015f88" providerId="ADAL" clId="{91588E27-5C1A-4022-96D1-8968EA6C83C8}" dt="2023-01-06T07:58:16.824" v="1" actId="22"/>
          <ac:picMkLst>
            <pc:docMk/>
            <pc:sldMk cId="1815629144" sldId="256"/>
            <ac:picMk id="5" creationId="{C99E8B01-A6E0-3032-33E0-04F00DE0C3A5}"/>
          </ac:picMkLst>
        </pc:picChg>
      </pc:sldChg>
      <pc:sldChg chg="addSp new mod ord">
        <pc:chgData name="Shiyan Wei" userId="8eca0685-0e6d-47fd-b7b5-44cff3015f88" providerId="ADAL" clId="{91588E27-5C1A-4022-96D1-8968EA6C83C8}" dt="2023-01-06T07:59:01.282" v="6" actId="22"/>
        <pc:sldMkLst>
          <pc:docMk/>
          <pc:sldMk cId="2307120015" sldId="257"/>
        </pc:sldMkLst>
        <pc:picChg chg="add">
          <ac:chgData name="Shiyan Wei" userId="8eca0685-0e6d-47fd-b7b5-44cff3015f88" providerId="ADAL" clId="{91588E27-5C1A-4022-96D1-8968EA6C83C8}" dt="2023-01-06T07:58:52.229" v="5" actId="22"/>
          <ac:picMkLst>
            <pc:docMk/>
            <pc:sldMk cId="2307120015" sldId="257"/>
            <ac:picMk id="5" creationId="{DF5285D8-34BD-B579-7FFA-DB6316890824}"/>
          </ac:picMkLst>
        </pc:picChg>
        <pc:picChg chg="add">
          <ac:chgData name="Shiyan Wei" userId="8eca0685-0e6d-47fd-b7b5-44cff3015f88" providerId="ADAL" clId="{91588E27-5C1A-4022-96D1-8968EA6C83C8}" dt="2023-01-06T07:59:01.282" v="6" actId="22"/>
          <ac:picMkLst>
            <pc:docMk/>
            <pc:sldMk cId="2307120015" sldId="257"/>
            <ac:picMk id="7" creationId="{0EF6D49F-1446-312B-87CF-62C591BC27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2351-4FA2-B5AB-2BAA-815B4BD79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D6390-CC05-5769-00BC-C3C40B194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DF76-F856-9E90-EFD3-219D08D7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56EC-1B7C-4BAD-B92B-A1198A66A1C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7F175-15AC-23E8-7865-8F1A2A14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0BBD-883C-F46B-C15F-3FD25895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F94-243C-4B73-98C1-3FE8A7A9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A295-21FB-5C9C-187F-2587A7C5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335F8-A8ED-EA7B-E7ED-529C29FF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C762D-CE56-0E12-6905-545F8696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56EC-1B7C-4BAD-B92B-A1198A66A1C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30CB-7355-9D41-04F8-129C19D3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10F1-017F-842F-DBF6-45E743FB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F94-243C-4B73-98C1-3FE8A7A9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5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12E01-CE5F-2DC0-80EF-1CB364EF1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F824F-0B57-5B93-C7F4-DBE091A8D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9C078-5195-EC30-68FB-CC156677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56EC-1B7C-4BAD-B92B-A1198A66A1C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2714A-06A1-15CF-F7C9-0D1BF0BA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BD14-C27A-8630-C3D1-24164A0C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F94-243C-4B73-98C1-3FE8A7A9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9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FAA-71B8-86F2-893E-71AB50BD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96E7-6831-6BA6-F323-7A9FE788B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4BD2-B7E9-5064-A761-02E91925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56EC-1B7C-4BAD-B92B-A1198A66A1C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6F82A-DD17-D75F-DA3B-29699A30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F1F9E-8EF2-8BF2-9012-A7F20EB0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F94-243C-4B73-98C1-3FE8A7A9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3706-C9F4-7C47-AA75-FB3D61A3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2C528-F4C8-F5BA-09BC-CDB847E08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3148C-136B-D31F-5389-055618B7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56EC-1B7C-4BAD-B92B-A1198A66A1C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2117-C279-F339-316C-B54515DD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7DC7-2465-0C5E-0D03-A1CC73BC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F94-243C-4B73-98C1-3FE8A7A9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58D2-6265-23A9-202F-5F56120A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4B2B-2EE9-5E55-2CA3-382C1D690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8A419-DB0E-930A-1976-49F456125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502E6-9909-F28E-549A-3069BEE8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56EC-1B7C-4BAD-B92B-A1198A66A1C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4A2E4-5341-9917-042C-50E477AE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82D47-8DE9-C83A-D372-8B831B98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F94-243C-4B73-98C1-3FE8A7A9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C961-CA66-19F2-3D95-522964D2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CCBDD-CBD5-DD22-9C8F-BBE7FEE49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BDB9F-4F2D-3CC7-D9F6-A34BD2A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DB27D-0BD8-16DD-FF53-405129063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21009-4FFC-1170-24B1-7B72E19DB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D0775-1F90-A52B-ED30-361D242B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56EC-1B7C-4BAD-B92B-A1198A66A1C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13612-92E0-11ED-5403-074180CF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BE317-0AF7-82C8-1842-DD4E06F0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F94-243C-4B73-98C1-3FE8A7A9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30B9-2655-5626-1233-9578641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CF10C-4FF0-D356-74F9-5F400575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56EC-1B7C-4BAD-B92B-A1198A66A1C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D3635-08D0-E767-7196-75412CB5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6CDFF-17E0-27DE-3E50-C2E78EE4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F94-243C-4B73-98C1-3FE8A7A9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954A8-6871-3721-D95D-E5BF7A3C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56EC-1B7C-4BAD-B92B-A1198A66A1C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3BA63-7CEC-9DA2-1C9A-64D95E12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FA787-AD9F-7F3D-D634-0574B88E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F94-243C-4B73-98C1-3FE8A7A9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1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B353-A0AA-788A-AA19-D0AF3EA5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4FA8-560C-0BBC-D848-6FB50BC6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DC93A-699C-2AC5-56C1-ED97EAD63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7308D-F8CE-A609-E1BB-5850A43B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56EC-1B7C-4BAD-B92B-A1198A66A1C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681A5-862D-C104-F9D7-D17C0729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D3ED-B421-132C-90B1-09836585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F94-243C-4B73-98C1-3FE8A7A9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9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3DD4-353E-CC73-F7A3-0321342C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CB5D1-AEA1-739A-5E38-7F92DFB90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47331-0BEC-27D2-BD38-CCD6A066B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DD9B2-ECB7-BA1F-6A0F-45C3F1E9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56EC-1B7C-4BAD-B92B-A1198A66A1C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A7640-A9E2-2EB3-B7EA-59360F67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FACA5-9296-4545-BE2D-48DCCC95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7F94-243C-4B73-98C1-3FE8A7A9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5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DEA26-B7CB-5145-A2DC-AF79234C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8CD11-4C51-AC97-23DD-150C1455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081D-21D5-763D-1D7E-8BA2A345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56EC-1B7C-4BAD-B92B-A1198A66A1C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288E-FD79-52FE-83F6-BB2B52ECF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9651-8ED7-52FB-6A70-10F12CEE3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F7F94-243C-4B73-98C1-3FE8A7A9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0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D6E7-87A2-A053-992F-908D799A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4F22-32C9-5E7C-CCBB-37E5BB3B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285D8-34BD-B579-7FFA-DB631689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F6D49F-1446-312B-87CF-62C591BC2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2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06CA-EC67-D096-66BC-EA258F78C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A366E-DA73-BBEE-615A-BF4EABDDE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E8B01-A6E0-3032-33E0-04F00DE0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2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Shiyan Wei</dc:creator>
  <cp:lastModifiedBy>Shiyan Wei</cp:lastModifiedBy>
  <cp:revision>1</cp:revision>
  <dcterms:created xsi:type="dcterms:W3CDTF">2023-01-06T07:57:30Z</dcterms:created>
  <dcterms:modified xsi:type="dcterms:W3CDTF">2023-01-06T20:02:54Z</dcterms:modified>
</cp:coreProperties>
</file>