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7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9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1.xml" ContentType="application/vnd.openxmlformats-officedocument.theme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2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4.xml" ContentType="application/vnd.openxmlformats-officedocument.theme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5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6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17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theme/theme18.xml" ContentType="application/vnd.openxmlformats-officedocument.theme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theme/theme19.xml" ContentType="application/vnd.openxmlformats-officedocument.theme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theme/theme20.xml" ContentType="application/vnd.openxmlformats-officedocument.theme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21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theme/theme22.xml" ContentType="application/vnd.openxmlformats-officedocument.theme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theme/theme23.xml" ContentType="application/vnd.openxmlformats-officedocument.theme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theme/theme24.xml" ContentType="application/vnd.openxmlformats-officedocument.theme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theme/theme25.xml" ContentType="application/vnd.openxmlformats-officedocument.theme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theme/theme26.xml" ContentType="application/vnd.openxmlformats-officedocument.theme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27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theme/theme28.xml" ContentType="application/vnd.openxmlformats-officedocument.theme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theme/theme29.xml" ContentType="application/vnd.openxmlformats-officedocument.theme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theme/theme30.xml" ContentType="application/vnd.openxmlformats-officedocument.theme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theme/theme31.xml" ContentType="application/vnd.openxmlformats-officedocument.theme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theme/theme32.xml" ContentType="application/vnd.openxmlformats-officedocument.theme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theme/theme33.xml" ContentType="application/vnd.openxmlformats-officedocument.theme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theme/theme34.xml" ContentType="application/vnd.openxmlformats-officedocument.theme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theme/theme35.xml" ContentType="application/vnd.openxmlformats-officedocument.theme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theme/theme36.xml" ContentType="application/vnd.openxmlformats-officedocument.theme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theme/theme37.xml" ContentType="application/vnd.openxmlformats-officedocument.theme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theme/theme38.xml" ContentType="application/vnd.openxmlformats-officedocument.theme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theme/theme39.xml" ContentType="application/vnd.openxmlformats-officedocument.theme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theme/theme40.xml" ContentType="application/vnd.openxmlformats-officedocument.theme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theme/theme41.xml" ContentType="application/vnd.openxmlformats-officedocument.theme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theme/theme42.xml" ContentType="application/vnd.openxmlformats-officedocument.theme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theme/theme43.xml" ContentType="application/vnd.openxmlformats-officedocument.theme+xml"/>
  <Override PartName="/ppt/theme/theme44.xml" ContentType="application/vnd.openxmlformats-officedocument.theme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theme/theme45.xml" ContentType="application/vnd.openxmlformats-officedocument.theme+xml"/>
  <Override PartName="/ppt/theme/theme46.xml" ContentType="application/vnd.openxmlformats-officedocument.theme+xml"/>
  <Override PartName="/ppt/slideLayouts/slideLayout478.xml" ContentType="application/vnd.openxmlformats-officedocument.presentationml.slideLayout+xml"/>
  <Override PartName="/ppt/theme/theme47.xml" ContentType="application/vnd.openxmlformats-officedocument.theme+xml"/>
  <Override PartName="/ppt/slideLayouts/slideLayout479.xml" ContentType="application/vnd.openxmlformats-officedocument.presentationml.slideLayout+xml"/>
  <Override PartName="/ppt/theme/theme48.xml" ContentType="application/vnd.openxmlformats-officedocument.theme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812" r:id="rId3"/>
    <p:sldMasterId id="2147483824" r:id="rId4"/>
    <p:sldMasterId id="2147483836" r:id="rId5"/>
    <p:sldMasterId id="2147483848" r:id="rId6"/>
    <p:sldMasterId id="2147483860" r:id="rId7"/>
    <p:sldMasterId id="2147483872" r:id="rId8"/>
    <p:sldMasterId id="2147483909" r:id="rId9"/>
    <p:sldMasterId id="2147483924" r:id="rId10"/>
    <p:sldMasterId id="2147483936" r:id="rId11"/>
    <p:sldMasterId id="2147483948" r:id="rId12"/>
    <p:sldMasterId id="2147483977" r:id="rId13"/>
    <p:sldMasterId id="2147484002" r:id="rId14"/>
    <p:sldMasterId id="2147484062" r:id="rId15"/>
    <p:sldMasterId id="2147484087" r:id="rId16"/>
    <p:sldMasterId id="2147484099" r:id="rId17"/>
    <p:sldMasterId id="2147484111" r:id="rId18"/>
    <p:sldMasterId id="2147484195" r:id="rId19"/>
    <p:sldMasterId id="2147484245" r:id="rId20"/>
    <p:sldMasterId id="2147484281" r:id="rId21"/>
    <p:sldMasterId id="2147484306" r:id="rId22"/>
    <p:sldMasterId id="2147484354" r:id="rId23"/>
    <p:sldMasterId id="2147484366" r:id="rId24"/>
    <p:sldMasterId id="2147484378" r:id="rId25"/>
    <p:sldMasterId id="2147484402" r:id="rId26"/>
    <p:sldMasterId id="2147484414" r:id="rId27"/>
    <p:sldMasterId id="2147484450" r:id="rId28"/>
    <p:sldMasterId id="2147484462" r:id="rId29"/>
    <p:sldMasterId id="2147484474" r:id="rId30"/>
    <p:sldMasterId id="2147484486" r:id="rId31"/>
    <p:sldMasterId id="2147484534" r:id="rId32"/>
    <p:sldMasterId id="2147484546" r:id="rId33"/>
    <p:sldMasterId id="2147484558" r:id="rId34"/>
    <p:sldMasterId id="2147484630" r:id="rId35"/>
    <p:sldMasterId id="2147484642" r:id="rId36"/>
    <p:sldMasterId id="2147484679" r:id="rId37"/>
    <p:sldMasterId id="2147484704" r:id="rId38"/>
    <p:sldMasterId id="2147484768" r:id="rId39"/>
    <p:sldMasterId id="2147484780" r:id="rId40"/>
    <p:sldMasterId id="2147484792" r:id="rId41"/>
    <p:sldMasterId id="2147484804" r:id="rId42"/>
    <p:sldMasterId id="2147484816" r:id="rId43"/>
    <p:sldMasterId id="2147484878" r:id="rId44"/>
    <p:sldMasterId id="2147484880" r:id="rId45"/>
    <p:sldMasterId id="2147484893" r:id="rId46"/>
    <p:sldMasterId id="2147484896" r:id="rId47"/>
    <p:sldMasterId id="2147484898" r:id="rId48"/>
    <p:sldMasterId id="2147484914" r:id="rId49"/>
  </p:sldMasterIdLst>
  <p:notesMasterIdLst>
    <p:notesMasterId r:id="rId58"/>
  </p:notesMasterIdLst>
  <p:handoutMasterIdLst>
    <p:handoutMasterId r:id="rId59"/>
  </p:handoutMasterIdLst>
  <p:sldIdLst>
    <p:sldId id="1670" r:id="rId50"/>
    <p:sldId id="1755" r:id="rId51"/>
    <p:sldId id="1796" r:id="rId52"/>
    <p:sldId id="1797" r:id="rId53"/>
    <p:sldId id="1795" r:id="rId54"/>
    <p:sldId id="1798" r:id="rId55"/>
    <p:sldId id="1799" r:id="rId56"/>
    <p:sldId id="1800" r:id="rId5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00CC"/>
    <a:srgbClr val="66FFFF"/>
    <a:srgbClr val="8C0000"/>
    <a:srgbClr val="CC9900"/>
    <a:srgbClr val="C1DDFB"/>
    <a:srgbClr val="CC0000"/>
    <a:srgbClr val="2A55D6"/>
    <a:srgbClr val="663D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88" autoAdjust="0"/>
    <p:restoredTop sz="85818" autoAdjust="0"/>
  </p:normalViewPr>
  <p:slideViewPr>
    <p:cSldViewPr>
      <p:cViewPr varScale="1">
        <p:scale>
          <a:sx n="98" d="100"/>
          <a:sy n="98" d="100"/>
        </p:scale>
        <p:origin x="159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1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064"/>
    </p:cViewPr>
  </p:sorterViewPr>
  <p:notesViewPr>
    <p:cSldViewPr>
      <p:cViewPr varScale="1">
        <p:scale>
          <a:sx n="55" d="100"/>
          <a:sy n="55" d="100"/>
        </p:scale>
        <p:origin x="2850" y="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" Target="slides/slide1.xml"/><Relationship Id="rId55" Type="http://schemas.openxmlformats.org/officeDocument/2006/relationships/slide" Target="slides/slide6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4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viewProps" Target="viewProps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7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handoutMaster" Target="handoutMasters/handout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5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8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3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27EDD42E-515E-4063-8138-12EC53414B31}" type="datetimeFigureOut">
              <a:rPr lang="en-US" altLang="zh-CN"/>
              <a:pPr>
                <a:defRPr/>
              </a:pPr>
              <a:t>3/6/2019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B72D8704-AA67-4159-9C1D-9716EBA3C0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9297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8A29DB9D-2BE6-4A38-8085-7B7550E2D5CA}" type="datetimeFigureOut">
              <a:rPr lang="en-US" altLang="zh-CN"/>
              <a:pPr>
                <a:defRPr/>
              </a:pPr>
              <a:t>3/6/2019</a:t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  <a:ea typeface="宋体" charset="-122"/>
              </a:defRPr>
            </a:lvl1pPr>
          </a:lstStyle>
          <a:p>
            <a:pPr>
              <a:defRPr/>
            </a:pPr>
            <a:fld id="{AEE8EFAC-0A71-4817-BFAE-B43F0C9FB1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41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9271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2FE7BD7-CCDF-4E40-8C33-08BFFA555DB9}" type="slidenum">
              <a:rPr lang="en-US" altLang="zh-CN" smtClean="0">
                <a:solidFill>
                  <a:srgbClr val="000000"/>
                </a:solidFill>
                <a:latin typeface="Arial" charset="0"/>
                <a:ea typeface="ＭＳ Ｐゴシック" pitchFamily="34" charset="-128"/>
                <a:cs typeface="Arial" charset="0"/>
              </a:rPr>
              <a:pPr eaLnBrk="1" hangingPunct="1"/>
              <a:t>1</a:t>
            </a:fld>
            <a:endParaRPr lang="en-US" altLang="zh-CN" smtClean="0">
              <a:solidFill>
                <a:srgbClr val="000000"/>
              </a:solidFill>
              <a:latin typeface="Arial" charset="0"/>
              <a:ea typeface="ＭＳ Ｐゴシック" pitchFamily="34" charset="-128"/>
              <a:cs typeface="Arial" charset="0"/>
            </a:endParaRPr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681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2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11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23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sz="3600" b="1" dirty="0" smtClean="0">
              <a:latin typeface="宋体" panose="02010600030101010101" pitchFamily="2" charset="-122"/>
              <a:ea typeface="+mn-ea"/>
              <a:cs typeface="Verdan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E8EFAC-0A71-4817-BFAE-B43F0C9FB19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24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5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9.xml"/><Relationship Id="rId4" Type="http://schemas.openxmlformats.org/officeDocument/2006/relationships/image" Target="../media/image5.emf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7152F33-B9D4-416A-A186-E2CB1F4BC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2867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CAC0-BC2C-45F0-9158-156200708A7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7596744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2B4264-C981-4A71-A6FB-E307F9DDC5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6033633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9210C-DFEF-4B48-ACFE-FFB6D11464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1455369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9F0E2-5356-4E15-8FE5-D9CE01DFB6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222775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BED565F-37D5-420B-8E11-8F435291C6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380675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2B734-7B6B-42A2-BE12-CE0F4DDBA4A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335426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93F93-7F53-458E-BBBB-B4ADEC594B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9519382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F7106E-0DD2-4C4A-989B-A531C449BA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246388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EFA0-067C-4B99-925E-F8126B4D49E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094603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4A3CC-6E79-4DEE-A1EC-A2B5058E33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4731433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1D4B6-FCC8-4D6A-94C9-C26637FC77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70423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BC5D7-399A-4891-8A2C-FAD5A50BB5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239725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D1574-99D6-4419-8810-7A3197178B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73352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3E390-EE7D-417C-88C0-A809A0A609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68129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611FF1-B428-43BB-B2AA-2EF8B5F69F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9541045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F0C9-7F88-43F0-88A7-79E03DDF0E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8310739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F778BA3-C7A7-4C12-9429-4AD514BA1F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6281070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BB79D9-3B3B-4746-B4B2-359A5240E0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3986518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584EB-5EAA-458F-B745-128DBB37B4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44986234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16FAB-03DC-41B2-BB6C-45772A0CD2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39948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4673B-D34F-4EA1-938D-C1A5EC167A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5641937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6E69-5032-4692-A30A-372F4DB829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83224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F53E58F-60B5-4024-9BF1-562743C837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657265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2E087-A3C7-4998-9F60-0A5E18E9A2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4159647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36054-0C78-4107-9D84-F9758CF6C29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0671371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E1C13-E0F6-4CE2-9494-096686B519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999190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F5009-22DD-4F05-A692-110B04BCD7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8794067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F63-3F95-41D5-9FD2-A949ACF3DE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5245606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1ABEBEE-EF07-4BFE-B788-00871FFEA6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18336"/>
      </p:ext>
    </p:extLst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A112C1-C7C0-4CA2-B9B7-985D78C812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458154"/>
      </p:ext>
    </p:extLst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4D13D-D265-4F5D-AE0B-465306AA8A2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3744270"/>
      </p:ext>
    </p:extLst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A2197-D7D2-4450-BD4A-667F60F77A3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1244878"/>
      </p:ext>
    </p:extLst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9EA714-9610-4AB4-BB96-F7872B7B0D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75118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C649A-45C6-44BA-A95B-111D8A3AE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0302998"/>
      </p:ext>
    </p:extLst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25D85-4E71-4A57-939C-E10965D287C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6509197"/>
      </p:ext>
    </p:extLst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42E0F2-DB49-479C-A936-6A803246D8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6726079"/>
      </p:ext>
    </p:extLst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01127-1D24-4D82-9952-1028B2BFBC5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8325963"/>
      </p:ext>
    </p:extLst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1C3EA2-8044-450D-A123-E23D32362B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540515"/>
      </p:ext>
    </p:extLst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29E7-CF01-4F65-ADD8-1BB757E425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809134"/>
      </p:ext>
    </p:extLst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613ED-9C0F-4335-A156-296281901B1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3215171"/>
      </p:ext>
    </p:extLst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00855063-0E73-4374-BA14-8ADF5F221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7443676"/>
      </p:ext>
    </p:extLst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0A7C24-3EC4-49C9-B55F-7E32631A5C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6525578"/>
      </p:ext>
    </p:extLst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1368A-1CD6-4C8A-A364-D9164AA3C0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995799"/>
      </p:ext>
    </p:extLst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2ED13-4391-450D-BBDE-C11E9353C4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99571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526E0-DB4C-459D-A441-28454A1E12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838318"/>
      </p:ext>
    </p:extLst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C82A8-1D80-4DCC-9163-4C422CA142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483545"/>
      </p:ext>
    </p:extLst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DD42A0-144C-4B94-B0EC-9069EA3E84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130392"/>
      </p:ext>
    </p:extLst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490AA-4D55-40A1-9D4B-CF4993370E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49847712"/>
      </p:ext>
    </p:extLst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930E5-1E8B-4953-91AD-6B40CA5D6B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5213258"/>
      </p:ext>
    </p:extLst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7CA81-1253-4149-BCE1-51D13AD72F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894917"/>
      </p:ext>
    </p:extLst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2606F0-9EA7-4884-AE32-F0C61AB1BA2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922789"/>
      </p:ext>
    </p:extLst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EDFB9-2E1C-4D31-A70F-A7A02AFA71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367432"/>
      </p:ext>
    </p:extLst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FAC0664-D950-44F3-AAA7-E27ED8A85F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519826"/>
      </p:ext>
    </p:extLst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679DEA-5D7E-4121-908E-C9BB1FC432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3827931"/>
      </p:ext>
    </p:extLst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F5D1D-6704-4D9F-82AE-C6720B24F1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706737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7558D-F60A-4680-B69F-70B2F700FE9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5551168"/>
      </p:ext>
    </p:extLst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DDDBB-E1EC-4589-BC6D-7705F7F1F5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7444461"/>
      </p:ext>
    </p:extLst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B7561C-BFDF-4508-8530-54ED06733B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1051770"/>
      </p:ext>
    </p:extLst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F5A5AD-D9CF-4C66-9FF2-647802F4DD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483345"/>
      </p:ext>
    </p:extLst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099330-5F5E-465B-968F-FFBE606C7A9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2059058"/>
      </p:ext>
    </p:extLst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FE67C-0E79-4BDD-B551-84D4B32BE6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41717813"/>
      </p:ext>
    </p:extLst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A09FEF-20CC-4414-AC0A-F809D8F5D7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56306606"/>
      </p:ext>
    </p:extLst>
  </p:cSld>
  <p:clrMapOvr>
    <a:masterClrMapping/>
  </p:clrMapOvr>
  <p:transition/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3FD3A-211B-482F-866D-74C237E4FA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2127598"/>
      </p:ext>
    </p:extLst>
  </p:cSld>
  <p:clrMapOvr>
    <a:masterClrMapping/>
  </p:clrMapOvr>
  <p:transition/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D7E70-DF08-4AFF-A486-66E1FD8B4CD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8908264"/>
      </p:ext>
    </p:extLst>
  </p:cSld>
  <p:clrMapOvr>
    <a:masterClrMapping/>
  </p:clrMapOvr>
  <p:transition/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31189C3-4D41-4F9F-9656-82C37A69E6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9604639"/>
      </p:ext>
    </p:extLst>
  </p:cSld>
  <p:clrMapOvr>
    <a:masterClrMapping/>
  </p:clrMapOvr>
  <p:transition/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7BF41-297F-4E87-80BA-460D5DA9D9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853605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30201-DE1E-433F-9480-412DDF4594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7518965"/>
      </p:ext>
    </p:extLst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5DAB6-A8DA-4E52-9555-37BD6E00A8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852779"/>
      </p:ext>
    </p:extLst>
  </p:cSld>
  <p:clrMapOvr>
    <a:masterClrMapping/>
  </p:clrMapOvr>
  <p:transition/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86BAF-6D26-4A88-B03D-341E53AC2F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896342"/>
      </p:ext>
    </p:extLst>
  </p:cSld>
  <p:clrMapOvr>
    <a:masterClrMapping/>
  </p:clrMapOvr>
  <p:transition/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84541-CB9D-4EBF-A1BF-ECC0B1A027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0706782"/>
      </p:ext>
    </p:extLst>
  </p:cSld>
  <p:clrMapOvr>
    <a:masterClrMapping/>
  </p:clrMapOvr>
  <p:transition/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9AE9A-B614-4F06-885F-3E76D7B842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6465819"/>
      </p:ext>
    </p:extLst>
  </p:cSld>
  <p:clrMapOvr>
    <a:masterClrMapping/>
  </p:clrMapOvr>
  <p:transition/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F03F9-DDDF-4F8B-9972-0BC89A8B8D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625587"/>
      </p:ext>
    </p:extLst>
  </p:cSld>
  <p:clrMapOvr>
    <a:masterClrMapping/>
  </p:clrMapOvr>
  <p:transition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0ECF0-1383-4E97-8AEA-2A4703480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181585"/>
      </p:ext>
    </p:extLst>
  </p:cSld>
  <p:clrMapOvr>
    <a:masterClrMapping/>
  </p:clrMapOvr>
  <p:transition/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59236-DFD2-4B34-8CC9-94B41CFA48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402209"/>
      </p:ext>
    </p:extLst>
  </p:cSld>
  <p:clrMapOvr>
    <a:masterClrMapping/>
  </p:clrMapOvr>
  <p:transition/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6151B-C997-4F61-AF8F-5DE6A67AB9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355810"/>
      </p:ext>
    </p:extLst>
  </p:cSld>
  <p:clrMapOvr>
    <a:masterClrMapping/>
  </p:clrMapOvr>
  <p:transition/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A835-485E-4AE5-92F0-AD33287831C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1582880"/>
      </p:ext>
    </p:extLst>
  </p:cSld>
  <p:clrMapOvr>
    <a:masterClrMapping/>
  </p:clrMapOvr>
  <p:transition/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7407F828-ABF1-43FE-B385-9BC5E66373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421373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2C6FF-A8C1-47ED-A4DF-33957BA516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2523673"/>
      </p:ext>
    </p:extLst>
  </p:cSld>
  <p:clrMapOvr>
    <a:masterClrMapping/>
  </p:clrMapOvr>
  <p:transition/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59C6581-AB13-438A-8F4B-842B197CB9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3183796"/>
      </p:ext>
    </p:extLst>
  </p:cSld>
  <p:clrMapOvr>
    <a:masterClrMapping/>
  </p:clrMapOvr>
  <p:transition/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BC8D3C7-8FB6-47EC-BF7A-A32437DDDA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03402"/>
      </p:ext>
    </p:extLst>
  </p:cSld>
  <p:clrMapOvr>
    <a:masterClrMapping/>
  </p:clrMapOvr>
  <p:transition/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1EB7BA7-B300-4BDB-89B2-30D2C6F284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251599"/>
      </p:ext>
    </p:extLst>
  </p:cSld>
  <p:clrMapOvr>
    <a:masterClrMapping/>
  </p:clrMapOvr>
  <p:transition/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6DA0B2F-1A3E-47C0-8073-192AD82B82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1885001"/>
      </p:ext>
    </p:extLst>
  </p:cSld>
  <p:clrMapOvr>
    <a:masterClrMapping/>
  </p:clrMapOvr>
  <p:transition/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AF30D64-EFEF-4CEB-A38D-D52DEF1325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126938"/>
      </p:ext>
    </p:extLst>
  </p:cSld>
  <p:clrMapOvr>
    <a:masterClrMapping/>
  </p:clrMapOvr>
  <p:transition/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500F58B-7C5E-4594-93C8-5837054B16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708114"/>
      </p:ext>
    </p:extLst>
  </p:cSld>
  <p:clrMapOvr>
    <a:masterClrMapping/>
  </p:clrMapOvr>
  <p:transition/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F664ACA-A320-45B9-885E-79F955210B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815839"/>
      </p:ext>
    </p:extLst>
  </p:cSld>
  <p:clrMapOvr>
    <a:masterClrMapping/>
  </p:clrMapOvr>
  <p:transition/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8404FC1-EDEB-45A1-BC64-4E61ED2CE1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67884"/>
      </p:ext>
    </p:extLst>
  </p:cSld>
  <p:clrMapOvr>
    <a:masterClrMapping/>
  </p:clrMapOvr>
  <p:transition/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AB0AD54-5175-4A00-8C73-1FD2964256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6139251"/>
      </p:ext>
    </p:extLst>
  </p:cSld>
  <p:clrMapOvr>
    <a:masterClrMapping/>
  </p:clrMapOvr>
  <p:transition/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A30BDC8-220B-483D-AAD0-C39F7813F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4067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F329F4-5025-4F7A-95A7-6CFDE166C3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629743"/>
      </p:ext>
    </p:extLst>
  </p:cSld>
  <p:clrMapOvr>
    <a:masterClrMapping/>
  </p:clrMapOvr>
  <p:transition/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687769D-E967-43CA-B876-1DCE49CA64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926151"/>
      </p:ext>
    </p:extLst>
  </p:cSld>
  <p:clrMapOvr>
    <a:masterClrMapping/>
  </p:clrMapOvr>
  <p:transition/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DC73C-F055-4C5B-BF09-085BDA855F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2817643"/>
      </p:ext>
    </p:extLst>
  </p:cSld>
  <p:clrMapOvr>
    <a:masterClrMapping/>
  </p:clrMapOvr>
  <p:transition/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005C3-E5E3-4F8A-B813-DABAA61964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4974641"/>
      </p:ext>
    </p:extLst>
  </p:cSld>
  <p:clrMapOvr>
    <a:masterClrMapping/>
  </p:clrMapOvr>
  <p:transition/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A1927-75EB-41ED-AD29-50C3E1D1A6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31769692"/>
      </p:ext>
    </p:extLst>
  </p:cSld>
  <p:clrMapOvr>
    <a:masterClrMapping/>
  </p:clrMapOvr>
  <p:transition/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6C7C6-72B3-4694-9A71-5CDE580CF7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734734"/>
      </p:ext>
    </p:extLst>
  </p:cSld>
  <p:clrMapOvr>
    <a:masterClrMapping/>
  </p:clrMapOvr>
  <p:transition/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54D498-880C-4B92-A73C-0885CA99600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6445475"/>
      </p:ext>
    </p:extLst>
  </p:cSld>
  <p:clrMapOvr>
    <a:masterClrMapping/>
  </p:clrMapOvr>
  <p:transition/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49489-86F3-4B6F-B7A1-9CED4F4A1C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5469809"/>
      </p:ext>
    </p:extLst>
  </p:cSld>
  <p:clrMapOvr>
    <a:masterClrMapping/>
  </p:clrMapOvr>
  <p:transition/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BBFAB-2257-4122-AA25-E39CC37D6D0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0822431"/>
      </p:ext>
    </p:extLst>
  </p:cSld>
  <p:clrMapOvr>
    <a:masterClrMapping/>
  </p:clrMapOvr>
  <p:transition/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774A3-0ED5-4965-9A4E-039FED8A993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2904669"/>
      </p:ext>
    </p:extLst>
  </p:cSld>
  <p:clrMapOvr>
    <a:masterClrMapping/>
  </p:clrMapOvr>
  <p:transition/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26D1D-BEB4-4566-B9A1-EBD19725DF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57157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61246-9081-4101-A674-C0B4D415BC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730858"/>
      </p:ext>
    </p:extLst>
  </p:cSld>
  <p:clrMapOvr>
    <a:masterClrMapping/>
  </p:clrMapOvr>
  <p:transition/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7570F4-FBC3-470E-8085-4BE5649869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903170"/>
      </p:ext>
    </p:extLst>
  </p:cSld>
  <p:clrMapOvr>
    <a:masterClrMapping/>
  </p:clrMapOvr>
  <p:transition/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FB819A8-8BD3-4B31-8A57-0D8508EB5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4708"/>
      </p:ext>
    </p:extLst>
  </p:cSld>
  <p:clrMapOvr>
    <a:masterClrMapping/>
  </p:clrMapOvr>
  <p:transition/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12D00F-80BB-4B74-A1E7-ECC176B792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340702"/>
      </p:ext>
    </p:extLst>
  </p:cSld>
  <p:clrMapOvr>
    <a:masterClrMapping/>
  </p:clrMapOvr>
  <p:transition/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FCD73-E182-41D9-AAB8-F7D96ABF65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816249"/>
      </p:ext>
    </p:extLst>
  </p:cSld>
  <p:clrMapOvr>
    <a:masterClrMapping/>
  </p:clrMapOvr>
  <p:transition/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8BD36E-C30C-4637-A408-0BE621C920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969213"/>
      </p:ext>
    </p:extLst>
  </p:cSld>
  <p:clrMapOvr>
    <a:masterClrMapping/>
  </p:clrMapOvr>
  <p:transition/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DE44B-DEF1-4BBB-8C18-E8BA77798FA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7791330"/>
      </p:ext>
    </p:extLst>
  </p:cSld>
  <p:clrMapOvr>
    <a:masterClrMapping/>
  </p:clrMapOvr>
  <p:transition/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9DF-109A-45E2-B643-19B892BA41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9910488"/>
      </p:ext>
    </p:extLst>
  </p:cSld>
  <p:clrMapOvr>
    <a:masterClrMapping/>
  </p:clrMapOvr>
  <p:transition/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ABC83-804D-469D-9478-64ECE9433BE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1563015"/>
      </p:ext>
    </p:extLst>
  </p:cSld>
  <p:clrMapOvr>
    <a:masterClrMapping/>
  </p:clrMapOvr>
  <p:transition/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FAC1C-34FF-4F12-91FC-BA1B3E1F20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254743"/>
      </p:ext>
    </p:extLst>
  </p:cSld>
  <p:clrMapOvr>
    <a:masterClrMapping/>
  </p:clrMapOvr>
  <p:transition/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82881-9679-4118-B34E-3AC70CBE09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229468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60090-ED8F-41CC-995B-506F1E0170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845541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204FC-9363-4CCC-A547-2D098BF93A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6065880"/>
      </p:ext>
    </p:extLst>
  </p:cSld>
  <p:clrMapOvr>
    <a:masterClrMapping/>
  </p:clrMapOvr>
  <p:transition/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19DC9-F0C8-4B77-B599-249CE144C81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07023"/>
      </p:ext>
    </p:extLst>
  </p:cSld>
  <p:clrMapOvr>
    <a:masterClrMapping/>
  </p:clrMapOvr>
  <p:transition/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A3805-BB04-44FE-9134-EB4CC80DBA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0730259"/>
      </p:ext>
    </p:extLst>
  </p:cSld>
  <p:clrMapOvr>
    <a:masterClrMapping/>
  </p:clrMapOvr>
  <p:transition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1A825756-3E2E-44AE-984D-4A201D7769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180007"/>
      </p:ext>
    </p:extLst>
  </p:cSld>
  <p:clrMapOvr>
    <a:masterClrMapping/>
  </p:clrMapOvr>
  <p:transition/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280F5E0-5F84-42F7-9BC8-2372FE097B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618360"/>
      </p:ext>
    </p:extLst>
  </p:cSld>
  <p:clrMapOvr>
    <a:masterClrMapping/>
  </p:clrMapOvr>
  <p:transition/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CB12880-D027-4EAA-8A20-B1D8260099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54707"/>
      </p:ext>
    </p:extLst>
  </p:cSld>
  <p:clrMapOvr>
    <a:masterClrMapping/>
  </p:clrMapOvr>
  <p:transition/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2E81AB6-0B18-4053-9672-AFE1976844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81648"/>
      </p:ext>
    </p:extLst>
  </p:cSld>
  <p:clrMapOvr>
    <a:masterClrMapping/>
  </p:clrMapOvr>
  <p:transition/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490234C-8D79-48A2-AF49-C7CDE5E257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9826918"/>
      </p:ext>
    </p:extLst>
  </p:cSld>
  <p:clrMapOvr>
    <a:masterClrMapping/>
  </p:clrMapOvr>
  <p:transition/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33E79FC-3B88-420B-A95C-5759E4A6AB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92602"/>
      </p:ext>
    </p:extLst>
  </p:cSld>
  <p:clrMapOvr>
    <a:masterClrMapping/>
  </p:clrMapOvr>
  <p:transition/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E042E9F-7539-456B-94CA-D8FD38C89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23841"/>
      </p:ext>
    </p:extLst>
  </p:cSld>
  <p:clrMapOvr>
    <a:masterClrMapping/>
  </p:clrMapOvr>
  <p:transition/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3D96658-6AC6-44DC-B553-838AE07DD8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37880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2E4FB-9AB2-47F0-8A28-ACA57916B7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2053100"/>
      </p:ext>
    </p:extLst>
  </p:cSld>
  <p:clrMapOvr>
    <a:masterClrMapping/>
  </p:clrMapOvr>
  <p:transition/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3E220B3F-AF09-40F3-AE0B-A7AFEC7F65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2842801"/>
      </p:ext>
    </p:extLst>
  </p:cSld>
  <p:clrMapOvr>
    <a:masterClrMapping/>
  </p:clrMapOvr>
  <p:transition/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6A4D9DD-2F12-4863-ABCE-E3FD047482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6006733"/>
      </p:ext>
    </p:extLst>
  </p:cSld>
  <p:clrMapOvr>
    <a:masterClrMapping/>
  </p:clrMapOvr>
  <p:transition/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B5BC32A-36F4-488A-B22D-6B722E7B4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803459"/>
      </p:ext>
    </p:extLst>
  </p:cSld>
  <p:clrMapOvr>
    <a:masterClrMapping/>
  </p:clrMapOvr>
  <p:transition/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F41D6512-0D9C-4D95-8B1D-4CD9B3EEBD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277159"/>
      </p:ext>
    </p:extLst>
  </p:cSld>
  <p:clrMapOvr>
    <a:masterClrMapping/>
  </p:clrMapOvr>
  <p:transition/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DB33CC3-F9D3-470D-AAF2-56E4E3CD09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796928"/>
      </p:ext>
    </p:extLst>
  </p:cSld>
  <p:clrMapOvr>
    <a:masterClrMapping/>
  </p:clrMapOvr>
  <p:transition/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DC21ECE0-C46C-4AE4-B92E-62490D77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2322835"/>
      </p:ext>
    </p:extLst>
  </p:cSld>
  <p:clrMapOvr>
    <a:masterClrMapping/>
  </p:clrMapOvr>
  <p:transition/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8343B128-16FD-42AD-9AFA-609F961D1F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233413"/>
      </p:ext>
    </p:extLst>
  </p:cSld>
  <p:clrMapOvr>
    <a:masterClrMapping/>
  </p:clrMapOvr>
  <p:transition/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A9258EE-4B1F-4457-9398-3B2FFBAC7A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6713609"/>
      </p:ext>
    </p:extLst>
  </p:cSld>
  <p:clrMapOvr>
    <a:masterClrMapping/>
  </p:clrMapOvr>
  <p:transition/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4DABF39-59BF-433A-A445-2EE864F2AD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543690"/>
      </p:ext>
    </p:extLst>
  </p:cSld>
  <p:clrMapOvr>
    <a:masterClrMapping/>
  </p:clrMapOvr>
  <p:transition/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4FC183B9-B358-4DB8-BAC7-8875DA3DCD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658429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2BDE8-3620-484F-991C-B046194A7C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4010952"/>
      </p:ext>
    </p:extLst>
  </p:cSld>
  <p:clrMapOvr>
    <a:masterClrMapping/>
  </p:clrMapOvr>
  <p:transition/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B8AA6F60-2DC5-4866-AAB5-A19355ECEA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5082594"/>
      </p:ext>
    </p:extLst>
  </p:cSld>
  <p:clrMapOvr>
    <a:masterClrMapping/>
  </p:clrMapOvr>
  <p:transition/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DC72D5F-EB33-4724-A340-C497F92925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2465477"/>
      </p:ext>
    </p:extLst>
  </p:cSld>
  <p:clrMapOvr>
    <a:masterClrMapping/>
  </p:clrMapOvr>
  <p:transition/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117C2C66-9E9E-4D73-80D2-76ADA677AD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14897"/>
      </p:ext>
    </p:extLst>
  </p:cSld>
  <p:clrMapOvr>
    <a:masterClrMapping/>
  </p:clrMapOvr>
  <p:transition/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C422D81E-DEFA-4F77-8826-783C614693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7020731"/>
      </p:ext>
    </p:extLst>
  </p:cSld>
  <p:clrMapOvr>
    <a:masterClrMapping/>
  </p:clrMapOvr>
  <p:transition/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8D591AF-BD70-4F97-8AED-847736AC17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263636"/>
      </p:ext>
    </p:extLst>
  </p:cSld>
  <p:clrMapOvr>
    <a:masterClrMapping/>
  </p:clrMapOvr>
  <p:transition/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E50B-FBAC-4542-8045-DE1E3E17D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2627144"/>
      </p:ext>
    </p:extLst>
  </p:cSld>
  <p:clrMapOvr>
    <a:masterClrMapping/>
  </p:clrMapOvr>
  <p:transition/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FAAE-0F92-43B5-945B-F0AA47C74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7773289"/>
      </p:ext>
    </p:extLst>
  </p:cSld>
  <p:clrMapOvr>
    <a:masterClrMapping/>
  </p:clrMapOvr>
  <p:transition/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C7C33-9E6E-4F04-B4CE-CE3EC3D370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2093443"/>
      </p:ext>
    </p:extLst>
  </p:cSld>
  <p:clrMapOvr>
    <a:masterClrMapping/>
  </p:clrMapOvr>
  <p:transition/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9359C-E536-4E4A-A9C0-3D9B198AB0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118950"/>
      </p:ext>
    </p:extLst>
  </p:cSld>
  <p:clrMapOvr>
    <a:masterClrMapping/>
  </p:clrMapOvr>
  <p:transition/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38595-7748-4E89-B074-2861C5817C1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751305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4A8C733-D24C-4D93-A30A-178B4FBE8A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971491"/>
      </p:ext>
    </p:extLst>
  </p:cSld>
  <p:clrMapOvr>
    <a:masterClrMapping/>
  </p:clrMapOvr>
  <p:transition/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C5720-58A1-42A3-8A4A-88B39C418C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886648"/>
      </p:ext>
    </p:extLst>
  </p:cSld>
  <p:clrMapOvr>
    <a:masterClrMapping/>
  </p:clrMapOvr>
  <p:transition/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677BE-61CC-45E8-987E-995DD8D16B4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122465"/>
      </p:ext>
    </p:extLst>
  </p:cSld>
  <p:clrMapOvr>
    <a:masterClrMapping/>
  </p:clrMapOvr>
  <p:transition/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0C22F-7DAA-4E28-A4D6-3A76AEB7A3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0587569"/>
      </p:ext>
    </p:extLst>
  </p:cSld>
  <p:clrMapOvr>
    <a:masterClrMapping/>
  </p:clrMapOvr>
  <p:transition/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69857-325F-48D1-8EB5-E1EA8D2F85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5583239"/>
      </p:ext>
    </p:extLst>
  </p:cSld>
  <p:clrMapOvr>
    <a:masterClrMapping/>
  </p:clrMapOvr>
  <p:transition/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856B9-0B0F-444F-87AF-8279C9B7C88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694328"/>
      </p:ext>
    </p:extLst>
  </p:cSld>
  <p:clrMapOvr>
    <a:masterClrMapping/>
  </p:clrMapOvr>
  <p:transition/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82BA11D-1C31-4A96-9EA4-181A25309A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173867"/>
      </p:ext>
    </p:extLst>
  </p:cSld>
  <p:clrMapOvr>
    <a:masterClrMapping/>
  </p:clrMapOvr>
  <p:transition/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A0295-D05B-451B-B32C-83BFE494925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897295"/>
      </p:ext>
    </p:extLst>
  </p:cSld>
  <p:clrMapOvr>
    <a:masterClrMapping/>
  </p:clrMapOvr>
  <p:transition/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CC942-5259-434D-BF46-D0AA0574D7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676575"/>
      </p:ext>
    </p:extLst>
  </p:cSld>
  <p:clrMapOvr>
    <a:masterClrMapping/>
  </p:clrMapOvr>
  <p:transition/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5B9D4B-A2C9-4998-9FCC-D8CE6CBC8B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3332436"/>
      </p:ext>
    </p:extLst>
  </p:cSld>
  <p:clrMapOvr>
    <a:masterClrMapping/>
  </p:clrMapOvr>
  <p:transition/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5035B6-F1C1-4988-9AA8-22D0EB5AD2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7382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C988B-69AA-4F97-83B2-0B59902B1B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666174"/>
      </p:ext>
    </p:extLst>
  </p:cSld>
  <p:clrMapOvr>
    <a:masterClrMapping/>
  </p:clrMapOvr>
  <p:transition/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1B9D-366B-4F46-9C63-C8494A74B2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6760868"/>
      </p:ext>
    </p:extLst>
  </p:cSld>
  <p:clrMapOvr>
    <a:masterClrMapping/>
  </p:clrMapOvr>
  <p:transition/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9D5835-F244-457F-AE1E-B1EF609353F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3295728"/>
      </p:ext>
    </p:extLst>
  </p:cSld>
  <p:clrMapOvr>
    <a:masterClrMapping/>
  </p:clrMapOvr>
  <p:transition/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EEB5D-4099-4387-8E81-FD777771612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959658"/>
      </p:ext>
    </p:extLst>
  </p:cSld>
  <p:clrMapOvr>
    <a:masterClrMapping/>
  </p:clrMapOvr>
  <p:transition/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9E5B8-3A98-453D-8961-29486F56D8F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9567644"/>
      </p:ext>
    </p:extLst>
  </p:cSld>
  <p:clrMapOvr>
    <a:masterClrMapping/>
  </p:clrMapOvr>
  <p:transition/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4BD39-A1C7-44F0-BE21-3CD843AB36F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2964185"/>
      </p:ext>
    </p:extLst>
  </p:cSld>
  <p:clrMapOvr>
    <a:masterClrMapping/>
  </p:clrMapOvr>
  <p:transition/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71124E-DBFC-431A-8AB4-802E0C4E80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379878"/>
      </p:ext>
    </p:extLst>
  </p:cSld>
  <p:clrMapOvr>
    <a:masterClrMapping/>
  </p:clrMapOvr>
  <p:transition/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564835B-E098-4E6B-9E78-0FCAB2CAC5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970467"/>
      </p:ext>
    </p:extLst>
  </p:cSld>
  <p:clrMapOvr>
    <a:masterClrMapping/>
  </p:clrMapOvr>
  <p:transition/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70090-3A56-4CA5-8016-C2EFA6ABA9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5818444"/>
      </p:ext>
    </p:extLst>
  </p:cSld>
  <p:clrMapOvr>
    <a:masterClrMapping/>
  </p:clrMapOvr>
  <p:transition/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529B5-29D2-481D-AC3B-B39F2C7EDF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382999"/>
      </p:ext>
    </p:extLst>
  </p:cSld>
  <p:clrMapOvr>
    <a:masterClrMapping/>
  </p:clrMapOvr>
  <p:transition/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967AD-1D7F-4BBC-9748-974591BA1D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661519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240FC-0CE1-4683-9170-4FEC716CD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40722447"/>
      </p:ext>
    </p:extLst>
  </p:cSld>
  <p:clrMapOvr>
    <a:masterClrMapping/>
  </p:clrMapOvr>
  <p:transition/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43485-0E5B-4B66-94F0-C8836F09E5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0024462"/>
      </p:ext>
    </p:extLst>
  </p:cSld>
  <p:clrMapOvr>
    <a:masterClrMapping/>
  </p:clrMapOvr>
  <p:transition/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B74F8-ABE4-40B6-9F2B-C6D8B4A622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813852"/>
      </p:ext>
    </p:extLst>
  </p:cSld>
  <p:clrMapOvr>
    <a:masterClrMapping/>
  </p:clrMapOvr>
  <p:transition/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B21B3-75AE-4B99-A565-E9C12C287B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5656522"/>
      </p:ext>
    </p:extLst>
  </p:cSld>
  <p:clrMapOvr>
    <a:masterClrMapping/>
  </p:clrMapOvr>
  <p:transition/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4965-0D43-4C33-8B68-E14E0F28B5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1064395"/>
      </p:ext>
    </p:extLst>
  </p:cSld>
  <p:clrMapOvr>
    <a:masterClrMapping/>
  </p:clrMapOvr>
  <p:transition/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FFC53-2948-4059-A31B-57BB24F805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9771576"/>
      </p:ext>
    </p:extLst>
  </p:cSld>
  <p:clrMapOvr>
    <a:masterClrMapping/>
  </p:clrMapOvr>
  <p:transition/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76C94-A971-4ED5-853F-B0BA06CF1E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7599162"/>
      </p:ext>
    </p:extLst>
  </p:cSld>
  <p:clrMapOvr>
    <a:masterClrMapping/>
  </p:clrMapOvr>
  <p:transition/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9E79F-177E-4B6D-8349-7034B945203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0550830"/>
      </p:ext>
    </p:extLst>
  </p:cSld>
  <p:clrMapOvr>
    <a:masterClrMapping/>
  </p:clrMapOvr>
  <p:transition/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6933BBB-1B7D-4145-B6C7-87CA98EE95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4402811"/>
      </p:ext>
    </p:extLst>
  </p:cSld>
  <p:clrMapOvr>
    <a:masterClrMapping/>
  </p:clrMapOvr>
  <p:transition/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55D06-FF47-45D7-B7FF-8998ED3868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7831043"/>
      </p:ext>
    </p:extLst>
  </p:cSld>
  <p:clrMapOvr>
    <a:masterClrMapping/>
  </p:clrMapOvr>
  <p:transition/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56208-BE1A-40E9-A41B-A10540025E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247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4CEA3-8950-4626-B8F0-6BA09A85D0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836025"/>
      </p:ext>
    </p:extLst>
  </p:cSld>
  <p:clrMapOvr>
    <a:masterClrMapping/>
  </p:clrMapOvr>
  <p:transition/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702F9A-DD91-476E-8A08-61B1B743BF8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9918625"/>
      </p:ext>
    </p:extLst>
  </p:cSld>
  <p:clrMapOvr>
    <a:masterClrMapping/>
  </p:clrMapOvr>
  <p:transition/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7A0D-ACE6-4573-BE68-A9A2A96450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704391"/>
      </p:ext>
    </p:extLst>
  </p:cSld>
  <p:clrMapOvr>
    <a:masterClrMapping/>
  </p:clrMapOvr>
  <p:transition/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F19B05-0A62-4CDC-B5CE-3A2E083A1AA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7367194"/>
      </p:ext>
    </p:extLst>
  </p:cSld>
  <p:clrMapOvr>
    <a:masterClrMapping/>
  </p:clrMapOvr>
  <p:transition/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C72B-6036-4A17-BE74-87102A44A9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717485"/>
      </p:ext>
    </p:extLst>
  </p:cSld>
  <p:clrMapOvr>
    <a:masterClrMapping/>
  </p:clrMapOvr>
  <p:transition/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0A42D-A1FA-4153-AE40-165C5228D7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0670468"/>
      </p:ext>
    </p:extLst>
  </p:cSld>
  <p:clrMapOvr>
    <a:masterClrMapping/>
  </p:clrMapOvr>
  <p:transition/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56A707-E4E3-4F5C-BCAC-B12C4F721D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179211"/>
      </p:ext>
    </p:extLst>
  </p:cSld>
  <p:clrMapOvr>
    <a:masterClrMapping/>
  </p:clrMapOvr>
  <p:transition/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E79D2-A2EE-477A-9A36-DD29D6BC45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8480268"/>
      </p:ext>
    </p:extLst>
  </p:cSld>
  <p:clrMapOvr>
    <a:masterClrMapping/>
  </p:clrMapOvr>
  <p:transition/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FAF05-5EBE-4041-B2A2-3AD4AC1070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8117081"/>
      </p:ext>
    </p:extLst>
  </p:cSld>
  <p:clrMapOvr>
    <a:masterClrMapping/>
  </p:clrMapOvr>
  <p:transition/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53BAEEE-1DDE-4C40-9206-7219EB0E41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750549"/>
      </p:ext>
    </p:extLst>
  </p:cSld>
  <p:clrMapOvr>
    <a:masterClrMapping/>
  </p:clrMapOvr>
  <p:transition/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4C9067-9D11-4F50-A2A1-A8ECD74444F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384097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B8BD3-8A87-45D3-A1D6-E0A71832ED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202253"/>
      </p:ext>
    </p:extLst>
  </p:cSld>
  <p:clrMapOvr>
    <a:masterClrMapping/>
  </p:clrMapOvr>
  <p:transition/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BB7B8B-E6A6-4F99-AC62-C8F50969B1F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44391270"/>
      </p:ext>
    </p:extLst>
  </p:cSld>
  <p:clrMapOvr>
    <a:masterClrMapping/>
  </p:clrMapOvr>
  <p:transition/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3B6A-E7C5-41B9-A4C6-5448BD8551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7476463"/>
      </p:ext>
    </p:extLst>
  </p:cSld>
  <p:clrMapOvr>
    <a:masterClrMapping/>
  </p:clrMapOvr>
  <p:transition/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0B9E6-DC0D-469D-AEDE-4B6674E095F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973944"/>
      </p:ext>
    </p:extLst>
  </p:cSld>
  <p:clrMapOvr>
    <a:masterClrMapping/>
  </p:clrMapOvr>
  <p:transition/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C0F53-07DE-490E-BC77-B1BFC65C457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4009673"/>
      </p:ext>
    </p:extLst>
  </p:cSld>
  <p:clrMapOvr>
    <a:masterClrMapping/>
  </p:clrMapOvr>
  <p:transition/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4282D8-36F6-445E-B1FE-6D20FD9517A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7408638"/>
      </p:ext>
    </p:extLst>
  </p:cSld>
  <p:clrMapOvr>
    <a:masterClrMapping/>
  </p:clrMapOvr>
  <p:transition/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BAF30-7C5D-43B1-A596-A9B45792E7A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357657"/>
      </p:ext>
    </p:extLst>
  </p:cSld>
  <p:clrMapOvr>
    <a:masterClrMapping/>
  </p:clrMapOvr>
  <p:transition/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EDD4-C7C9-4EAA-80B3-6307210BA7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2904569"/>
      </p:ext>
    </p:extLst>
  </p:cSld>
  <p:clrMapOvr>
    <a:masterClrMapping/>
  </p:clrMapOvr>
  <p:transition/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23DE0-689F-41B4-8B9A-19AF6FDAE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5875367"/>
      </p:ext>
    </p:extLst>
  </p:cSld>
  <p:clrMapOvr>
    <a:masterClrMapping/>
  </p:clrMapOvr>
  <p:transition/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49017-EDE0-4CB1-89D7-57DDE70D8D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497337"/>
      </p:ext>
    </p:extLst>
  </p:cSld>
  <p:clrMapOvr>
    <a:masterClrMapping/>
  </p:clrMapOvr>
  <p:transition/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E6E6162-FF34-4787-9559-AD2B0C8FF4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06414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FE21-FA5B-44AD-A231-6D2A907989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710646"/>
      </p:ext>
    </p:extLst>
  </p:cSld>
  <p:clrMapOvr>
    <a:masterClrMapping/>
  </p:clrMapOvr>
  <p:transition/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C7A77-0AF7-408C-BD7B-A1B69B9F9AF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5170292"/>
      </p:ext>
    </p:extLst>
  </p:cSld>
  <p:clrMapOvr>
    <a:masterClrMapping/>
  </p:clrMapOvr>
  <p:transition/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3B7E4-6104-4CEE-BC5C-64114A5732C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5667372"/>
      </p:ext>
    </p:extLst>
  </p:cSld>
  <p:clrMapOvr>
    <a:masterClrMapping/>
  </p:clrMapOvr>
  <p:transition/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4E2EDC-94F0-44E8-AB9F-F816483CA51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3024277"/>
      </p:ext>
    </p:extLst>
  </p:cSld>
  <p:clrMapOvr>
    <a:masterClrMapping/>
  </p:clrMapOvr>
  <p:transition/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C7782-5020-44DA-8B6F-1CF3A6B1857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291484"/>
      </p:ext>
    </p:extLst>
  </p:cSld>
  <p:clrMapOvr>
    <a:masterClrMapping/>
  </p:clrMapOvr>
  <p:transition/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77E3-A653-4CCD-A92A-1AA8A27A0C4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391500"/>
      </p:ext>
    </p:extLst>
  </p:cSld>
  <p:clrMapOvr>
    <a:masterClrMapping/>
  </p:clrMapOvr>
  <p:transition/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B3591-FB40-48EE-9876-ECE371FEBA8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5819874"/>
      </p:ext>
    </p:extLst>
  </p:cSld>
  <p:clrMapOvr>
    <a:masterClrMapping/>
  </p:clrMapOvr>
  <p:transition/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EC9EF-5EEB-4B38-8C97-BD2E9868506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335472"/>
      </p:ext>
    </p:extLst>
  </p:cSld>
  <p:clrMapOvr>
    <a:masterClrMapping/>
  </p:clrMapOvr>
  <p:transition/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423B6-70E2-4E3C-A414-6BB9A21B41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9000151"/>
      </p:ext>
    </p:extLst>
  </p:cSld>
  <p:clrMapOvr>
    <a:masterClrMapping/>
  </p:clrMapOvr>
  <p:transition/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89F85-9605-48C9-A051-5067D8D607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1384624"/>
      </p:ext>
    </p:extLst>
  </p:cSld>
  <p:clrMapOvr>
    <a:masterClrMapping/>
  </p:clrMapOvr>
  <p:transition/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165FD-7C27-4BE6-BF7A-C1544B08B1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577258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09FB2-748C-415B-B703-0E1DCD07C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827158"/>
      </p:ext>
    </p:extLst>
  </p:cSld>
  <p:clrMapOvr>
    <a:masterClrMapping/>
  </p:clrMapOvr>
  <p:transition/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35D155F-D911-4A8C-A8BC-C23B4C53A0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8958874"/>
      </p:ext>
    </p:extLst>
  </p:cSld>
  <p:clrMapOvr>
    <a:masterClrMapping/>
  </p:clrMapOvr>
  <p:transition/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F19512-C5ED-41C0-A317-B856B6F1CF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7978961"/>
      </p:ext>
    </p:extLst>
  </p:cSld>
  <p:clrMapOvr>
    <a:masterClrMapping/>
  </p:clrMapOvr>
  <p:transition/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4158F5-4BB3-410C-8313-FB74E87F890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792324"/>
      </p:ext>
    </p:extLst>
  </p:cSld>
  <p:clrMapOvr>
    <a:masterClrMapping/>
  </p:clrMapOvr>
  <p:transition/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F54F2-873F-4B50-AC71-86C1AE06EE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80790384"/>
      </p:ext>
    </p:extLst>
  </p:cSld>
  <p:clrMapOvr>
    <a:masterClrMapping/>
  </p:clrMapOvr>
  <p:transition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E5563-AF81-461D-939F-960B972682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2230380"/>
      </p:ext>
    </p:extLst>
  </p:cSld>
  <p:clrMapOvr>
    <a:masterClrMapping/>
  </p:clrMapOvr>
  <p:transition/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9DBB0-901A-40F8-AD31-A4F71EF7D5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60129330"/>
      </p:ext>
    </p:extLst>
  </p:cSld>
  <p:clrMapOvr>
    <a:masterClrMapping/>
  </p:clrMapOvr>
  <p:transition/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5A439-2412-46B8-AC4A-A554898E304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7762756"/>
      </p:ext>
    </p:extLst>
  </p:cSld>
  <p:clrMapOvr>
    <a:masterClrMapping/>
  </p:clrMapOvr>
  <p:transition/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912C7-4A7C-49B6-873C-355AB14046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716853"/>
      </p:ext>
    </p:extLst>
  </p:cSld>
  <p:clrMapOvr>
    <a:masterClrMapping/>
  </p:clrMapOvr>
  <p:transition/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B7180-88E0-4648-AEAC-2C9410DE6B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261524"/>
      </p:ext>
    </p:extLst>
  </p:cSld>
  <p:clrMapOvr>
    <a:masterClrMapping/>
  </p:clrMapOvr>
  <p:transition/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79243-EFB4-4CC7-AB5E-705C8D957D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42938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A42BB-4F26-4CF3-B712-2392F7B9783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804320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167A1-A663-432E-93D3-588FE159A7D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546334"/>
      </p:ext>
    </p:extLst>
  </p:cSld>
  <p:clrMapOvr>
    <a:masterClrMapping/>
  </p:clrMapOvr>
  <p:transition/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66F1D-A94C-479D-BD8B-82B79DDB2F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1877106"/>
      </p:ext>
    </p:extLst>
  </p:cSld>
  <p:clrMapOvr>
    <a:masterClrMapping/>
  </p:clrMapOvr>
  <p:transition/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4C1C59A-EB07-4F9A-A7B6-444CF739A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3776399"/>
      </p:ext>
    </p:extLst>
  </p:cSld>
  <p:clrMapOvr>
    <a:masterClrMapping/>
  </p:clrMapOvr>
  <p:transition/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E5CFD-C13D-44FB-A07D-8165868D63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2530388"/>
      </p:ext>
    </p:extLst>
  </p:cSld>
  <p:clrMapOvr>
    <a:masterClrMapping/>
  </p:clrMapOvr>
  <p:transition/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2647-176F-437C-B7D6-8954DDB9459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83339653"/>
      </p:ext>
    </p:extLst>
  </p:cSld>
  <p:clrMapOvr>
    <a:masterClrMapping/>
  </p:clrMapOvr>
  <p:transition/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24A46-62E1-484A-B6B4-6416C1952B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1289391"/>
      </p:ext>
    </p:extLst>
  </p:cSld>
  <p:clrMapOvr>
    <a:masterClrMapping/>
  </p:clrMapOvr>
  <p:transition/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3F91C-9C77-420B-8296-686CAF3A09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2025941"/>
      </p:ext>
    </p:extLst>
  </p:cSld>
  <p:clrMapOvr>
    <a:masterClrMapping/>
  </p:clrMapOvr>
  <p:transition/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2E3600-12E9-4A20-9502-E7847530D4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0818652"/>
      </p:ext>
    </p:extLst>
  </p:cSld>
  <p:clrMapOvr>
    <a:masterClrMapping/>
  </p:clrMapOvr>
  <p:transition/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EC435-3049-4C14-8D4E-978FF2FBC2D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955214"/>
      </p:ext>
    </p:extLst>
  </p:cSld>
  <p:clrMapOvr>
    <a:masterClrMapping/>
  </p:clrMapOvr>
  <p:transition/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988BF-9342-4C76-A1BB-1AF4551C0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0869118"/>
      </p:ext>
    </p:extLst>
  </p:cSld>
  <p:clrMapOvr>
    <a:masterClrMapping/>
  </p:clrMapOvr>
  <p:transition/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AB1C3-4485-4F69-A6DB-FC284BEEF63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2315141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41760-2F8E-4C59-80A4-571DAF0E615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4470600"/>
      </p:ext>
    </p:extLst>
  </p:cSld>
  <p:clrMapOvr>
    <a:masterClrMapping/>
  </p:clrMapOvr>
  <p:transition/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2551A-DDC0-474F-8337-2C1709F84ED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4705314"/>
      </p:ext>
    </p:extLst>
  </p:cSld>
  <p:clrMapOvr>
    <a:masterClrMapping/>
  </p:clrMapOvr>
  <p:transition/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C8289-B075-4D0C-8F3F-BC6941338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56170"/>
      </p:ext>
    </p:extLst>
  </p:cSld>
  <p:clrMapOvr>
    <a:masterClrMapping/>
  </p:clrMapOvr>
  <p:transition/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B50080B-6D54-451F-8AD8-FAC9C58910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495350"/>
      </p:ext>
    </p:extLst>
  </p:cSld>
  <p:clrMapOvr>
    <a:masterClrMapping/>
  </p:clrMapOvr>
  <p:transition/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E3A80-57F5-4D5A-80D1-48AD3EC28D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690621"/>
      </p:ext>
    </p:extLst>
  </p:cSld>
  <p:clrMapOvr>
    <a:masterClrMapping/>
  </p:clrMapOvr>
  <p:transition/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3BDA2-FF77-4D31-8E22-5002B3AE812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42376"/>
      </p:ext>
    </p:extLst>
  </p:cSld>
  <p:clrMapOvr>
    <a:masterClrMapping/>
  </p:clrMapOvr>
  <p:transition/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5F5C94-14C9-4B49-BCFC-14F4629D0A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515268"/>
      </p:ext>
    </p:extLst>
  </p:cSld>
  <p:clrMapOvr>
    <a:masterClrMapping/>
  </p:clrMapOvr>
  <p:transition/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7600A-D0C1-4780-B01E-51D402B6E9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2545994"/>
      </p:ext>
    </p:extLst>
  </p:cSld>
  <p:clrMapOvr>
    <a:masterClrMapping/>
  </p:clrMapOvr>
  <p:transition/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A3F21F-4F3E-406A-AE7A-C125AFD695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394870"/>
      </p:ext>
    </p:extLst>
  </p:cSld>
  <p:clrMapOvr>
    <a:masterClrMapping/>
  </p:clrMapOvr>
  <p:transition/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AF5E2-9472-421D-9C71-8529747685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0776931"/>
      </p:ext>
    </p:extLst>
  </p:cSld>
  <p:clrMapOvr>
    <a:masterClrMapping/>
  </p:clrMapOvr>
  <p:transition/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D0FD8-92D0-4CDD-A545-41026895B5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533403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F544C-7F0F-4338-B0BA-544ECAEF16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665406"/>
      </p:ext>
    </p:extLst>
  </p:cSld>
  <p:clrMapOvr>
    <a:masterClrMapping/>
  </p:clrMapOvr>
  <p:transition/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60D6-80A3-4656-A857-242D03DF51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5988449"/>
      </p:ext>
    </p:extLst>
  </p:cSld>
  <p:clrMapOvr>
    <a:masterClrMapping/>
  </p:clrMapOvr>
  <p:transition/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23B1C-4494-4F0F-9527-3950FFF951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7777838"/>
      </p:ext>
    </p:extLst>
  </p:cSld>
  <p:clrMapOvr>
    <a:masterClrMapping/>
  </p:clrMapOvr>
  <p:transition/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1D4E5-0CAF-4B6A-B09B-0A1B06D5AB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294981"/>
      </p:ext>
    </p:extLst>
  </p:cSld>
  <p:clrMapOvr>
    <a:masterClrMapping/>
  </p:clrMapOvr>
  <p:transition/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21A599F-54D3-4710-97C8-112DEF3E41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153851"/>
      </p:ext>
    </p:extLst>
  </p:cSld>
  <p:clrMapOvr>
    <a:masterClrMapping/>
  </p:clrMapOvr>
  <p:transition/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16F05B-60DA-422E-84C4-DFF1FCB174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509907"/>
      </p:ext>
    </p:extLst>
  </p:cSld>
  <p:clrMapOvr>
    <a:masterClrMapping/>
  </p:clrMapOvr>
  <p:transition/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9CD6F-0A85-42FF-A0F3-26D00904A9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5429567"/>
      </p:ext>
    </p:extLst>
  </p:cSld>
  <p:clrMapOvr>
    <a:masterClrMapping/>
  </p:clrMapOvr>
  <p:transition/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983C0-6301-4B02-BD72-F348E39E1C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680560"/>
      </p:ext>
    </p:extLst>
  </p:cSld>
  <p:clrMapOvr>
    <a:masterClrMapping/>
  </p:clrMapOvr>
  <p:transition/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85CD5-6A16-442B-B3CD-5BCB9EB2417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6354631"/>
      </p:ext>
    </p:extLst>
  </p:cSld>
  <p:clrMapOvr>
    <a:masterClrMapping/>
  </p:clrMapOvr>
  <p:transition/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D0011-53A3-4AB0-BC63-1082466DCE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67490"/>
      </p:ext>
    </p:extLst>
  </p:cSld>
  <p:clrMapOvr>
    <a:masterClrMapping/>
  </p:clrMapOvr>
  <p:transition/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F7248-F9BB-4E5E-9C8A-7257647511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7190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AC1D1-3B0C-4200-9F6D-5421B2B2A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58569"/>
      </p:ext>
    </p:extLst>
  </p:cSld>
  <p:clrMapOvr>
    <a:masterClrMapping/>
  </p:clrMapOvr>
  <p:transition/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B56E1C-62E8-4727-9E0A-080A020B7B6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3805543"/>
      </p:ext>
    </p:extLst>
  </p:cSld>
  <p:clrMapOvr>
    <a:masterClrMapping/>
  </p:clrMapOvr>
  <p:transition/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F95F9-082F-4F2F-B5DC-3DCBC123E8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7390570"/>
      </p:ext>
    </p:extLst>
  </p:cSld>
  <p:clrMapOvr>
    <a:masterClrMapping/>
  </p:clrMapOvr>
  <p:transition/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3EE28-2708-4B64-8292-E0947D90DF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0028241"/>
      </p:ext>
    </p:extLst>
  </p:cSld>
  <p:clrMapOvr>
    <a:masterClrMapping/>
  </p:clrMapOvr>
  <p:transition/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1F5C8-0C39-43CC-8C8E-3D3F6726C7B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2101761"/>
      </p:ext>
    </p:extLst>
  </p:cSld>
  <p:clrMapOvr>
    <a:masterClrMapping/>
  </p:clrMapOvr>
  <p:transition/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D0336E6-25DB-42F1-B3FD-0CA4A65C7D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6437027"/>
      </p:ext>
    </p:extLst>
  </p:cSld>
  <p:clrMapOvr>
    <a:masterClrMapping/>
  </p:clrMapOvr>
  <p:transition/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A236BA-0F45-4C3F-AD8A-381BF4514B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4730433"/>
      </p:ext>
    </p:extLst>
  </p:cSld>
  <p:clrMapOvr>
    <a:masterClrMapping/>
  </p:clrMapOvr>
  <p:transition/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DCFBD-F01F-4451-85E5-F030C01D455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1977137"/>
      </p:ext>
    </p:extLst>
  </p:cSld>
  <p:clrMapOvr>
    <a:masterClrMapping/>
  </p:clrMapOvr>
  <p:transition/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634B8-CD73-4678-A5BA-4149858C5C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8159132"/>
      </p:ext>
    </p:extLst>
  </p:cSld>
  <p:clrMapOvr>
    <a:masterClrMapping/>
  </p:clrMapOvr>
  <p:transition/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BE9AA-EE1E-4509-95BF-C0F25B7D9A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41287"/>
      </p:ext>
    </p:extLst>
  </p:cSld>
  <p:clrMapOvr>
    <a:masterClrMapping/>
  </p:clrMapOvr>
  <p:transition/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DD409-9E56-4595-9299-D87B95BEE9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453750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F6A3F11-F1BA-4ADA-927D-060547DB02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2455475"/>
      </p:ext>
    </p:extLst>
  </p:cSld>
  <p:clrMapOvr>
    <a:masterClrMapping/>
  </p:clrMapOvr>
  <p:transition/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BEA40-0449-4781-A81A-3913750039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7827484"/>
      </p:ext>
    </p:extLst>
  </p:cSld>
  <p:clrMapOvr>
    <a:masterClrMapping/>
  </p:clrMapOvr>
  <p:transition/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DA2A7-1D0B-410F-91A5-6D3F9894F5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4374903"/>
      </p:ext>
    </p:extLst>
  </p:cSld>
  <p:clrMapOvr>
    <a:masterClrMapping/>
  </p:clrMapOvr>
  <p:transition/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B4184-CCF9-4257-9919-3519623EA0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2785109"/>
      </p:ext>
    </p:extLst>
  </p:cSld>
  <p:clrMapOvr>
    <a:masterClrMapping/>
  </p:clrMapOvr>
  <p:transition/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9254C6-B7A4-4268-825E-E022F3B7320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0547338"/>
      </p:ext>
    </p:extLst>
  </p:cSld>
  <p:clrMapOvr>
    <a:masterClrMapping/>
  </p:clrMapOvr>
  <p:transition/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3044-3FE3-4C13-8EA5-79AB128E04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543727"/>
      </p:ext>
    </p:extLst>
  </p:cSld>
  <p:clrMapOvr>
    <a:masterClrMapping/>
  </p:clrMapOvr>
  <p:transition/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7DB6BA6-0158-4687-9145-7AE9DAF2C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780392"/>
      </p:ext>
    </p:extLst>
  </p:cSld>
  <p:clrMapOvr>
    <a:masterClrMapping/>
  </p:clrMapOvr>
  <p:transition/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D28C0-0773-4258-8CD3-F1A3E39776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505618"/>
      </p:ext>
    </p:extLst>
  </p:cSld>
  <p:clrMapOvr>
    <a:masterClrMapping/>
  </p:clrMapOvr>
  <p:transition/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8C7F6-C9F0-4ECB-8A38-E2569272EA3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2942391"/>
      </p:ext>
    </p:extLst>
  </p:cSld>
  <p:clrMapOvr>
    <a:masterClrMapping/>
  </p:clrMapOvr>
  <p:transition/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1BEBB-600E-4444-B10F-C5D9C89831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8854452"/>
      </p:ext>
    </p:extLst>
  </p:cSld>
  <p:clrMapOvr>
    <a:masterClrMapping/>
  </p:clrMapOvr>
  <p:transition/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EEA27-82F5-4D32-A744-3E94619DAB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79471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E2E145-36DD-4D3A-AA49-86031EBED0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4321451"/>
      </p:ext>
    </p:extLst>
  </p:cSld>
  <p:clrMapOvr>
    <a:masterClrMapping/>
  </p:clrMapOvr>
  <p:transition/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8EB15-18D8-4057-8B7A-26321683C7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0407856"/>
      </p:ext>
    </p:extLst>
  </p:cSld>
  <p:clrMapOvr>
    <a:masterClrMapping/>
  </p:clrMapOvr>
  <p:transition/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E38FD-62EA-4EC9-9381-534A8B951D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3938484"/>
      </p:ext>
    </p:extLst>
  </p:cSld>
  <p:clrMapOvr>
    <a:masterClrMapping/>
  </p:clrMapOvr>
  <p:transition/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6562B1-66DF-445D-9A72-C15BDF56A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6955304"/>
      </p:ext>
    </p:extLst>
  </p:cSld>
  <p:clrMapOvr>
    <a:masterClrMapping/>
  </p:clrMapOvr>
  <p:transition/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3AE7-1887-4F3E-BFAB-94F21B8A01D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5207843"/>
      </p:ext>
    </p:extLst>
  </p:cSld>
  <p:clrMapOvr>
    <a:masterClrMapping/>
  </p:clrMapOvr>
  <p:transition/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332F2-7C7B-4F36-B763-9E5200E44F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3943835"/>
      </p:ext>
    </p:extLst>
  </p:cSld>
  <p:clrMapOvr>
    <a:masterClrMapping/>
  </p:clrMapOvr>
  <p:transition/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7A4B1-8203-4E86-A423-3ADCF17707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305712"/>
      </p:ext>
    </p:extLst>
  </p:cSld>
  <p:clrMapOvr>
    <a:masterClrMapping/>
  </p:clrMapOvr>
  <p:transition/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9EC4C58-4C56-48F6-B4E8-01F74E4DF1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76218"/>
      </p:ext>
    </p:extLst>
  </p:cSld>
  <p:clrMapOvr>
    <a:masterClrMapping/>
  </p:clrMapOvr>
  <p:transition/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840AC-7BAD-492C-B588-BED3355D77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3476652"/>
      </p:ext>
    </p:extLst>
  </p:cSld>
  <p:clrMapOvr>
    <a:masterClrMapping/>
  </p:clrMapOvr>
  <p:transition/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A65991-DD7A-4D7F-A668-B08D6BC5E80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1051151"/>
      </p:ext>
    </p:extLst>
  </p:cSld>
  <p:clrMapOvr>
    <a:masterClrMapping/>
  </p:clrMapOvr>
  <p:transition/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AE23E9-C082-4C1E-BEB5-89D18769A8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94855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86B3E-B734-469D-A94F-8AC4B6163D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703121"/>
      </p:ext>
    </p:extLst>
  </p:cSld>
  <p:clrMapOvr>
    <a:masterClrMapping/>
  </p:clrMapOvr>
  <p:transition/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F9A0D-F33C-412F-B7AD-1338A76C11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2819179"/>
      </p:ext>
    </p:extLst>
  </p:cSld>
  <p:clrMapOvr>
    <a:masterClrMapping/>
  </p:clrMapOvr>
  <p:transition/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13C43F-7CB9-44A7-8AB5-944AF266ED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1241299"/>
      </p:ext>
    </p:extLst>
  </p:cSld>
  <p:clrMapOvr>
    <a:masterClrMapping/>
  </p:clrMapOvr>
  <p:transition/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86B70-1060-4A26-9E5A-BFDE1175D5B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6358359"/>
      </p:ext>
    </p:extLst>
  </p:cSld>
  <p:clrMapOvr>
    <a:masterClrMapping/>
  </p:clrMapOvr>
  <p:transition/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3FC4B-C723-4D86-B8C0-5C9F17BF7E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83840905"/>
      </p:ext>
    </p:extLst>
  </p:cSld>
  <p:clrMapOvr>
    <a:masterClrMapping/>
  </p:clrMapOvr>
  <p:transition/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D65FB-DCA8-4483-9428-398FFE32AD0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2617776"/>
      </p:ext>
    </p:extLst>
  </p:cSld>
  <p:clrMapOvr>
    <a:masterClrMapping/>
  </p:clrMapOvr>
  <p:transition/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BADB3-2E01-4A0A-AAF0-4A616108F2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6805504"/>
      </p:ext>
    </p:extLst>
  </p:cSld>
  <p:clrMapOvr>
    <a:masterClrMapping/>
  </p:clrMapOvr>
  <p:transition/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28FE7-901C-4298-9656-2E1BAACA55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1114748"/>
      </p:ext>
    </p:extLst>
  </p:cSld>
  <p:clrMapOvr>
    <a:masterClrMapping/>
  </p:clrMapOvr>
  <p:transition/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0570AEF-EAFF-46DE-970A-44906216B1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786875"/>
      </p:ext>
    </p:extLst>
  </p:cSld>
  <p:clrMapOvr>
    <a:masterClrMapping/>
  </p:clrMapOvr>
  <p:transition/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8F323E-7AE4-45E8-9210-E6B327FFBBF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9389163"/>
      </p:ext>
    </p:extLst>
  </p:cSld>
  <p:clrMapOvr>
    <a:masterClrMapping/>
  </p:clrMapOvr>
  <p:transition/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9943B-07AD-4DDE-88AF-2AB0B8FE526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900237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0D2585-4F43-47DB-82AC-6163B9354C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329077"/>
      </p:ext>
    </p:extLst>
  </p:cSld>
  <p:clrMapOvr>
    <a:masterClrMapping/>
  </p:clrMapOvr>
  <p:transition/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0DA74D-E611-40DE-A9EC-E953EC3C9E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3368894"/>
      </p:ext>
    </p:extLst>
  </p:cSld>
  <p:clrMapOvr>
    <a:masterClrMapping/>
  </p:clrMapOvr>
  <p:transition/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6118-C56C-4F72-962A-F90E43AADF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4169087"/>
      </p:ext>
    </p:extLst>
  </p:cSld>
  <p:clrMapOvr>
    <a:masterClrMapping/>
  </p:clrMapOvr>
  <p:transition/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5F79E-AFDD-4C28-97EE-3DA7293FE0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1096593"/>
      </p:ext>
    </p:extLst>
  </p:cSld>
  <p:clrMapOvr>
    <a:masterClrMapping/>
  </p:clrMapOvr>
  <p:transition/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F0CC9-C53D-460E-80CF-092116B0EB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4420397"/>
      </p:ext>
    </p:extLst>
  </p:cSld>
  <p:clrMapOvr>
    <a:masterClrMapping/>
  </p:clrMapOvr>
  <p:transition/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3039-4DAA-46C2-B81B-C6B91D5A04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0942094"/>
      </p:ext>
    </p:extLst>
  </p:cSld>
  <p:clrMapOvr>
    <a:masterClrMapping/>
  </p:clrMapOvr>
  <p:transition/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5ECDA-E917-496B-A709-1BCDA6A4F7D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4248354"/>
      </p:ext>
    </p:extLst>
  </p:cSld>
  <p:clrMapOvr>
    <a:masterClrMapping/>
  </p:clrMapOvr>
  <p:transition/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D20B0-F660-4D12-9CF2-8D3763787D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3807966"/>
      </p:ext>
    </p:extLst>
  </p:cSld>
  <p:clrMapOvr>
    <a:masterClrMapping/>
  </p:clrMapOvr>
  <p:transition/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DC947-8487-4229-853D-8F2859C95AE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2015720"/>
      </p:ext>
    </p:extLst>
  </p:cSld>
  <p:clrMapOvr>
    <a:masterClrMapping/>
  </p:clrMapOvr>
  <p:transition/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64464B8-F134-40BE-A7F5-2FC6F56BA1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56491"/>
      </p:ext>
    </p:extLst>
  </p:cSld>
  <p:clrMapOvr>
    <a:masterClrMapping/>
  </p:clrMapOvr>
  <p:transition/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F4AF2-DFC9-4BB6-824C-E28174D7A98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202467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A3B62-9274-4A34-BF73-27D0A46528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0668813"/>
      </p:ext>
    </p:extLst>
  </p:cSld>
  <p:clrMapOvr>
    <a:masterClrMapping/>
  </p:clrMapOvr>
  <p:transition/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58FF9-7B26-4178-8E8A-1497F14F6F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7700025"/>
      </p:ext>
    </p:extLst>
  </p:cSld>
  <p:clrMapOvr>
    <a:masterClrMapping/>
  </p:clrMapOvr>
  <p:transition/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F6ABF-BB84-45CD-834D-871631543D0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0695157"/>
      </p:ext>
    </p:extLst>
  </p:cSld>
  <p:clrMapOvr>
    <a:masterClrMapping/>
  </p:clrMapOvr>
  <p:transition/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A0364-8CB5-4978-AE99-F6D39DD6CA5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9651297"/>
      </p:ext>
    </p:extLst>
  </p:cSld>
  <p:clrMapOvr>
    <a:masterClrMapping/>
  </p:clrMapOvr>
  <p:transition/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5467F-3490-47ED-A420-DAE44F3E44C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0976799"/>
      </p:ext>
    </p:extLst>
  </p:cSld>
  <p:clrMapOvr>
    <a:masterClrMapping/>
  </p:clrMapOvr>
  <p:transition/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F6ABA-DCF5-477F-9465-1E852B88CB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677239"/>
      </p:ext>
    </p:extLst>
  </p:cSld>
  <p:clrMapOvr>
    <a:masterClrMapping/>
  </p:clrMapOvr>
  <p:transition/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965A5-5E1A-46DA-B8D5-A6C3304939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8892622"/>
      </p:ext>
    </p:extLst>
  </p:cSld>
  <p:clrMapOvr>
    <a:masterClrMapping/>
  </p:clrMapOvr>
  <p:transition/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D8370-9CBD-4115-9F01-76126CD5D0F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346735"/>
      </p:ext>
    </p:extLst>
  </p:cSld>
  <p:clrMapOvr>
    <a:masterClrMapping/>
  </p:clrMapOvr>
  <p:transition/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5C6EB-3B78-4E3F-BC01-B8F3440A04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898886"/>
      </p:ext>
    </p:extLst>
  </p:cSld>
  <p:clrMapOvr>
    <a:masterClrMapping/>
  </p:clrMapOvr>
  <p:transition/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C2DC9-4F75-4BFD-8F5D-3A722D08D2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8632728"/>
      </p:ext>
    </p:extLst>
  </p:cSld>
  <p:clrMapOvr>
    <a:masterClrMapping/>
  </p:clrMapOvr>
  <p:transition/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73D840B1-9D11-456F-B51D-7F7815BCE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81183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EA339-A1E6-48EC-B5ED-4E2D669659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3178315"/>
      </p:ext>
    </p:extLst>
  </p:cSld>
  <p:clrMapOvr>
    <a:masterClrMapping/>
  </p:clrMapOvr>
  <p:transition/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D3E5C-556D-4C3A-8996-077B6484E9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7057263"/>
      </p:ext>
    </p:extLst>
  </p:cSld>
  <p:clrMapOvr>
    <a:masterClrMapping/>
  </p:clrMapOvr>
  <p:transition/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3CD29-86E5-410D-8864-8A5C452290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2373069"/>
      </p:ext>
    </p:extLst>
  </p:cSld>
  <p:clrMapOvr>
    <a:masterClrMapping/>
  </p:clrMapOvr>
  <p:transition/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83AA3-04B3-49E0-88D5-23EC728782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30821762"/>
      </p:ext>
    </p:extLst>
  </p:cSld>
  <p:clrMapOvr>
    <a:masterClrMapping/>
  </p:clrMapOvr>
  <p:transition/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E4DE4-B7B8-4BB1-9484-72C7DEB475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3045044"/>
      </p:ext>
    </p:extLst>
  </p:cSld>
  <p:clrMapOvr>
    <a:masterClrMapping/>
  </p:clrMapOvr>
  <p:transition/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1BC35-1F49-4316-8612-3C612E43BB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072860"/>
      </p:ext>
    </p:extLst>
  </p:cSld>
  <p:clrMapOvr>
    <a:masterClrMapping/>
  </p:clrMapOvr>
  <p:transition/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72FD4-B413-4D1C-AD61-CEF35BF21A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2032835"/>
      </p:ext>
    </p:extLst>
  </p:cSld>
  <p:clrMapOvr>
    <a:masterClrMapping/>
  </p:clrMapOvr>
  <p:transition/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ED6C3F-1365-471B-8FBA-77FAE46977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6549349"/>
      </p:ext>
    </p:extLst>
  </p:cSld>
  <p:clrMapOvr>
    <a:masterClrMapping/>
  </p:clrMapOvr>
  <p:transition/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B3748-7BE2-4D3B-9639-CC4A79C1A7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5029518"/>
      </p:ext>
    </p:extLst>
  </p:cSld>
  <p:clrMapOvr>
    <a:masterClrMapping/>
  </p:clrMapOvr>
  <p:transition/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FFFF8-FC06-4F68-8C50-C0B24BA10A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6455101"/>
      </p:ext>
    </p:extLst>
  </p:cSld>
  <p:clrMapOvr>
    <a:masterClrMapping/>
  </p:clrMapOvr>
  <p:transition/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E62B-D790-4ED4-A137-53121AF931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680452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BCC675-A8C9-410F-9DEA-2DFF7F23FE1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4756342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A5667-4DBF-4D4A-8101-12D9E32449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1412969"/>
      </p:ext>
    </p:extLst>
  </p:cSld>
  <p:clrMapOvr>
    <a:masterClrMapping/>
  </p:clrMapOvr>
  <p:transition/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1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1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 sz="1200">
                <a:ea typeface="+mn-ea"/>
              </a:defRPr>
            </a:lvl1pPr>
          </a:lstStyle>
          <a:p>
            <a:pPr>
              <a:defRPr/>
            </a:pPr>
            <a:fld id="{DB340CE9-0A9C-470F-A2CB-73C348B383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372783"/>
      </p:ext>
    </p:extLst>
  </p:cSld>
  <p:clrMapOvr>
    <a:masterClrMapping/>
  </p:clrMapOvr>
  <p:transition/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E0D40BA1-1308-449A-8430-181C082E7B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07504" y="6493866"/>
            <a:ext cx="1296144" cy="247502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114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5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28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46" indent="0">
              <a:buNone/>
              <a:defRPr sz="1800"/>
            </a:lvl2pPr>
            <a:lvl3pPr marL="913696" indent="0">
              <a:buNone/>
              <a:defRPr sz="1600"/>
            </a:lvl3pPr>
            <a:lvl4pPr marL="1370550" indent="0">
              <a:buNone/>
              <a:defRPr sz="1400"/>
            </a:lvl4pPr>
            <a:lvl5pPr marL="1827398" indent="0">
              <a:buNone/>
              <a:defRPr sz="1400"/>
            </a:lvl5pPr>
            <a:lvl6pPr marL="2284245" indent="0">
              <a:buNone/>
              <a:defRPr sz="1400"/>
            </a:lvl6pPr>
            <a:lvl7pPr marL="2741098" indent="0">
              <a:buNone/>
              <a:defRPr sz="1400"/>
            </a:lvl7pPr>
            <a:lvl8pPr marL="3197941" indent="0">
              <a:buNone/>
              <a:defRPr sz="1400"/>
            </a:lvl8pPr>
            <a:lvl9pPr marL="3654795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54F63C5D-30EB-4443-96B1-F24F98525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563347"/>
      </p:ext>
    </p:extLst>
  </p:cSld>
  <p:clrMapOvr>
    <a:masterClrMapping/>
  </p:clrMapOvr>
  <p:transition/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6C6780E0-4A8D-46B6-A7F8-F64DE02199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6364143"/>
      </p:ext>
    </p:extLst>
  </p:cSld>
  <p:clrMapOvr>
    <a:masterClrMapping/>
  </p:clrMapOvr>
  <p:transition/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6" indent="0">
              <a:buNone/>
              <a:defRPr sz="1800" b="1"/>
            </a:lvl3pPr>
            <a:lvl4pPr marL="1370550" indent="0">
              <a:buNone/>
              <a:defRPr sz="1600" b="1"/>
            </a:lvl4pPr>
            <a:lvl5pPr marL="1827398" indent="0">
              <a:buNone/>
              <a:defRPr sz="1600" b="1"/>
            </a:lvl5pPr>
            <a:lvl6pPr marL="2284245" indent="0">
              <a:buNone/>
              <a:defRPr sz="1600" b="1"/>
            </a:lvl6pPr>
            <a:lvl7pPr marL="2741098" indent="0">
              <a:buNone/>
              <a:defRPr sz="1600" b="1"/>
            </a:lvl7pPr>
            <a:lvl8pPr marL="3197941" indent="0">
              <a:buNone/>
              <a:defRPr sz="1600" b="1"/>
            </a:lvl8pPr>
            <a:lvl9pPr marL="3654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6" indent="0">
              <a:buNone/>
              <a:defRPr sz="1800" b="1"/>
            </a:lvl3pPr>
            <a:lvl4pPr marL="1370550" indent="0">
              <a:buNone/>
              <a:defRPr sz="1600" b="1"/>
            </a:lvl4pPr>
            <a:lvl5pPr marL="1827398" indent="0">
              <a:buNone/>
              <a:defRPr sz="1600" b="1"/>
            </a:lvl5pPr>
            <a:lvl6pPr marL="2284245" indent="0">
              <a:buNone/>
              <a:defRPr sz="1600" b="1"/>
            </a:lvl6pPr>
            <a:lvl7pPr marL="2741098" indent="0">
              <a:buNone/>
              <a:defRPr sz="1600" b="1"/>
            </a:lvl7pPr>
            <a:lvl8pPr marL="3197941" indent="0">
              <a:buNone/>
              <a:defRPr sz="1600" b="1"/>
            </a:lvl8pPr>
            <a:lvl9pPr marL="3654795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89A0B8B-3EDB-489D-8C06-0DFDA8158F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138821"/>
      </p:ext>
    </p:extLst>
  </p:cSld>
  <p:clrMapOvr>
    <a:masterClrMapping/>
  </p:clrMapOvr>
  <p:transition/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9F6CDD2-04E5-4CB3-A2DD-09E1DF655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614647"/>
      </p:ext>
    </p:extLst>
  </p:cSld>
  <p:clrMapOvr>
    <a:masterClrMapping/>
  </p:clrMapOvr>
  <p:transition/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AE7FC75D-B4C8-41FC-9221-8E84B30C64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958437"/>
      </p:ext>
    </p:extLst>
  </p:cSld>
  <p:clrMapOvr>
    <a:masterClrMapping/>
  </p:clrMapOvr>
  <p:transition/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5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200"/>
            </a:lvl2pPr>
            <a:lvl3pPr marL="913696" indent="0">
              <a:buNone/>
              <a:defRPr sz="1000"/>
            </a:lvl3pPr>
            <a:lvl4pPr marL="1370550" indent="0">
              <a:buNone/>
              <a:defRPr sz="900"/>
            </a:lvl4pPr>
            <a:lvl5pPr marL="1827398" indent="0">
              <a:buNone/>
              <a:defRPr sz="900"/>
            </a:lvl5pPr>
            <a:lvl6pPr marL="2284245" indent="0">
              <a:buNone/>
              <a:defRPr sz="900"/>
            </a:lvl6pPr>
            <a:lvl7pPr marL="2741098" indent="0">
              <a:buNone/>
              <a:defRPr sz="900"/>
            </a:lvl7pPr>
            <a:lvl8pPr marL="3197941" indent="0">
              <a:buNone/>
              <a:defRPr sz="900"/>
            </a:lvl8pPr>
            <a:lvl9pPr marL="3654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FC8B83B7-8031-4083-B53B-F8A2426BC7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960118"/>
      </p:ext>
    </p:extLst>
  </p:cSld>
  <p:clrMapOvr>
    <a:masterClrMapping/>
  </p:clrMapOvr>
  <p:transition/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846" indent="0">
              <a:buNone/>
              <a:defRPr sz="2800"/>
            </a:lvl2pPr>
            <a:lvl3pPr marL="913696" indent="0">
              <a:buNone/>
              <a:defRPr sz="2400"/>
            </a:lvl3pPr>
            <a:lvl4pPr marL="1370550" indent="0">
              <a:buNone/>
              <a:defRPr sz="2000"/>
            </a:lvl4pPr>
            <a:lvl5pPr marL="1827398" indent="0">
              <a:buNone/>
              <a:defRPr sz="2000"/>
            </a:lvl5pPr>
            <a:lvl6pPr marL="2284245" indent="0">
              <a:buNone/>
              <a:defRPr sz="2000"/>
            </a:lvl6pPr>
            <a:lvl7pPr marL="2741098" indent="0">
              <a:buNone/>
              <a:defRPr sz="2000"/>
            </a:lvl7pPr>
            <a:lvl8pPr marL="3197941" indent="0">
              <a:buNone/>
              <a:defRPr sz="2000"/>
            </a:lvl8pPr>
            <a:lvl9pPr marL="3654795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200"/>
            </a:lvl2pPr>
            <a:lvl3pPr marL="913696" indent="0">
              <a:buNone/>
              <a:defRPr sz="1000"/>
            </a:lvl3pPr>
            <a:lvl4pPr marL="1370550" indent="0">
              <a:buNone/>
              <a:defRPr sz="900"/>
            </a:lvl4pPr>
            <a:lvl5pPr marL="1827398" indent="0">
              <a:buNone/>
              <a:defRPr sz="900"/>
            </a:lvl5pPr>
            <a:lvl6pPr marL="2284245" indent="0">
              <a:buNone/>
              <a:defRPr sz="900"/>
            </a:lvl6pPr>
            <a:lvl7pPr marL="2741098" indent="0">
              <a:buNone/>
              <a:defRPr sz="900"/>
            </a:lvl7pPr>
            <a:lvl8pPr marL="3197941" indent="0">
              <a:buNone/>
              <a:defRPr sz="900"/>
            </a:lvl8pPr>
            <a:lvl9pPr marL="3654795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92B53E77-0FFC-488F-87C6-36E9046A88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2497002"/>
      </p:ext>
    </p:extLst>
  </p:cSld>
  <p:clrMapOvr>
    <a:masterClrMapping/>
  </p:clrMapOvr>
  <p:transition/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21ED5331-8BF1-4504-A8DD-7F2CAE3A0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6122140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C0957-494E-44C3-BBF4-37466FCB04F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8113863"/>
      </p:ext>
    </p:extLst>
  </p:cSld>
  <p:clrMapOvr>
    <a:masterClrMapping/>
  </p:clrMapOvr>
  <p:transition/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1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1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defTabSz="914400" fontAlgn="auto">
              <a:spcBef>
                <a:spcPts val="0"/>
              </a:spcBef>
              <a:spcAft>
                <a:spcPts val="0"/>
              </a:spcAft>
              <a:defRPr>
                <a:ea typeface="+mn-ea"/>
              </a:defRPr>
            </a:lvl1pPr>
          </a:lstStyle>
          <a:p>
            <a:pPr>
              <a:defRPr/>
            </a:pPr>
            <a:fld id="{00A9A2F9-40E4-42ED-889C-AC0176464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5083762"/>
      </p:ext>
    </p:extLst>
  </p:cSld>
  <p:clrMapOvr>
    <a:masterClrMapping/>
  </p:clrMapOvr>
  <p:transition/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38A1CC9-B20C-4E68-AB13-B8A2C4C718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261908"/>
      </p:ext>
    </p:extLst>
  </p:cSld>
  <p:clrMapOvr>
    <a:masterClrMapping/>
  </p:clrMapOvr>
  <p:transition/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25970A8-04CD-4875-83A6-FCCC382A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4643007"/>
      </p:ext>
    </p:extLst>
  </p:cSld>
  <p:clrMapOvr>
    <a:masterClrMapping/>
  </p:clrMapOvr>
  <p:transition/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A3389CE-7FCA-435C-8270-ADACCCCD3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6487754"/>
      </p:ext>
    </p:extLst>
  </p:cSld>
  <p:clrMapOvr>
    <a:masterClrMapping/>
  </p:clrMapOvr>
  <p:transition/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BBC5771-5CCA-4855-9475-D41868F482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649701"/>
      </p:ext>
    </p:extLst>
  </p:cSld>
  <p:clrMapOvr>
    <a:masterClrMapping/>
  </p:clrMapOvr>
  <p:transition/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63DC853-DDED-4FF2-BF84-4F67E8538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546708"/>
      </p:ext>
    </p:extLst>
  </p:cSld>
  <p:clrMapOvr>
    <a:masterClrMapping/>
  </p:clrMapOvr>
  <p:transition/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CF39B70-5716-4000-9795-B43E58FFC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622785"/>
      </p:ext>
    </p:extLst>
  </p:cSld>
  <p:clrMapOvr>
    <a:masterClrMapping/>
  </p:clrMapOvr>
  <p:transition/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97E5CA7-27BF-4C5A-9779-8FC0E4A464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8067247"/>
      </p:ext>
    </p:extLst>
  </p:cSld>
  <p:clrMapOvr>
    <a:masterClrMapping/>
  </p:clrMapOvr>
  <p:transition/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DE5D71E8-9ED0-4A10-95EC-4F41D0F80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029695"/>
      </p:ext>
    </p:extLst>
  </p:cSld>
  <p:clrMapOvr>
    <a:masterClrMapping/>
  </p:clrMapOvr>
  <p:transition/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52A73414-256A-4EF2-B80B-1305914882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538717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15947-33C3-4F29-97E4-71713E205A9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204316"/>
      </p:ext>
    </p:extLst>
  </p:cSld>
  <p:clrMapOvr>
    <a:masterClrMapping/>
  </p:clrMapOvr>
  <p:transition/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C4B40DC-82F7-440E-9A27-9595800D8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278988"/>
      </p:ext>
    </p:extLst>
  </p:cSld>
  <p:clrMapOvr>
    <a:masterClrMapping/>
  </p:clrMapOvr>
  <p:transition/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57CFC5A-AFB4-4492-94E4-60471E64A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111409"/>
      </p:ext>
    </p:extLst>
  </p:cSld>
  <p:clrMapOvr>
    <a:masterClrMapping/>
  </p:clrMapOvr>
  <p:transition/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B4AB9521-321B-46E5-8A38-94A5C5C427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104"/>
      </p:ext>
    </p:extLst>
  </p:cSld>
  <p:clrMapOvr>
    <a:masterClrMapping/>
  </p:clrMapOvr>
  <p:transition/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C690F-8DBE-4531-826C-E371AC4B01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668772"/>
      </p:ext>
    </p:extLst>
  </p:cSld>
  <p:clrMapOvr>
    <a:masterClrMapping/>
  </p:clrMapOvr>
  <p:transition/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8167B-B530-47FA-96A2-56EE4581BAA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6746336"/>
      </p:ext>
    </p:extLst>
  </p:cSld>
  <p:clrMapOvr>
    <a:masterClrMapping/>
  </p:clrMapOvr>
  <p:transition/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F8473-55A2-46B4-8928-C9A24255234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74962660"/>
      </p:ext>
    </p:extLst>
  </p:cSld>
  <p:clrMapOvr>
    <a:masterClrMapping/>
  </p:clrMapOvr>
  <p:transition/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CDABC-B743-41FA-BF9C-714B146FA1E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2252892"/>
      </p:ext>
    </p:extLst>
  </p:cSld>
  <p:clrMapOvr>
    <a:masterClrMapping/>
  </p:clrMapOvr>
  <p:transition/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A0E5-4E4A-4BFC-9E1B-6ED1FB4A391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3607466"/>
      </p:ext>
    </p:extLst>
  </p:cSld>
  <p:clrMapOvr>
    <a:masterClrMapping/>
  </p:clrMapOvr>
  <p:transition/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9C8D3-0866-40ED-A3BC-5911E79456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981420"/>
      </p:ext>
    </p:extLst>
  </p:cSld>
  <p:clrMapOvr>
    <a:masterClrMapping/>
  </p:clrMapOvr>
  <p:transition/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C1FA7E-C4A7-4438-95D6-DB977393DCF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2775771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82235-6336-44F9-84E3-5E70C44C44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4647505"/>
      </p:ext>
    </p:extLst>
  </p:cSld>
  <p:clrMapOvr>
    <a:masterClrMapping/>
  </p:clrMapOvr>
  <p:transition/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BF7C7-DF9F-4668-AFCC-AC19916B94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830487"/>
      </p:ext>
    </p:extLst>
  </p:cSld>
  <p:clrMapOvr>
    <a:masterClrMapping/>
  </p:clrMapOvr>
  <p:transition/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CD45B-251B-49D9-BD46-5C53527169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6771602"/>
      </p:ext>
    </p:extLst>
  </p:cSld>
  <p:clrMapOvr>
    <a:masterClrMapping/>
  </p:clrMapOvr>
  <p:transition/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65D79-1583-473A-9D24-D5334124B4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9184668"/>
      </p:ext>
    </p:extLst>
  </p:cSld>
  <p:clrMapOvr>
    <a:masterClrMapping/>
  </p:clrMapOvr>
  <p:transition/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6651375-B67A-4C9F-B070-DEF3773F0E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283868"/>
      </p:ext>
    </p:extLst>
  </p:cSld>
  <p:clrMapOvr>
    <a:masterClrMapping/>
  </p:clrMapOvr>
  <p:transition/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E6028-E408-4FBE-9546-044FF36B3E0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1981526"/>
      </p:ext>
    </p:extLst>
  </p:cSld>
  <p:clrMapOvr>
    <a:masterClrMapping/>
  </p:clrMapOvr>
  <p:transition/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FF8B4-766F-4726-A484-15A5BA2A7DC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0076373"/>
      </p:ext>
    </p:extLst>
  </p:cSld>
  <p:clrMapOvr>
    <a:masterClrMapping/>
  </p:clrMapOvr>
  <p:transition/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49E5BA-6F9E-42DF-9970-8C5EA2CE3D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1825558"/>
      </p:ext>
    </p:extLst>
  </p:cSld>
  <p:clrMapOvr>
    <a:masterClrMapping/>
  </p:clrMapOvr>
  <p:transition/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6C3D1-DD09-44DE-939E-E8EC1C4207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5644601"/>
      </p:ext>
    </p:extLst>
  </p:cSld>
  <p:clrMapOvr>
    <a:masterClrMapping/>
  </p:clrMapOvr>
  <p:transition/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F2A5A7-DD37-467E-AF9B-DB02C7E60A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007360"/>
      </p:ext>
    </p:extLst>
  </p:cSld>
  <p:clrMapOvr>
    <a:masterClrMapping/>
  </p:clrMapOvr>
  <p:transition/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15965-1BF9-44F2-852F-C4AF0FBC741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778371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4DDA7D-FDD0-4E2E-BA8E-26F2067BA1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74079301"/>
      </p:ext>
    </p:extLst>
  </p:cSld>
  <p:clrMapOvr>
    <a:masterClrMapping/>
  </p:clrMapOvr>
  <p:transition/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98133-EC8D-4266-A894-EF9521675DE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56142862"/>
      </p:ext>
    </p:extLst>
  </p:cSld>
  <p:clrMapOvr>
    <a:masterClrMapping/>
  </p:clrMapOvr>
  <p:transition/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938F1-4DE3-4F1A-8010-7CCA92A1D9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20469403"/>
      </p:ext>
    </p:extLst>
  </p:cSld>
  <p:clrMapOvr>
    <a:masterClrMapping/>
  </p:clrMapOvr>
  <p:transition/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E6436-4FCC-4D21-9672-4B7D621A95A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373182"/>
      </p:ext>
    </p:extLst>
  </p:cSld>
  <p:clrMapOvr>
    <a:masterClrMapping/>
  </p:clrMapOvr>
  <p:transition/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44D21-280A-46DC-A65C-6334B06D5EA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6872491"/>
      </p:ext>
    </p:extLst>
  </p:cSld>
  <p:clrMapOvr>
    <a:masterClrMapping/>
  </p:clrMapOvr>
  <p:transition/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27E335B-2571-4B9F-B3FC-276F421EC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016909"/>
      </p:ext>
    </p:extLst>
  </p:cSld>
  <p:clrMapOvr>
    <a:masterClrMapping/>
  </p:clrMapOvr>
  <p:transition/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F5737D-0828-42BB-B832-B05BBE0AC1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708006"/>
      </p:ext>
    </p:extLst>
  </p:cSld>
  <p:clrMapOvr>
    <a:masterClrMapping/>
  </p:clrMapOvr>
  <p:transition/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543F9-3A0C-4391-B85D-6348B3B59D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8841816"/>
      </p:ext>
    </p:extLst>
  </p:cSld>
  <p:clrMapOvr>
    <a:masterClrMapping/>
  </p:clrMapOvr>
  <p:transition/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3E39D-766B-49D1-AA9F-9643CEA3187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712633"/>
      </p:ext>
    </p:extLst>
  </p:cSld>
  <p:clrMapOvr>
    <a:masterClrMapping/>
  </p:clrMapOvr>
  <p:transition/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D1867-65E8-4A5E-A7CF-E6CD959754D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0597736"/>
      </p:ext>
    </p:extLst>
  </p:cSld>
  <p:clrMapOvr>
    <a:masterClrMapping/>
  </p:clrMapOvr>
  <p:transition/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038F6-C71D-4756-A1E7-201F28C43FE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0780066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914F8A11-E434-4D95-8A36-8F5C981737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8991090"/>
      </p:ext>
    </p:extLst>
  </p:cSld>
  <p:clrMapOvr>
    <a:masterClrMapping/>
  </p:clrMapOvr>
  <p:transition/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4F3EF9-867A-4F93-AE3F-F602B7D73AC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5109061"/>
      </p:ext>
    </p:extLst>
  </p:cSld>
  <p:clrMapOvr>
    <a:masterClrMapping/>
  </p:clrMapOvr>
  <p:transition/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31D64-66E3-4BF0-BC1C-3F3B55D305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5020675"/>
      </p:ext>
    </p:extLst>
  </p:cSld>
  <p:clrMapOvr>
    <a:masterClrMapping/>
  </p:clrMapOvr>
  <p:transition/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5E180C-55B5-416E-89A6-44FEEAC4763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65621454"/>
      </p:ext>
    </p:extLst>
  </p:cSld>
  <p:clrMapOvr>
    <a:masterClrMapping/>
  </p:clrMapOvr>
  <p:transition/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5976-6DA0-4670-BDD3-BFB8146C662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7503616"/>
      </p:ext>
    </p:extLst>
  </p:cSld>
  <p:clrMapOvr>
    <a:masterClrMapping/>
  </p:clrMapOvr>
  <p:transition/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5F2E9-B1D2-4CFF-A3C2-DDFA522378C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3889930"/>
      </p:ext>
    </p:extLst>
  </p:cSld>
  <p:clrMapOvr>
    <a:masterClrMapping/>
  </p:clrMapOvr>
  <p:transition/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67FB3484-6BE0-4C8E-B608-690066F7E3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0942969"/>
      </p:ext>
    </p:extLst>
  </p:cSld>
  <p:clrMapOvr>
    <a:masterClrMapping/>
  </p:clrMapOvr>
  <p:transition/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BA424-1AE2-4E55-A00F-E5E2569B8B2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4034873"/>
      </p:ext>
    </p:extLst>
  </p:cSld>
  <p:clrMapOvr>
    <a:masterClrMapping/>
  </p:clrMapOvr>
  <p:transition/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B685C-FF3A-4E7C-9E0E-C4A5BC646A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6063457"/>
      </p:ext>
    </p:extLst>
  </p:cSld>
  <p:clrMapOvr>
    <a:masterClrMapping/>
  </p:clrMapOvr>
  <p:transition/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AC6F9-3B3D-4FE5-81B9-BD07546090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3610340"/>
      </p:ext>
    </p:extLst>
  </p:cSld>
  <p:clrMapOvr>
    <a:masterClrMapping/>
  </p:clrMapOvr>
  <p:transition/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A519-6A75-4158-B9A1-276B5993FC9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1489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EC708F-26A1-44E7-ABCE-F355F0D1BCC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437126"/>
      </p:ext>
    </p:extLst>
  </p:cSld>
  <p:clrMapOvr>
    <a:masterClrMapping/>
  </p:clrMapOvr>
  <p:transition/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20086D-4F6C-4A16-8FB4-411B07E543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0346481"/>
      </p:ext>
    </p:extLst>
  </p:cSld>
  <p:clrMapOvr>
    <a:masterClrMapping/>
  </p:clrMapOvr>
  <p:transition/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BAE4-269D-4A3A-B785-5ABDDC2929C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8871129"/>
      </p:ext>
    </p:extLst>
  </p:cSld>
  <p:clrMapOvr>
    <a:masterClrMapping/>
  </p:clrMapOvr>
  <p:transition/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A4E38-FF9F-485F-ABC3-14AC768E0DA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196189"/>
      </p:ext>
    </p:extLst>
  </p:cSld>
  <p:clrMapOvr>
    <a:masterClrMapping/>
  </p:clrMapOvr>
  <p:transition/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2F01FD-2D57-4895-88C1-5ED0508077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6759804"/>
      </p:ext>
    </p:extLst>
  </p:cSld>
  <p:clrMapOvr>
    <a:masterClrMapping/>
  </p:clrMapOvr>
  <p:transition/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494F1D-737C-431D-A020-48B724203A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9840774"/>
      </p:ext>
    </p:extLst>
  </p:cSld>
  <p:clrMapOvr>
    <a:masterClrMapping/>
  </p:clrMapOvr>
  <p:transition/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16ABE-B002-4F21-B68B-AC99ACB98F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36561536"/>
      </p:ext>
    </p:extLst>
  </p:cSld>
  <p:clrMapOvr>
    <a:masterClrMapping/>
  </p:clrMapOvr>
  <p:transition/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1A94E56-95CA-4914-9AF7-3AEA3403FC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01298"/>
      </p:ext>
    </p:extLst>
  </p:cSld>
  <p:clrMapOvr>
    <a:masterClrMapping/>
  </p:clrMapOvr>
  <p:transition/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5072490-E1E4-4DF8-8221-966965E2DA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8353304"/>
      </p:ext>
    </p:extLst>
  </p:cSld>
  <p:clrMapOvr>
    <a:masterClrMapping/>
  </p:clrMapOvr>
  <p:transition/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5459636-0DC8-4309-9EE6-AE6B629A08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502974"/>
      </p:ext>
    </p:extLst>
  </p:cSld>
  <p:clrMapOvr>
    <a:masterClrMapping/>
  </p:clrMapOvr>
  <p:transition/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2E107BE-DCCE-4A92-B5EE-AB80D0B5E1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9581213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81AC51-C501-4791-B86C-08667D39EC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1024963"/>
      </p:ext>
    </p:extLst>
  </p:cSld>
  <p:clrMapOvr>
    <a:masterClrMapping/>
  </p:clrMapOvr>
  <p:transition/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116942B5-8C84-4F8F-813C-AE1C2DC495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9016882"/>
      </p:ext>
    </p:extLst>
  </p:cSld>
  <p:clrMapOvr>
    <a:masterClrMapping/>
  </p:clrMapOvr>
  <p:transition/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D376E1AE-9BB2-42DB-AF29-5D5C6E8B45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906277"/>
      </p:ext>
    </p:extLst>
  </p:cSld>
  <p:clrMapOvr>
    <a:masterClrMapping/>
  </p:clrMapOvr>
  <p:transition/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108AB6D-C714-4D07-85C6-0DECCE278B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8977517"/>
      </p:ext>
    </p:extLst>
  </p:cSld>
  <p:clrMapOvr>
    <a:masterClrMapping/>
  </p:clrMapOvr>
  <p:transition/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56DD7376-5823-430F-97A5-8236726370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264921"/>
      </p:ext>
    </p:extLst>
  </p:cSld>
  <p:clrMapOvr>
    <a:masterClrMapping/>
  </p:clrMapOvr>
  <p:transition/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F3EA4EA5-74EB-4EA9-941B-407CDFF4DB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039292"/>
      </p:ext>
    </p:extLst>
  </p:cSld>
  <p:clrMapOvr>
    <a:masterClrMapping/>
  </p:clrMapOvr>
  <p:transition/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6D70B933-B2BE-4256-887B-2B32DF282D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982935"/>
      </p:ext>
    </p:extLst>
  </p:cSld>
  <p:clrMapOvr>
    <a:masterClrMapping/>
  </p:clrMapOvr>
  <p:transition/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3FD64C02-3F00-4595-BFB2-EFFAABFA5D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9107671"/>
      </p:ext>
    </p:extLst>
  </p:cSld>
  <p:clrMapOvr>
    <a:masterClrMapping/>
  </p:clrMapOvr>
  <p:transition/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C9F4138-A8E1-4251-A9A3-9201976E1E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634988"/>
      </p:ext>
    </p:extLst>
  </p:cSld>
  <p:clrMapOvr>
    <a:masterClrMapping/>
  </p:clrMapOvr>
  <p:transition/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CAD14A32-8DFA-400B-8BDB-CD2F76CB94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077628"/>
      </p:ext>
    </p:extLst>
  </p:cSld>
  <p:clrMapOvr>
    <a:masterClrMapping/>
  </p:clrMapOvr>
  <p:transition/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aramond" pitchFamily="18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0B87050B-EE53-406F-B67C-3BDE36DCBD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3280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67C91-969F-4452-9F70-5EA13EA562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9294525"/>
      </p:ext>
    </p:extLst>
  </p:cSld>
  <p:clrMapOvr>
    <a:masterClrMapping/>
  </p:clrMapOvr>
  <p:transition/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D76D31E-D09E-46AF-AEEB-BA440ACC2A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7059303"/>
      </p:ext>
    </p:extLst>
  </p:cSld>
  <p:clrMapOvr>
    <a:masterClrMapping/>
  </p:clrMapOvr>
  <p:transition/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3572A-75F0-4B70-9548-C96A18C321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9294525"/>
      </p:ext>
    </p:extLst>
  </p:cSld>
  <p:clrMapOvr>
    <a:masterClrMapping/>
  </p:clrMapOvr>
  <p:transition/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57CBC-2D14-48DE-B585-E34EB8A7ADB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696555"/>
      </p:ext>
    </p:extLst>
  </p:cSld>
  <p:clrMapOvr>
    <a:masterClrMapping/>
  </p:clrMapOvr>
  <p:transition/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232D4-4036-4A30-B58B-BC5752FBEB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663188"/>
      </p:ext>
    </p:extLst>
  </p:cSld>
  <p:clrMapOvr>
    <a:masterClrMapping/>
  </p:clrMapOvr>
  <p:transition/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A5001-738D-471A-B9A4-7D17324AD23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5234536"/>
      </p:ext>
    </p:extLst>
  </p:cSld>
  <p:clrMapOvr>
    <a:masterClrMapping/>
  </p:clrMapOvr>
  <p:transition/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449C22-C791-40CA-8DF3-9158D838FC0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2367919"/>
      </p:ext>
    </p:extLst>
  </p:cSld>
  <p:clrMapOvr>
    <a:masterClrMapping/>
  </p:clrMapOvr>
  <p:transition/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C3C1B-8416-43C8-BA90-15815C0A09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9037052"/>
      </p:ext>
    </p:extLst>
  </p:cSld>
  <p:clrMapOvr>
    <a:masterClrMapping/>
  </p:clrMapOvr>
  <p:transition/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C0162-9AED-4BB1-9503-6331769B35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272920"/>
      </p:ext>
    </p:extLst>
  </p:cSld>
  <p:clrMapOvr>
    <a:masterClrMapping/>
  </p:clrMapOvr>
  <p:transition/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88906-DE5B-4940-8188-50AB67E4147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0237380"/>
      </p:ext>
    </p:extLst>
  </p:cSld>
  <p:clrMapOvr>
    <a:masterClrMapping/>
  </p:clrMapOvr>
  <p:transition/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5F679C-8700-4128-9ED7-50B16289A52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9253527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7E7DB0-6933-4AEF-AC62-A1DFAF64D89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2272842"/>
      </p:ext>
    </p:extLst>
  </p:cSld>
  <p:clrMapOvr>
    <a:masterClrMapping/>
  </p:clrMapOvr>
  <p:transition/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4416B-8C00-49E1-93B0-E37DB037F1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225379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5C6327-F2A4-43C0-9804-643ED60530B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596348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99EF01-9616-4EF3-8660-850DA8EEA98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284004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2E7C-ACBA-4590-AC95-CFF2E95EC3E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48550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2A6BF-CDE3-460F-9B29-43B2C82E2A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5151983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4E329-A62B-41E0-B694-B704F6C14EF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7831434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567AE-E869-4F4D-8BF3-4FAACEC3CB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799691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44FF5F-6ACB-41D3-B145-15D42233DB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246748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21C99C9-3B33-4753-AC61-F889BE0976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92187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30A5F-C50E-4092-ABBE-1F2666FE2E0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3044870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D9DDD-A1F5-4B7B-AE80-86F906C085D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01491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615D-7BB8-4F94-BAD7-83435458E94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885680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15017-F589-41DD-9DBB-AFC626F1FBC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513394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BBF0F-7F80-47D2-89FA-243688F0F6C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219121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B8889-B01B-4B05-A460-4FEC0C77F2A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61662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2F320-6022-4B7F-B10C-1A610063B6F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77069979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0B6D1-997C-4217-BD12-DBC81745E2F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0994809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24128-D367-4C0C-AB10-E9A961CACC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798245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A363-8837-472D-9386-03A673AA6BF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7051954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2D62F-4D04-4927-9948-E63D6AEEC67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1784462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2BEB0A77-5166-4213-82EF-7255CFE60B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968352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5"/>
          <p:cNvCxnSpPr/>
          <p:nvPr userDrawn="1"/>
        </p:nvCxnSpPr>
        <p:spPr>
          <a:xfrm>
            <a:off x="228600" y="90805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69925" indent="-325438">
              <a:buFont typeface="Wingdings" charset="2"/>
              <a:buChar char="q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057BC-2780-4344-A717-CCCFB2FCB4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866161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BC46D-31BB-468A-B06A-76626A4F0B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29888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12C9ED-0863-4124-A1B1-F9CD778980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1084901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6"/>
          <p:cNvCxnSpPr/>
          <p:nvPr userDrawn="1"/>
        </p:nvCxnSpPr>
        <p:spPr>
          <a:xfrm>
            <a:off x="228600" y="908050"/>
            <a:ext cx="86106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A0781-C318-4E82-B343-DFC09A4CE7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4667026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67D71-8032-439C-A816-AA1E7CC787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541817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D8DF3-53B9-40A4-8BC2-3A289C5B593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858242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D6AA7-EAC2-4B12-9B1D-6AFDEFBE18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745766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29FA9-79C3-4326-9540-D1A7EB9488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7917382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5BD57-2E1F-4B72-BD45-EEE1797E9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652332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AB86B-1421-49B0-A5B3-E76F6FB4B4E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876500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02BB22-88A9-46FF-AF58-02B0D20405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3459189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lack&amp;w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067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/>
          <p:cNvSpPr/>
          <p:nvPr userDrawn="1"/>
        </p:nvSpPr>
        <p:spPr>
          <a:xfrm>
            <a:off x="0" y="5967413"/>
            <a:ext cx="9144000" cy="890587"/>
          </a:xfrm>
          <a:prstGeom prst="rect">
            <a:avLst/>
          </a:prstGeom>
          <a:solidFill>
            <a:srgbClr val="FFFFFF">
              <a:alpha val="69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  <p:pic>
        <p:nvPicPr>
          <p:cNvPr id="6" name="Picture 8" descr="ecelogorb.psd"/>
          <p:cNvPicPr>
            <a:picLocks noChangeAspect="1"/>
          </p:cNvPicPr>
          <p:nvPr userDrawn="1"/>
        </p:nvPicPr>
        <p:blipFill>
          <a:blip r:embed="rId3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6080125"/>
            <a:ext cx="3275012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CMU_logo_horiz_black.ep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6259513"/>
            <a:ext cx="38957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494" y="469200"/>
            <a:ext cx="7772400" cy="1308232"/>
          </a:xfrm>
          <a:prstGeom prst="rect">
            <a:avLst/>
          </a:prstGeom>
        </p:spPr>
        <p:txBody>
          <a:bodyPr anchor="t"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494" y="1941516"/>
            <a:ext cx="5009103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71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4327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9500"/>
            <a:ext cx="8229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06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D1D61-96A6-48E8-BB19-7F0DA073883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690314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2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446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57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4"/>
          </p:nvPr>
        </p:nvSpPr>
        <p:spPr>
          <a:xfrm>
            <a:off x="4648200" y="1079500"/>
            <a:ext cx="4038600" cy="5046663"/>
          </a:xfrm>
          <a:prstGeom prst="rect">
            <a:avLst/>
          </a:prstGeom>
        </p:spPr>
        <p:txBody>
          <a:bodyPr/>
          <a:lstStyle>
            <a:lvl1pPr>
              <a:buFont typeface="Wingdings" charset="2"/>
              <a:buChar char="§"/>
              <a:defRPr sz="2800">
                <a:solidFill>
                  <a:schemeClr val="accent1"/>
                </a:solidFill>
                <a:latin typeface="Arial"/>
              </a:defRPr>
            </a:lvl1pPr>
            <a:lvl2pPr>
              <a:buFont typeface="Wingdings" charset="2"/>
              <a:buChar char="§"/>
              <a:defRPr sz="2400">
                <a:solidFill>
                  <a:schemeClr val="accent2"/>
                </a:solidFill>
                <a:latin typeface="Arial"/>
              </a:defRPr>
            </a:lvl2pPr>
            <a:lvl3pPr>
              <a:buFont typeface="Wingdings" charset="2"/>
              <a:buChar char="§"/>
              <a:defRPr sz="2000">
                <a:solidFill>
                  <a:schemeClr val="accent5"/>
                </a:solidFill>
                <a:latin typeface="Arial"/>
              </a:defRPr>
            </a:lvl3pPr>
            <a:lvl4pPr>
              <a:buFont typeface="Wingdings" charset="2"/>
              <a:buChar char="§"/>
              <a:defRPr sz="1800">
                <a:latin typeface="Arial"/>
              </a:defRPr>
            </a:lvl4pPr>
            <a:lvl5pPr>
              <a:buFont typeface="Wingdings" charset="2"/>
              <a:buChar char="§"/>
              <a:defRPr sz="1600">
                <a:solidFill>
                  <a:schemeClr val="accent1"/>
                </a:solidFill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55836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70214"/>
            <a:ext cx="4040188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70214"/>
            <a:ext cx="4041775" cy="1004661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 b="0">
                <a:solidFill>
                  <a:srgbClr val="606060"/>
                </a:solidFill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0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49788" y="2174875"/>
            <a:ext cx="4040188" cy="3903663"/>
          </a:xfrm>
          <a:prstGeom prst="rect">
            <a:avLst/>
          </a:prstGeom>
        </p:spPr>
        <p:txBody>
          <a:bodyPr vert="horz"/>
          <a:lstStyle>
            <a:lvl1pPr>
              <a:buFont typeface="Wingdings" charset="2"/>
              <a:buChar char="§"/>
              <a:defRPr>
                <a:solidFill>
                  <a:srgbClr val="606060"/>
                </a:solidFill>
                <a:latin typeface="Arial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14403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364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66609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4254500" y="117475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01289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 userDrawn="1"/>
        </p:nvSpPr>
        <p:spPr>
          <a:xfrm>
            <a:off x="4254500" y="117475"/>
            <a:ext cx="4889500" cy="952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002769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68870261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457200" y="116114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585858"/>
              </a:buClr>
              <a:buSzTx/>
              <a:buFont typeface="Wingdings" charset="2"/>
              <a:buChar char="§"/>
              <a:tabLst/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</a:lstStyle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8906899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97429"/>
            <a:ext cx="8229600" cy="4441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95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37557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Arial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52357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2719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1E070-0749-4512-8DD3-B072485F348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579377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3316288" y="1070426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6288" y="5185226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1" y="1070426"/>
            <a:ext cx="2859088" cy="4919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2012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/>
          <p:nvPr userDrawn="1"/>
        </p:nvSpPr>
        <p:spPr>
          <a:xfrm>
            <a:off x="3184525" y="144463"/>
            <a:ext cx="5959475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altLang="zh-CN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93728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137365AA-C52F-4372-BB4B-CC255BEC09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49037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5F1D1-CB9A-493C-9389-252511109C4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454909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9B4E17-5994-4B8F-AF86-FA0FE2A6498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8212025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A3E47-9CEF-4D22-9FA5-BE8EA0A503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808050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96DFC-5278-480B-AFC9-28A61D6F776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286284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56EB3-BB77-4835-9805-A9F54F44CA8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0714440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A7014-74CB-4B0F-BDCF-89F3C3E5FD1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404813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4DEA5-9F97-4453-9FC9-012B139C58D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427482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20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15.xml"/><Relationship Id="rId1" Type="http://schemas.openxmlformats.org/officeDocument/2006/relationships/slideLayout" Target="../slideLayouts/slideLayout114.xml"/><Relationship Id="rId6" Type="http://schemas.openxmlformats.org/officeDocument/2006/relationships/slideLayout" Target="../slideLayouts/slideLayout119.xml"/><Relationship Id="rId11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18.xml"/><Relationship Id="rId10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17.xml"/><Relationship Id="rId9" Type="http://schemas.openxmlformats.org/officeDocument/2006/relationships/slideLayout" Target="../slideLayouts/slideLayout12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7.xml"/><Relationship Id="rId7" Type="http://schemas.openxmlformats.org/officeDocument/2006/relationships/slideLayout" Target="../slideLayouts/slideLayout131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30.xml"/><Relationship Id="rId11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29.xml"/><Relationship Id="rId10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28.xml"/><Relationship Id="rId9" Type="http://schemas.openxmlformats.org/officeDocument/2006/relationships/slideLayout" Target="../slideLayouts/slideLayout13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9.xml"/><Relationship Id="rId7" Type="http://schemas.openxmlformats.org/officeDocument/2006/relationships/slideLayout" Target="../slideLayouts/slideLayout153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48.xml"/><Relationship Id="rId1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7.xml"/><Relationship Id="rId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6.xml"/><Relationship Id="rId4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82.xml"/><Relationship Id="rId7" Type="http://schemas.openxmlformats.org/officeDocument/2006/relationships/slideLayout" Target="../slideLayouts/slideLayout186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6" Type="http://schemas.openxmlformats.org/officeDocument/2006/relationships/slideLayout" Target="../slideLayouts/slideLayout185.xml"/><Relationship Id="rId11" Type="http://schemas.openxmlformats.org/officeDocument/2006/relationships/slideLayout" Target="../slideLayouts/slideLayout190.xml"/><Relationship Id="rId5" Type="http://schemas.openxmlformats.org/officeDocument/2006/relationships/slideLayout" Target="../slideLayouts/slideLayout184.xml"/><Relationship Id="rId10" Type="http://schemas.openxmlformats.org/officeDocument/2006/relationships/slideLayout" Target="../slideLayouts/slideLayout189.xml"/><Relationship Id="rId4" Type="http://schemas.openxmlformats.org/officeDocument/2006/relationships/slideLayout" Target="../slideLayouts/slideLayout183.xml"/><Relationship Id="rId9" Type="http://schemas.openxmlformats.org/officeDocument/2006/relationships/slideLayout" Target="../slideLayouts/slideLayout18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3.xml"/><Relationship Id="rId7" Type="http://schemas.openxmlformats.org/officeDocument/2006/relationships/slideLayout" Target="../slideLayouts/slideLayout197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192.xml"/><Relationship Id="rId1" Type="http://schemas.openxmlformats.org/officeDocument/2006/relationships/slideLayout" Target="../slideLayouts/slideLayout191.xml"/><Relationship Id="rId6" Type="http://schemas.openxmlformats.org/officeDocument/2006/relationships/slideLayout" Target="../slideLayouts/slideLayout196.xml"/><Relationship Id="rId11" Type="http://schemas.openxmlformats.org/officeDocument/2006/relationships/slideLayout" Target="../slideLayouts/slideLayout201.xml"/><Relationship Id="rId5" Type="http://schemas.openxmlformats.org/officeDocument/2006/relationships/slideLayout" Target="../slideLayouts/slideLayout195.xml"/><Relationship Id="rId10" Type="http://schemas.openxmlformats.org/officeDocument/2006/relationships/slideLayout" Target="../slideLayouts/slideLayout200.xml"/><Relationship Id="rId4" Type="http://schemas.openxmlformats.org/officeDocument/2006/relationships/slideLayout" Target="../slideLayouts/slideLayout194.xml"/><Relationship Id="rId9" Type="http://schemas.openxmlformats.org/officeDocument/2006/relationships/slideLayout" Target="../slideLayouts/slideLayout19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04.xml"/><Relationship Id="rId7" Type="http://schemas.openxmlformats.org/officeDocument/2006/relationships/slideLayout" Target="../slideLayouts/slideLayout208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202.xml"/><Relationship Id="rId6" Type="http://schemas.openxmlformats.org/officeDocument/2006/relationships/slideLayout" Target="../slideLayouts/slideLayout207.xml"/><Relationship Id="rId11" Type="http://schemas.openxmlformats.org/officeDocument/2006/relationships/slideLayout" Target="../slideLayouts/slideLayout212.xml"/><Relationship Id="rId5" Type="http://schemas.openxmlformats.org/officeDocument/2006/relationships/slideLayout" Target="../slideLayouts/slideLayout206.xml"/><Relationship Id="rId10" Type="http://schemas.openxmlformats.org/officeDocument/2006/relationships/slideLayout" Target="../slideLayouts/slideLayout211.xml"/><Relationship Id="rId4" Type="http://schemas.openxmlformats.org/officeDocument/2006/relationships/slideLayout" Target="../slideLayouts/slideLayout205.xml"/><Relationship Id="rId9" Type="http://schemas.openxmlformats.org/officeDocument/2006/relationships/slideLayout" Target="../slideLayouts/slideLayout210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5.xml"/><Relationship Id="rId7" Type="http://schemas.openxmlformats.org/officeDocument/2006/relationships/slideLayout" Target="../slideLayouts/slideLayout219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14.xml"/><Relationship Id="rId1" Type="http://schemas.openxmlformats.org/officeDocument/2006/relationships/slideLayout" Target="../slideLayouts/slideLayout213.xml"/><Relationship Id="rId6" Type="http://schemas.openxmlformats.org/officeDocument/2006/relationships/slideLayout" Target="../slideLayouts/slideLayout218.xml"/><Relationship Id="rId11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17.xml"/><Relationship Id="rId10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16.xml"/><Relationship Id="rId9" Type="http://schemas.openxmlformats.org/officeDocument/2006/relationships/slideLayout" Target="../slideLayouts/slideLayout221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theme" Target="../theme/theme22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41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36.xml"/><Relationship Id="rId1" Type="http://schemas.openxmlformats.org/officeDocument/2006/relationships/slideLayout" Target="../slideLayouts/slideLayout235.xml"/><Relationship Id="rId6" Type="http://schemas.openxmlformats.org/officeDocument/2006/relationships/slideLayout" Target="../slideLayouts/slideLayout240.xml"/><Relationship Id="rId11" Type="http://schemas.openxmlformats.org/officeDocument/2006/relationships/slideLayout" Target="../slideLayouts/slideLayout245.xml"/><Relationship Id="rId5" Type="http://schemas.openxmlformats.org/officeDocument/2006/relationships/slideLayout" Target="../slideLayouts/slideLayout239.xml"/><Relationship Id="rId10" Type="http://schemas.openxmlformats.org/officeDocument/2006/relationships/slideLayout" Target="../slideLayouts/slideLayout244.xml"/><Relationship Id="rId4" Type="http://schemas.openxmlformats.org/officeDocument/2006/relationships/slideLayout" Target="../slideLayouts/slideLayout238.xml"/><Relationship Id="rId9" Type="http://schemas.openxmlformats.org/officeDocument/2006/relationships/slideLayout" Target="../slideLayouts/slideLayout24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48.xml"/><Relationship Id="rId7" Type="http://schemas.openxmlformats.org/officeDocument/2006/relationships/slideLayout" Target="../slideLayouts/slideLayout252.xml"/><Relationship Id="rId12" Type="http://schemas.openxmlformats.org/officeDocument/2006/relationships/theme" Target="../theme/theme24.xml"/><Relationship Id="rId2" Type="http://schemas.openxmlformats.org/officeDocument/2006/relationships/slideLayout" Target="../slideLayouts/slideLayout247.xml"/><Relationship Id="rId1" Type="http://schemas.openxmlformats.org/officeDocument/2006/relationships/slideLayout" Target="../slideLayouts/slideLayout246.xml"/><Relationship Id="rId6" Type="http://schemas.openxmlformats.org/officeDocument/2006/relationships/slideLayout" Target="../slideLayouts/slideLayout251.xml"/><Relationship Id="rId11" Type="http://schemas.openxmlformats.org/officeDocument/2006/relationships/slideLayout" Target="../slideLayouts/slideLayout256.xml"/><Relationship Id="rId5" Type="http://schemas.openxmlformats.org/officeDocument/2006/relationships/slideLayout" Target="../slideLayouts/slideLayout250.xml"/><Relationship Id="rId10" Type="http://schemas.openxmlformats.org/officeDocument/2006/relationships/slideLayout" Target="../slideLayouts/slideLayout255.xml"/><Relationship Id="rId4" Type="http://schemas.openxmlformats.org/officeDocument/2006/relationships/slideLayout" Target="../slideLayouts/slideLayout249.xml"/><Relationship Id="rId9" Type="http://schemas.openxmlformats.org/officeDocument/2006/relationships/slideLayout" Target="../slideLayouts/slideLayout25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9.xml"/><Relationship Id="rId7" Type="http://schemas.openxmlformats.org/officeDocument/2006/relationships/slideLayout" Target="../slideLayouts/slideLayout263.xml"/><Relationship Id="rId12" Type="http://schemas.openxmlformats.org/officeDocument/2006/relationships/theme" Target="../theme/theme25.xml"/><Relationship Id="rId2" Type="http://schemas.openxmlformats.org/officeDocument/2006/relationships/slideLayout" Target="../slideLayouts/slideLayout258.xml"/><Relationship Id="rId1" Type="http://schemas.openxmlformats.org/officeDocument/2006/relationships/slideLayout" Target="../slideLayouts/slideLayout257.xml"/><Relationship Id="rId6" Type="http://schemas.openxmlformats.org/officeDocument/2006/relationships/slideLayout" Target="../slideLayouts/slideLayout262.xml"/><Relationship Id="rId11" Type="http://schemas.openxmlformats.org/officeDocument/2006/relationships/slideLayout" Target="../slideLayouts/slideLayout267.xml"/><Relationship Id="rId5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66.xml"/><Relationship Id="rId4" Type="http://schemas.openxmlformats.org/officeDocument/2006/relationships/slideLayout" Target="../slideLayouts/slideLayout260.xml"/><Relationship Id="rId9" Type="http://schemas.openxmlformats.org/officeDocument/2006/relationships/slideLayout" Target="../slideLayouts/slideLayout265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0.xml"/><Relationship Id="rId7" Type="http://schemas.openxmlformats.org/officeDocument/2006/relationships/slideLayout" Target="../slideLayouts/slideLayout274.xml"/><Relationship Id="rId12" Type="http://schemas.openxmlformats.org/officeDocument/2006/relationships/theme" Target="../theme/theme26.xml"/><Relationship Id="rId2" Type="http://schemas.openxmlformats.org/officeDocument/2006/relationships/slideLayout" Target="../slideLayouts/slideLayout269.xml"/><Relationship Id="rId1" Type="http://schemas.openxmlformats.org/officeDocument/2006/relationships/slideLayout" Target="../slideLayouts/slideLayout268.xml"/><Relationship Id="rId6" Type="http://schemas.openxmlformats.org/officeDocument/2006/relationships/slideLayout" Target="../slideLayouts/slideLayout273.xml"/><Relationship Id="rId11" Type="http://schemas.openxmlformats.org/officeDocument/2006/relationships/slideLayout" Target="../slideLayouts/slideLayout278.xml"/><Relationship Id="rId5" Type="http://schemas.openxmlformats.org/officeDocument/2006/relationships/slideLayout" Target="../slideLayouts/slideLayout272.xml"/><Relationship Id="rId10" Type="http://schemas.openxmlformats.org/officeDocument/2006/relationships/slideLayout" Target="../slideLayouts/slideLayout277.xml"/><Relationship Id="rId4" Type="http://schemas.openxmlformats.org/officeDocument/2006/relationships/slideLayout" Target="../slideLayouts/slideLayout271.xml"/><Relationship Id="rId9" Type="http://schemas.openxmlformats.org/officeDocument/2006/relationships/slideLayout" Target="../slideLayouts/slideLayout27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85.xml"/><Relationship Id="rId12" Type="http://schemas.openxmlformats.org/officeDocument/2006/relationships/theme" Target="../theme/theme27.xml"/><Relationship Id="rId2" Type="http://schemas.openxmlformats.org/officeDocument/2006/relationships/slideLayout" Target="../slideLayouts/slideLayout280.xml"/><Relationship Id="rId1" Type="http://schemas.openxmlformats.org/officeDocument/2006/relationships/slideLayout" Target="../slideLayouts/slideLayout279.xml"/><Relationship Id="rId6" Type="http://schemas.openxmlformats.org/officeDocument/2006/relationships/slideLayout" Target="../slideLayouts/slideLayout284.xml"/><Relationship Id="rId11" Type="http://schemas.openxmlformats.org/officeDocument/2006/relationships/slideLayout" Target="../slideLayouts/slideLayout289.xml"/><Relationship Id="rId5" Type="http://schemas.openxmlformats.org/officeDocument/2006/relationships/slideLayout" Target="../slideLayouts/slideLayout283.xml"/><Relationship Id="rId10" Type="http://schemas.openxmlformats.org/officeDocument/2006/relationships/slideLayout" Target="../slideLayouts/slideLayout288.xml"/><Relationship Id="rId4" Type="http://schemas.openxmlformats.org/officeDocument/2006/relationships/slideLayout" Target="../slideLayouts/slideLayout282.xml"/><Relationship Id="rId9" Type="http://schemas.openxmlformats.org/officeDocument/2006/relationships/slideLayout" Target="../slideLayouts/slideLayout287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7.xml"/><Relationship Id="rId3" Type="http://schemas.openxmlformats.org/officeDocument/2006/relationships/slideLayout" Target="../slideLayouts/slideLayout292.xml"/><Relationship Id="rId7" Type="http://schemas.openxmlformats.org/officeDocument/2006/relationships/slideLayout" Target="../slideLayouts/slideLayout296.xml"/><Relationship Id="rId12" Type="http://schemas.openxmlformats.org/officeDocument/2006/relationships/theme" Target="../theme/theme28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6" Type="http://schemas.openxmlformats.org/officeDocument/2006/relationships/slideLayout" Target="../slideLayouts/slideLayout295.xml"/><Relationship Id="rId11" Type="http://schemas.openxmlformats.org/officeDocument/2006/relationships/slideLayout" Target="../slideLayouts/slideLayout300.xml"/><Relationship Id="rId5" Type="http://schemas.openxmlformats.org/officeDocument/2006/relationships/slideLayout" Target="../slideLayouts/slideLayout294.xml"/><Relationship Id="rId10" Type="http://schemas.openxmlformats.org/officeDocument/2006/relationships/slideLayout" Target="../slideLayouts/slideLayout299.xml"/><Relationship Id="rId4" Type="http://schemas.openxmlformats.org/officeDocument/2006/relationships/slideLayout" Target="../slideLayouts/slideLayout293.xml"/><Relationship Id="rId9" Type="http://schemas.openxmlformats.org/officeDocument/2006/relationships/slideLayout" Target="../slideLayouts/slideLayout298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8.xml"/><Relationship Id="rId3" Type="http://schemas.openxmlformats.org/officeDocument/2006/relationships/slideLayout" Target="../slideLayouts/slideLayout303.xml"/><Relationship Id="rId7" Type="http://schemas.openxmlformats.org/officeDocument/2006/relationships/slideLayout" Target="../slideLayouts/slideLayout307.xml"/><Relationship Id="rId12" Type="http://schemas.openxmlformats.org/officeDocument/2006/relationships/theme" Target="../theme/theme29.xml"/><Relationship Id="rId2" Type="http://schemas.openxmlformats.org/officeDocument/2006/relationships/slideLayout" Target="../slideLayouts/slideLayout302.xml"/><Relationship Id="rId1" Type="http://schemas.openxmlformats.org/officeDocument/2006/relationships/slideLayout" Target="../slideLayouts/slideLayout301.xml"/><Relationship Id="rId6" Type="http://schemas.openxmlformats.org/officeDocument/2006/relationships/slideLayout" Target="../slideLayouts/slideLayout306.xml"/><Relationship Id="rId11" Type="http://schemas.openxmlformats.org/officeDocument/2006/relationships/slideLayout" Target="../slideLayouts/slideLayout311.xml"/><Relationship Id="rId5" Type="http://schemas.openxmlformats.org/officeDocument/2006/relationships/slideLayout" Target="../slideLayouts/slideLayout305.xml"/><Relationship Id="rId10" Type="http://schemas.openxmlformats.org/officeDocument/2006/relationships/slideLayout" Target="../slideLayouts/slideLayout310.xml"/><Relationship Id="rId4" Type="http://schemas.openxmlformats.org/officeDocument/2006/relationships/slideLayout" Target="../slideLayouts/slideLayout304.xml"/><Relationship Id="rId9" Type="http://schemas.openxmlformats.org/officeDocument/2006/relationships/slideLayout" Target="../slideLayouts/slideLayout30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14.xml"/><Relationship Id="rId7" Type="http://schemas.openxmlformats.org/officeDocument/2006/relationships/slideLayout" Target="../slideLayouts/slideLayout318.xml"/><Relationship Id="rId12" Type="http://schemas.openxmlformats.org/officeDocument/2006/relationships/theme" Target="../theme/theme30.xml"/><Relationship Id="rId2" Type="http://schemas.openxmlformats.org/officeDocument/2006/relationships/slideLayout" Target="../slideLayouts/slideLayout313.xml"/><Relationship Id="rId1" Type="http://schemas.openxmlformats.org/officeDocument/2006/relationships/slideLayout" Target="../slideLayouts/slideLayout312.xml"/><Relationship Id="rId6" Type="http://schemas.openxmlformats.org/officeDocument/2006/relationships/slideLayout" Target="../slideLayouts/slideLayout317.xml"/><Relationship Id="rId11" Type="http://schemas.openxmlformats.org/officeDocument/2006/relationships/slideLayout" Target="../slideLayouts/slideLayout322.xml"/><Relationship Id="rId5" Type="http://schemas.openxmlformats.org/officeDocument/2006/relationships/slideLayout" Target="../slideLayouts/slideLayout316.xml"/><Relationship Id="rId10" Type="http://schemas.openxmlformats.org/officeDocument/2006/relationships/slideLayout" Target="../slideLayouts/slideLayout321.xml"/><Relationship Id="rId4" Type="http://schemas.openxmlformats.org/officeDocument/2006/relationships/slideLayout" Target="../slideLayouts/slideLayout315.xml"/><Relationship Id="rId9" Type="http://schemas.openxmlformats.org/officeDocument/2006/relationships/slideLayout" Target="../slideLayouts/slideLayout320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0.xml"/><Relationship Id="rId3" Type="http://schemas.openxmlformats.org/officeDocument/2006/relationships/slideLayout" Target="../slideLayouts/slideLayout325.xml"/><Relationship Id="rId7" Type="http://schemas.openxmlformats.org/officeDocument/2006/relationships/slideLayout" Target="../slideLayouts/slideLayout329.xml"/><Relationship Id="rId12" Type="http://schemas.openxmlformats.org/officeDocument/2006/relationships/theme" Target="../theme/theme31.xml"/><Relationship Id="rId2" Type="http://schemas.openxmlformats.org/officeDocument/2006/relationships/slideLayout" Target="../slideLayouts/slideLayout324.xml"/><Relationship Id="rId1" Type="http://schemas.openxmlformats.org/officeDocument/2006/relationships/slideLayout" Target="../slideLayouts/slideLayout323.xml"/><Relationship Id="rId6" Type="http://schemas.openxmlformats.org/officeDocument/2006/relationships/slideLayout" Target="../slideLayouts/slideLayout328.xml"/><Relationship Id="rId11" Type="http://schemas.openxmlformats.org/officeDocument/2006/relationships/slideLayout" Target="../slideLayouts/slideLayout333.xml"/><Relationship Id="rId5" Type="http://schemas.openxmlformats.org/officeDocument/2006/relationships/slideLayout" Target="../slideLayouts/slideLayout327.xml"/><Relationship Id="rId10" Type="http://schemas.openxmlformats.org/officeDocument/2006/relationships/slideLayout" Target="../slideLayouts/slideLayout332.xml"/><Relationship Id="rId4" Type="http://schemas.openxmlformats.org/officeDocument/2006/relationships/slideLayout" Target="../slideLayouts/slideLayout326.xml"/><Relationship Id="rId9" Type="http://schemas.openxmlformats.org/officeDocument/2006/relationships/slideLayout" Target="../slideLayouts/slideLayout331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6.xml"/><Relationship Id="rId7" Type="http://schemas.openxmlformats.org/officeDocument/2006/relationships/slideLayout" Target="../slideLayouts/slideLayout340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34.xml"/><Relationship Id="rId6" Type="http://schemas.openxmlformats.org/officeDocument/2006/relationships/slideLayout" Target="../slideLayouts/slideLayout339.xml"/><Relationship Id="rId11" Type="http://schemas.openxmlformats.org/officeDocument/2006/relationships/slideLayout" Target="../slideLayouts/slideLayout344.xml"/><Relationship Id="rId5" Type="http://schemas.openxmlformats.org/officeDocument/2006/relationships/slideLayout" Target="../slideLayouts/slideLayout338.xml"/><Relationship Id="rId10" Type="http://schemas.openxmlformats.org/officeDocument/2006/relationships/slideLayout" Target="../slideLayouts/slideLayout343.xml"/><Relationship Id="rId4" Type="http://schemas.openxmlformats.org/officeDocument/2006/relationships/slideLayout" Target="../slideLayouts/slideLayout337.xml"/><Relationship Id="rId9" Type="http://schemas.openxmlformats.org/officeDocument/2006/relationships/slideLayout" Target="../slideLayouts/slideLayout342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47.xml"/><Relationship Id="rId7" Type="http://schemas.openxmlformats.org/officeDocument/2006/relationships/slideLayout" Target="../slideLayouts/slideLayout351.xml"/><Relationship Id="rId12" Type="http://schemas.openxmlformats.org/officeDocument/2006/relationships/theme" Target="../theme/theme33.xml"/><Relationship Id="rId2" Type="http://schemas.openxmlformats.org/officeDocument/2006/relationships/slideLayout" Target="../slideLayouts/slideLayout346.xml"/><Relationship Id="rId1" Type="http://schemas.openxmlformats.org/officeDocument/2006/relationships/slideLayout" Target="../slideLayouts/slideLayout345.xml"/><Relationship Id="rId6" Type="http://schemas.openxmlformats.org/officeDocument/2006/relationships/slideLayout" Target="../slideLayouts/slideLayout350.xml"/><Relationship Id="rId11" Type="http://schemas.openxmlformats.org/officeDocument/2006/relationships/slideLayout" Target="../slideLayouts/slideLayout355.xml"/><Relationship Id="rId5" Type="http://schemas.openxmlformats.org/officeDocument/2006/relationships/slideLayout" Target="../slideLayouts/slideLayout349.xml"/><Relationship Id="rId10" Type="http://schemas.openxmlformats.org/officeDocument/2006/relationships/slideLayout" Target="../slideLayouts/slideLayout354.xml"/><Relationship Id="rId4" Type="http://schemas.openxmlformats.org/officeDocument/2006/relationships/slideLayout" Target="../slideLayouts/slideLayout348.xml"/><Relationship Id="rId9" Type="http://schemas.openxmlformats.org/officeDocument/2006/relationships/slideLayout" Target="../slideLayouts/slideLayout353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58.xml"/><Relationship Id="rId7" Type="http://schemas.openxmlformats.org/officeDocument/2006/relationships/slideLayout" Target="../slideLayouts/slideLayout362.xml"/><Relationship Id="rId12" Type="http://schemas.openxmlformats.org/officeDocument/2006/relationships/theme" Target="../theme/theme34.xml"/><Relationship Id="rId2" Type="http://schemas.openxmlformats.org/officeDocument/2006/relationships/slideLayout" Target="../slideLayouts/slideLayout357.xml"/><Relationship Id="rId1" Type="http://schemas.openxmlformats.org/officeDocument/2006/relationships/slideLayout" Target="../slideLayouts/slideLayout356.xml"/><Relationship Id="rId6" Type="http://schemas.openxmlformats.org/officeDocument/2006/relationships/slideLayout" Target="../slideLayouts/slideLayout361.xml"/><Relationship Id="rId11" Type="http://schemas.openxmlformats.org/officeDocument/2006/relationships/slideLayout" Target="../slideLayouts/slideLayout366.xml"/><Relationship Id="rId5" Type="http://schemas.openxmlformats.org/officeDocument/2006/relationships/slideLayout" Target="../slideLayouts/slideLayout360.xml"/><Relationship Id="rId10" Type="http://schemas.openxmlformats.org/officeDocument/2006/relationships/slideLayout" Target="../slideLayouts/slideLayout365.xml"/><Relationship Id="rId4" Type="http://schemas.openxmlformats.org/officeDocument/2006/relationships/slideLayout" Target="../slideLayouts/slideLayout359.xml"/><Relationship Id="rId9" Type="http://schemas.openxmlformats.org/officeDocument/2006/relationships/slideLayout" Target="../slideLayouts/slideLayout364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9.xml"/><Relationship Id="rId7" Type="http://schemas.openxmlformats.org/officeDocument/2006/relationships/slideLayout" Target="../slideLayouts/slideLayout373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368.xml"/><Relationship Id="rId1" Type="http://schemas.openxmlformats.org/officeDocument/2006/relationships/slideLayout" Target="../slideLayouts/slideLayout367.xml"/><Relationship Id="rId6" Type="http://schemas.openxmlformats.org/officeDocument/2006/relationships/slideLayout" Target="../slideLayouts/slideLayout372.xml"/><Relationship Id="rId11" Type="http://schemas.openxmlformats.org/officeDocument/2006/relationships/slideLayout" Target="../slideLayouts/slideLayout377.xml"/><Relationship Id="rId5" Type="http://schemas.openxmlformats.org/officeDocument/2006/relationships/slideLayout" Target="../slideLayouts/slideLayout371.xml"/><Relationship Id="rId10" Type="http://schemas.openxmlformats.org/officeDocument/2006/relationships/slideLayout" Target="../slideLayouts/slideLayout376.xml"/><Relationship Id="rId4" Type="http://schemas.openxmlformats.org/officeDocument/2006/relationships/slideLayout" Target="../slideLayouts/slideLayout370.xml"/><Relationship Id="rId9" Type="http://schemas.openxmlformats.org/officeDocument/2006/relationships/slideLayout" Target="../slideLayouts/slideLayout375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0.xml"/><Relationship Id="rId7" Type="http://schemas.openxmlformats.org/officeDocument/2006/relationships/slideLayout" Target="../slideLayouts/slideLayout384.xml"/><Relationship Id="rId12" Type="http://schemas.openxmlformats.org/officeDocument/2006/relationships/theme" Target="../theme/theme36.xml"/><Relationship Id="rId2" Type="http://schemas.openxmlformats.org/officeDocument/2006/relationships/slideLayout" Target="../slideLayouts/slideLayout379.xml"/><Relationship Id="rId1" Type="http://schemas.openxmlformats.org/officeDocument/2006/relationships/slideLayout" Target="../slideLayouts/slideLayout378.xml"/><Relationship Id="rId6" Type="http://schemas.openxmlformats.org/officeDocument/2006/relationships/slideLayout" Target="../slideLayouts/slideLayout383.xml"/><Relationship Id="rId11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82.xml"/><Relationship Id="rId10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81.xml"/><Relationship Id="rId9" Type="http://schemas.openxmlformats.org/officeDocument/2006/relationships/slideLayout" Target="../slideLayouts/slideLayout386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1.xml"/><Relationship Id="rId7" Type="http://schemas.openxmlformats.org/officeDocument/2006/relationships/slideLayout" Target="../slideLayouts/slideLayout395.xml"/><Relationship Id="rId12" Type="http://schemas.openxmlformats.org/officeDocument/2006/relationships/theme" Target="../theme/theme37.xml"/><Relationship Id="rId2" Type="http://schemas.openxmlformats.org/officeDocument/2006/relationships/slideLayout" Target="../slideLayouts/slideLayout390.xml"/><Relationship Id="rId1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9.xml"/><Relationship Id="rId5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8.xml"/><Relationship Id="rId4" Type="http://schemas.openxmlformats.org/officeDocument/2006/relationships/slideLayout" Target="../slideLayouts/slideLayout392.xml"/><Relationship Id="rId9" Type="http://schemas.openxmlformats.org/officeDocument/2006/relationships/slideLayout" Target="../slideLayouts/slideLayout397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6.xml"/><Relationship Id="rId12" Type="http://schemas.openxmlformats.org/officeDocument/2006/relationships/theme" Target="../theme/theme38.xml"/><Relationship Id="rId2" Type="http://schemas.openxmlformats.org/officeDocument/2006/relationships/slideLayout" Target="../slideLayouts/slideLayout401.xml"/><Relationship Id="rId1" Type="http://schemas.openxmlformats.org/officeDocument/2006/relationships/slideLayout" Target="../slideLayouts/slideLayout400.xml"/><Relationship Id="rId6" Type="http://schemas.openxmlformats.org/officeDocument/2006/relationships/slideLayout" Target="../slideLayouts/slideLayout405.xml"/><Relationship Id="rId11" Type="http://schemas.openxmlformats.org/officeDocument/2006/relationships/slideLayout" Target="../slideLayouts/slideLayout410.xml"/><Relationship Id="rId5" Type="http://schemas.openxmlformats.org/officeDocument/2006/relationships/slideLayout" Target="../slideLayouts/slideLayout404.xml"/><Relationship Id="rId10" Type="http://schemas.openxmlformats.org/officeDocument/2006/relationships/slideLayout" Target="../slideLayouts/slideLayout409.xml"/><Relationship Id="rId4" Type="http://schemas.openxmlformats.org/officeDocument/2006/relationships/slideLayout" Target="../slideLayouts/slideLayout403.xml"/><Relationship Id="rId9" Type="http://schemas.openxmlformats.org/officeDocument/2006/relationships/slideLayout" Target="../slideLayouts/slideLayout408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8.xml"/><Relationship Id="rId3" Type="http://schemas.openxmlformats.org/officeDocument/2006/relationships/slideLayout" Target="../slideLayouts/slideLayout413.xml"/><Relationship Id="rId7" Type="http://schemas.openxmlformats.org/officeDocument/2006/relationships/slideLayout" Target="../slideLayouts/slideLayout417.xml"/><Relationship Id="rId12" Type="http://schemas.openxmlformats.org/officeDocument/2006/relationships/theme" Target="../theme/theme39.xml"/><Relationship Id="rId2" Type="http://schemas.openxmlformats.org/officeDocument/2006/relationships/slideLayout" Target="../slideLayouts/slideLayout412.xml"/><Relationship Id="rId1" Type="http://schemas.openxmlformats.org/officeDocument/2006/relationships/slideLayout" Target="../slideLayouts/slideLayout411.xml"/><Relationship Id="rId6" Type="http://schemas.openxmlformats.org/officeDocument/2006/relationships/slideLayout" Target="../slideLayouts/slideLayout416.xml"/><Relationship Id="rId11" Type="http://schemas.openxmlformats.org/officeDocument/2006/relationships/slideLayout" Target="../slideLayouts/slideLayout421.xml"/><Relationship Id="rId5" Type="http://schemas.openxmlformats.org/officeDocument/2006/relationships/slideLayout" Target="../slideLayouts/slideLayout415.xml"/><Relationship Id="rId10" Type="http://schemas.openxmlformats.org/officeDocument/2006/relationships/slideLayout" Target="../slideLayouts/slideLayout420.xml"/><Relationship Id="rId4" Type="http://schemas.openxmlformats.org/officeDocument/2006/relationships/slideLayout" Target="../slideLayouts/slideLayout414.xml"/><Relationship Id="rId9" Type="http://schemas.openxmlformats.org/officeDocument/2006/relationships/slideLayout" Target="../slideLayouts/slideLayout41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24.xml"/><Relationship Id="rId7" Type="http://schemas.openxmlformats.org/officeDocument/2006/relationships/slideLayout" Target="../slideLayouts/slideLayout428.xml"/><Relationship Id="rId12" Type="http://schemas.openxmlformats.org/officeDocument/2006/relationships/theme" Target="../theme/theme40.xml"/><Relationship Id="rId2" Type="http://schemas.openxmlformats.org/officeDocument/2006/relationships/slideLayout" Target="../slideLayouts/slideLayout423.xml"/><Relationship Id="rId1" Type="http://schemas.openxmlformats.org/officeDocument/2006/relationships/slideLayout" Target="../slideLayouts/slideLayout422.xml"/><Relationship Id="rId6" Type="http://schemas.openxmlformats.org/officeDocument/2006/relationships/slideLayout" Target="../slideLayouts/slideLayout427.xml"/><Relationship Id="rId11" Type="http://schemas.openxmlformats.org/officeDocument/2006/relationships/slideLayout" Target="../slideLayouts/slideLayout432.xml"/><Relationship Id="rId5" Type="http://schemas.openxmlformats.org/officeDocument/2006/relationships/slideLayout" Target="../slideLayouts/slideLayout426.xml"/><Relationship Id="rId10" Type="http://schemas.openxmlformats.org/officeDocument/2006/relationships/slideLayout" Target="../slideLayouts/slideLayout431.xml"/><Relationship Id="rId4" Type="http://schemas.openxmlformats.org/officeDocument/2006/relationships/slideLayout" Target="../slideLayouts/slideLayout425.xml"/><Relationship Id="rId9" Type="http://schemas.openxmlformats.org/officeDocument/2006/relationships/slideLayout" Target="../slideLayouts/slideLayout430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35.xml"/><Relationship Id="rId7" Type="http://schemas.openxmlformats.org/officeDocument/2006/relationships/slideLayout" Target="../slideLayouts/slideLayout439.xml"/><Relationship Id="rId12" Type="http://schemas.openxmlformats.org/officeDocument/2006/relationships/theme" Target="../theme/theme41.xml"/><Relationship Id="rId2" Type="http://schemas.openxmlformats.org/officeDocument/2006/relationships/slideLayout" Target="../slideLayouts/slideLayout434.xml"/><Relationship Id="rId1" Type="http://schemas.openxmlformats.org/officeDocument/2006/relationships/slideLayout" Target="../slideLayouts/slideLayout433.xml"/><Relationship Id="rId6" Type="http://schemas.openxmlformats.org/officeDocument/2006/relationships/slideLayout" Target="../slideLayouts/slideLayout438.xml"/><Relationship Id="rId11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37.xml"/><Relationship Id="rId10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36.xml"/><Relationship Id="rId9" Type="http://schemas.openxmlformats.org/officeDocument/2006/relationships/slideLayout" Target="../slideLayouts/slideLayout441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1.xml"/><Relationship Id="rId3" Type="http://schemas.openxmlformats.org/officeDocument/2006/relationships/slideLayout" Target="../slideLayouts/slideLayout446.xml"/><Relationship Id="rId7" Type="http://schemas.openxmlformats.org/officeDocument/2006/relationships/slideLayout" Target="../slideLayouts/slideLayout450.xml"/><Relationship Id="rId12" Type="http://schemas.openxmlformats.org/officeDocument/2006/relationships/theme" Target="../theme/theme42.xml"/><Relationship Id="rId2" Type="http://schemas.openxmlformats.org/officeDocument/2006/relationships/slideLayout" Target="../slideLayouts/slideLayout445.xml"/><Relationship Id="rId1" Type="http://schemas.openxmlformats.org/officeDocument/2006/relationships/slideLayout" Target="../slideLayouts/slideLayout444.xml"/><Relationship Id="rId6" Type="http://schemas.openxmlformats.org/officeDocument/2006/relationships/slideLayout" Target="../slideLayouts/slideLayout449.xml"/><Relationship Id="rId11" Type="http://schemas.openxmlformats.org/officeDocument/2006/relationships/slideLayout" Target="../slideLayouts/slideLayout454.xml"/><Relationship Id="rId5" Type="http://schemas.openxmlformats.org/officeDocument/2006/relationships/slideLayout" Target="../slideLayouts/slideLayout448.xml"/><Relationship Id="rId10" Type="http://schemas.openxmlformats.org/officeDocument/2006/relationships/slideLayout" Target="../slideLayouts/slideLayout453.xml"/><Relationship Id="rId4" Type="http://schemas.openxmlformats.org/officeDocument/2006/relationships/slideLayout" Target="../slideLayouts/slideLayout447.xml"/><Relationship Id="rId9" Type="http://schemas.openxmlformats.org/officeDocument/2006/relationships/slideLayout" Target="../slideLayouts/slideLayout452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61.xml"/><Relationship Id="rId12" Type="http://schemas.openxmlformats.org/officeDocument/2006/relationships/theme" Target="../theme/theme43.xml"/><Relationship Id="rId2" Type="http://schemas.openxmlformats.org/officeDocument/2006/relationships/slideLayout" Target="../slideLayouts/slideLayout456.xml"/><Relationship Id="rId1" Type="http://schemas.openxmlformats.org/officeDocument/2006/relationships/slideLayout" Target="../slideLayouts/slideLayout455.xml"/><Relationship Id="rId6" Type="http://schemas.openxmlformats.org/officeDocument/2006/relationships/slideLayout" Target="../slideLayouts/slideLayout460.xml"/><Relationship Id="rId11" Type="http://schemas.openxmlformats.org/officeDocument/2006/relationships/slideLayout" Target="../slideLayouts/slideLayout465.xml"/><Relationship Id="rId5" Type="http://schemas.openxmlformats.org/officeDocument/2006/relationships/slideLayout" Target="../slideLayouts/slideLayout459.xml"/><Relationship Id="rId10" Type="http://schemas.openxmlformats.org/officeDocument/2006/relationships/slideLayout" Target="../slideLayouts/slideLayout464.xml"/><Relationship Id="rId4" Type="http://schemas.openxmlformats.org/officeDocument/2006/relationships/slideLayout" Target="../slideLayouts/slideLayout458.xml"/><Relationship Id="rId9" Type="http://schemas.openxmlformats.org/officeDocument/2006/relationships/slideLayout" Target="../slideLayouts/slideLayout463.xml"/></Relationships>
</file>

<file path=ppt/slideMasters/_rels/slideMaster4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4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3.xml"/><Relationship Id="rId13" Type="http://schemas.openxmlformats.org/officeDocument/2006/relationships/theme" Target="../theme/theme45.xml"/><Relationship Id="rId3" Type="http://schemas.openxmlformats.org/officeDocument/2006/relationships/slideLayout" Target="../slideLayouts/slideLayout468.xml"/><Relationship Id="rId7" Type="http://schemas.openxmlformats.org/officeDocument/2006/relationships/slideLayout" Target="../slideLayouts/slideLayout472.xml"/><Relationship Id="rId12" Type="http://schemas.openxmlformats.org/officeDocument/2006/relationships/slideLayout" Target="../slideLayouts/slideLayout477.xml"/><Relationship Id="rId2" Type="http://schemas.openxmlformats.org/officeDocument/2006/relationships/slideLayout" Target="../slideLayouts/slideLayout467.xml"/><Relationship Id="rId1" Type="http://schemas.openxmlformats.org/officeDocument/2006/relationships/slideLayout" Target="../slideLayouts/slideLayout466.xml"/><Relationship Id="rId6" Type="http://schemas.openxmlformats.org/officeDocument/2006/relationships/slideLayout" Target="../slideLayouts/slideLayout471.xml"/><Relationship Id="rId11" Type="http://schemas.openxmlformats.org/officeDocument/2006/relationships/slideLayout" Target="../slideLayouts/slideLayout476.xml"/><Relationship Id="rId5" Type="http://schemas.openxmlformats.org/officeDocument/2006/relationships/slideLayout" Target="../slideLayouts/slideLayout470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5.xml"/><Relationship Id="rId4" Type="http://schemas.openxmlformats.org/officeDocument/2006/relationships/slideLayout" Target="../slideLayouts/slideLayout469.xml"/><Relationship Id="rId9" Type="http://schemas.openxmlformats.org/officeDocument/2006/relationships/slideLayout" Target="../slideLayouts/slideLayout474.xml"/><Relationship Id="rId14" Type="http://schemas.openxmlformats.org/officeDocument/2006/relationships/image" Target="../media/image8.jpeg"/></Relationships>
</file>

<file path=ppt/slideMasters/_rels/slideMaster46.xml.rels><?xml version="1.0" encoding="UTF-8" standalone="yes"?>
<Relationships xmlns="http://schemas.openxmlformats.org/package/2006/relationships"><Relationship Id="rId1" Type="http://schemas.openxmlformats.org/officeDocument/2006/relationships/theme" Target="../theme/theme46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478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47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7.xml"/><Relationship Id="rId3" Type="http://schemas.openxmlformats.org/officeDocument/2006/relationships/slideLayout" Target="../slideLayouts/slideLayout482.xml"/><Relationship Id="rId7" Type="http://schemas.openxmlformats.org/officeDocument/2006/relationships/slideLayout" Target="../slideLayouts/slideLayout486.xml"/><Relationship Id="rId12" Type="http://schemas.openxmlformats.org/officeDocument/2006/relationships/theme" Target="../theme/theme49.xml"/><Relationship Id="rId2" Type="http://schemas.openxmlformats.org/officeDocument/2006/relationships/slideLayout" Target="../slideLayouts/slideLayout481.xml"/><Relationship Id="rId1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85.xml"/><Relationship Id="rId11" Type="http://schemas.openxmlformats.org/officeDocument/2006/relationships/slideLayout" Target="../slideLayouts/slideLayout490.xml"/><Relationship Id="rId5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9.xml"/><Relationship Id="rId4" Type="http://schemas.openxmlformats.org/officeDocument/2006/relationships/slideLayout" Target="../slideLayouts/slideLayout483.xml"/><Relationship Id="rId9" Type="http://schemas.openxmlformats.org/officeDocument/2006/relationships/slideLayout" Target="../slideLayouts/slideLayout48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9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theme" Target="../theme/theme9.xml"/><Relationship Id="rId10" Type="http://schemas.openxmlformats.org/officeDocument/2006/relationships/slideLayout" Target="../slideLayouts/slideLayout87.xml"/><Relationship Id="rId19" Type="http://schemas.openxmlformats.org/officeDocument/2006/relationships/image" Target="../media/image5.emf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51A8F81-831B-4D5D-A8BB-EB756B45C1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68" r:id="rId1"/>
    <p:sldLayoutId id="2147497998" r:id="rId2"/>
    <p:sldLayoutId id="2147497999" r:id="rId3"/>
    <p:sldLayoutId id="2147498000" r:id="rId4"/>
    <p:sldLayoutId id="2147498001" r:id="rId5"/>
    <p:sldLayoutId id="2147498002" r:id="rId6"/>
    <p:sldLayoutId id="2147498003" r:id="rId7"/>
    <p:sldLayoutId id="2147498004" r:id="rId8"/>
    <p:sldLayoutId id="2147498005" r:id="rId9"/>
    <p:sldLayoutId id="2147498006" r:id="rId10"/>
    <p:sldLayoutId id="21474980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A54E5D21-4780-4D37-9F9E-CEBAF5CD39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4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24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9" r:id="rId1"/>
    <p:sldLayoutId id="2147498068" r:id="rId2"/>
    <p:sldLayoutId id="2147498069" r:id="rId3"/>
    <p:sldLayoutId id="2147498070" r:id="rId4"/>
    <p:sldLayoutId id="2147498071" r:id="rId5"/>
    <p:sldLayoutId id="2147498072" r:id="rId6"/>
    <p:sldLayoutId id="2147498073" r:id="rId7"/>
    <p:sldLayoutId id="2147498074" r:id="rId8"/>
    <p:sldLayoutId id="2147498075" r:id="rId9"/>
    <p:sldLayoutId id="2147498076" r:id="rId10"/>
    <p:sldLayoutId id="21474980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A92D19E3-CFBE-45B8-83D4-35B2EB5778C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27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127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0" r:id="rId1"/>
    <p:sldLayoutId id="2147498078" r:id="rId2"/>
    <p:sldLayoutId id="2147498079" r:id="rId3"/>
    <p:sldLayoutId id="2147498080" r:id="rId4"/>
    <p:sldLayoutId id="2147498081" r:id="rId5"/>
    <p:sldLayoutId id="2147498082" r:id="rId6"/>
    <p:sldLayoutId id="2147498083" r:id="rId7"/>
    <p:sldLayoutId id="2147498084" r:id="rId8"/>
    <p:sldLayoutId id="2147498085" r:id="rId9"/>
    <p:sldLayoutId id="2147498086" r:id="rId10"/>
    <p:sldLayoutId id="21474980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2E02A5D-781D-443E-8623-593C5D0D6B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229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229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1" r:id="rId1"/>
    <p:sldLayoutId id="2147498088" r:id="rId2"/>
    <p:sldLayoutId id="2147498089" r:id="rId3"/>
    <p:sldLayoutId id="2147498090" r:id="rId4"/>
    <p:sldLayoutId id="2147498091" r:id="rId5"/>
    <p:sldLayoutId id="2147498092" r:id="rId6"/>
    <p:sldLayoutId id="2147498093" r:id="rId7"/>
    <p:sldLayoutId id="2147498094" r:id="rId8"/>
    <p:sldLayoutId id="2147498095" r:id="rId9"/>
    <p:sldLayoutId id="2147498096" r:id="rId10"/>
    <p:sldLayoutId id="21474980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26426D61-546E-48DA-9DB1-BD3E3B94885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3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2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2" r:id="rId1"/>
    <p:sldLayoutId id="2147498098" r:id="rId2"/>
    <p:sldLayoutId id="2147498099" r:id="rId3"/>
    <p:sldLayoutId id="2147498100" r:id="rId4"/>
    <p:sldLayoutId id="2147498101" r:id="rId5"/>
    <p:sldLayoutId id="2147498102" r:id="rId6"/>
    <p:sldLayoutId id="2147498103" r:id="rId7"/>
    <p:sldLayoutId id="2147498104" r:id="rId8"/>
    <p:sldLayoutId id="2147498105" r:id="rId9"/>
    <p:sldLayoutId id="2147498106" r:id="rId10"/>
    <p:sldLayoutId id="21474981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B0A9097-5E28-48CB-A980-D17B56C08E5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434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434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3" r:id="rId1"/>
    <p:sldLayoutId id="2147498108" r:id="rId2"/>
    <p:sldLayoutId id="2147498109" r:id="rId3"/>
    <p:sldLayoutId id="2147498110" r:id="rId4"/>
    <p:sldLayoutId id="2147498111" r:id="rId5"/>
    <p:sldLayoutId id="2147498112" r:id="rId6"/>
    <p:sldLayoutId id="2147498113" r:id="rId7"/>
    <p:sldLayoutId id="2147498114" r:id="rId8"/>
    <p:sldLayoutId id="2147498115" r:id="rId9"/>
    <p:sldLayoutId id="2147498116" r:id="rId10"/>
    <p:sldLayoutId id="21474981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53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5743FBB-F1BF-4575-AF1F-27B21B5604E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536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4" r:id="rId1"/>
    <p:sldLayoutId id="2147498118" r:id="rId2"/>
    <p:sldLayoutId id="2147498119" r:id="rId3"/>
    <p:sldLayoutId id="2147498120" r:id="rId4"/>
    <p:sldLayoutId id="2147498121" r:id="rId5"/>
    <p:sldLayoutId id="2147498122" r:id="rId6"/>
    <p:sldLayoutId id="2147498123" r:id="rId7"/>
    <p:sldLayoutId id="2147498124" r:id="rId8"/>
    <p:sldLayoutId id="2147498125" r:id="rId9"/>
    <p:sldLayoutId id="2147498126" r:id="rId10"/>
    <p:sldLayoutId id="21474981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48DBB03-41CF-4884-A4BE-A954377BE96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63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9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00813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5" r:id="rId1"/>
    <p:sldLayoutId id="2147498128" r:id="rId2"/>
    <p:sldLayoutId id="2147498129" r:id="rId3"/>
    <p:sldLayoutId id="2147498130" r:id="rId4"/>
    <p:sldLayoutId id="2147498131" r:id="rId5"/>
    <p:sldLayoutId id="2147498132" r:id="rId6"/>
    <p:sldLayoutId id="2147498133" r:id="rId7"/>
    <p:sldLayoutId id="2147498134" r:id="rId8"/>
    <p:sldLayoutId id="2147498135" r:id="rId9"/>
    <p:sldLayoutId id="2147498136" r:id="rId10"/>
    <p:sldLayoutId id="21474981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D4BBD33B-176F-4BE8-97CF-FAE2F3A9BF8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741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1741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1741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96" r:id="rId1"/>
    <p:sldLayoutId id="2147498397" r:id="rId2"/>
    <p:sldLayoutId id="2147498398" r:id="rId3"/>
    <p:sldLayoutId id="2147498399" r:id="rId4"/>
    <p:sldLayoutId id="2147498400" r:id="rId5"/>
    <p:sldLayoutId id="2147498401" r:id="rId6"/>
    <p:sldLayoutId id="2147498402" r:id="rId7"/>
    <p:sldLayoutId id="2147498403" r:id="rId8"/>
    <p:sldLayoutId id="2147498404" r:id="rId9"/>
    <p:sldLayoutId id="2147498405" r:id="rId10"/>
    <p:sldLayoutId id="2147498406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CA8F68F-7D74-4DE4-BD53-1066A6A8FB5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843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4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7" r:id="rId1"/>
    <p:sldLayoutId id="2147498138" r:id="rId2"/>
    <p:sldLayoutId id="2147498139" r:id="rId3"/>
    <p:sldLayoutId id="2147498140" r:id="rId4"/>
    <p:sldLayoutId id="2147498141" r:id="rId5"/>
    <p:sldLayoutId id="2147498142" r:id="rId6"/>
    <p:sldLayoutId id="2147498143" r:id="rId7"/>
    <p:sldLayoutId id="2147498144" r:id="rId8"/>
    <p:sldLayoutId id="2147498145" r:id="rId9"/>
    <p:sldLayoutId id="2147498146" r:id="rId10"/>
    <p:sldLayoutId id="21474981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6204083-4315-4BEE-AE57-7D681DBC2E5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946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46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8" r:id="rId1"/>
    <p:sldLayoutId id="2147498148" r:id="rId2"/>
    <p:sldLayoutId id="2147498149" r:id="rId3"/>
    <p:sldLayoutId id="2147498150" r:id="rId4"/>
    <p:sldLayoutId id="2147498151" r:id="rId5"/>
    <p:sldLayoutId id="2147498152" r:id="rId6"/>
    <p:sldLayoutId id="2147498153" r:id="rId7"/>
    <p:sldLayoutId id="2147498154" r:id="rId8"/>
    <p:sldLayoutId id="2147498155" r:id="rId9"/>
    <p:sldLayoutId id="2147498156" r:id="rId10"/>
    <p:sldLayoutId id="21474981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03C6BBF1-78E6-4737-8114-26A0AB5CA59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5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056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C6BE9D5F-80B7-47B4-A652-92B9223A085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048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2048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2048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09" r:id="rId1"/>
    <p:sldLayoutId id="2147498410" r:id="rId2"/>
    <p:sldLayoutId id="2147498411" r:id="rId3"/>
    <p:sldLayoutId id="2147498412" r:id="rId4"/>
    <p:sldLayoutId id="2147498413" r:id="rId5"/>
    <p:sldLayoutId id="2147498414" r:id="rId6"/>
    <p:sldLayoutId id="2147498415" r:id="rId7"/>
    <p:sldLayoutId id="2147498416" r:id="rId8"/>
    <p:sldLayoutId id="2147498417" r:id="rId9"/>
    <p:sldLayoutId id="2147498418" r:id="rId10"/>
    <p:sldLayoutId id="214749841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5" tIns="45713" rIns="91425" bIns="45713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B8D66AD5-5CE6-4C27-8B86-97747725B86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151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sp>
        <p:nvSpPr>
          <p:cNvPr id="2151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zh-CN" altLang="en-US"/>
          </a:p>
        </p:txBody>
      </p:sp>
      <p:pic>
        <p:nvPicPr>
          <p:cNvPr id="2151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20" r:id="rId1"/>
    <p:sldLayoutId id="2147498421" r:id="rId2"/>
    <p:sldLayoutId id="2147498422" r:id="rId3"/>
    <p:sldLayoutId id="2147498423" r:id="rId4"/>
    <p:sldLayoutId id="2147498424" r:id="rId5"/>
    <p:sldLayoutId id="2147498425" r:id="rId6"/>
    <p:sldLayoutId id="2147498426" r:id="rId7"/>
    <p:sldLayoutId id="2147498427" r:id="rId8"/>
    <p:sldLayoutId id="2147498428" r:id="rId9"/>
    <p:sldLayoutId id="2147498429" r:id="rId10"/>
    <p:sldLayoutId id="214749843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036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164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295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423" indent="-33967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E779DF2-A83A-499A-B660-A8A72B811C8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253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253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1" r:id="rId1"/>
    <p:sldLayoutId id="2147498158" r:id="rId2"/>
    <p:sldLayoutId id="2147498159" r:id="rId3"/>
    <p:sldLayoutId id="2147498160" r:id="rId4"/>
    <p:sldLayoutId id="2147498161" r:id="rId5"/>
    <p:sldLayoutId id="2147498162" r:id="rId6"/>
    <p:sldLayoutId id="2147498163" r:id="rId7"/>
    <p:sldLayoutId id="2147498164" r:id="rId8"/>
    <p:sldLayoutId id="2147498165" r:id="rId9"/>
    <p:sldLayoutId id="2147498166" r:id="rId10"/>
    <p:sldLayoutId id="21474981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7E7C32F-AE65-46D4-827F-00296EF959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355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2" r:id="rId1"/>
    <p:sldLayoutId id="2147498168" r:id="rId2"/>
    <p:sldLayoutId id="2147498169" r:id="rId3"/>
    <p:sldLayoutId id="2147498170" r:id="rId4"/>
    <p:sldLayoutId id="2147498171" r:id="rId5"/>
    <p:sldLayoutId id="2147498172" r:id="rId6"/>
    <p:sldLayoutId id="2147498173" r:id="rId7"/>
    <p:sldLayoutId id="2147498174" r:id="rId8"/>
    <p:sldLayoutId id="2147498175" r:id="rId9"/>
    <p:sldLayoutId id="2147498176" r:id="rId10"/>
    <p:sldLayoutId id="21474981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FB111EE5-9298-4C6E-9070-BBBFAA053E1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458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8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3" r:id="rId1"/>
    <p:sldLayoutId id="2147498178" r:id="rId2"/>
    <p:sldLayoutId id="2147498179" r:id="rId3"/>
    <p:sldLayoutId id="2147498180" r:id="rId4"/>
    <p:sldLayoutId id="2147498181" r:id="rId5"/>
    <p:sldLayoutId id="2147498182" r:id="rId6"/>
    <p:sldLayoutId id="2147498183" r:id="rId7"/>
    <p:sldLayoutId id="2147498184" r:id="rId8"/>
    <p:sldLayoutId id="2147498185" r:id="rId9"/>
    <p:sldLayoutId id="2147498186" r:id="rId10"/>
    <p:sldLayoutId id="21474981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C565F212-49E9-41DC-8266-3C7924B4D37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560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0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4" r:id="rId1"/>
    <p:sldLayoutId id="2147498188" r:id="rId2"/>
    <p:sldLayoutId id="2147498189" r:id="rId3"/>
    <p:sldLayoutId id="2147498190" r:id="rId4"/>
    <p:sldLayoutId id="2147498191" r:id="rId5"/>
    <p:sldLayoutId id="2147498192" r:id="rId6"/>
    <p:sldLayoutId id="2147498193" r:id="rId7"/>
    <p:sldLayoutId id="2147498194" r:id="rId8"/>
    <p:sldLayoutId id="2147498195" r:id="rId9"/>
    <p:sldLayoutId id="2147498196" r:id="rId10"/>
    <p:sldLayoutId id="21474981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66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7692BD9-85D7-4A54-989F-899F02FB287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663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663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5" r:id="rId1"/>
    <p:sldLayoutId id="2147498198" r:id="rId2"/>
    <p:sldLayoutId id="2147498199" r:id="rId3"/>
    <p:sldLayoutId id="2147498200" r:id="rId4"/>
    <p:sldLayoutId id="2147498201" r:id="rId5"/>
    <p:sldLayoutId id="2147498202" r:id="rId6"/>
    <p:sldLayoutId id="2147498203" r:id="rId7"/>
    <p:sldLayoutId id="2147498204" r:id="rId8"/>
    <p:sldLayoutId id="2147498205" r:id="rId9"/>
    <p:sldLayoutId id="2147498206" r:id="rId10"/>
    <p:sldLayoutId id="21474982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E0A4B3D-1486-41B6-962E-B8CE3FDB094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765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765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6" r:id="rId1"/>
    <p:sldLayoutId id="2147498208" r:id="rId2"/>
    <p:sldLayoutId id="2147498209" r:id="rId3"/>
    <p:sldLayoutId id="2147498210" r:id="rId4"/>
    <p:sldLayoutId id="2147498211" r:id="rId5"/>
    <p:sldLayoutId id="2147498212" r:id="rId6"/>
    <p:sldLayoutId id="2147498213" r:id="rId7"/>
    <p:sldLayoutId id="2147498214" r:id="rId8"/>
    <p:sldLayoutId id="2147498215" r:id="rId9"/>
    <p:sldLayoutId id="2147498216" r:id="rId10"/>
    <p:sldLayoutId id="21474982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127F72B8-52E0-4DB5-B962-1DA64B02B5A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8678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37" r:id="rId1"/>
    <p:sldLayoutId id="2147498218" r:id="rId2"/>
    <p:sldLayoutId id="2147498219" r:id="rId3"/>
    <p:sldLayoutId id="2147498220" r:id="rId4"/>
    <p:sldLayoutId id="2147498221" r:id="rId5"/>
    <p:sldLayoutId id="2147498222" r:id="rId6"/>
    <p:sldLayoutId id="2147498223" r:id="rId7"/>
    <p:sldLayoutId id="2147498224" r:id="rId8"/>
    <p:sldLayoutId id="2147498225" r:id="rId9"/>
    <p:sldLayoutId id="2147498226" r:id="rId10"/>
    <p:sldLayoutId id="21474982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96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8ACEAFE-760E-455E-B2D0-2E7F07843B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29702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38" r:id="rId1"/>
    <p:sldLayoutId id="2147498228" r:id="rId2"/>
    <p:sldLayoutId id="2147498229" r:id="rId3"/>
    <p:sldLayoutId id="2147498230" r:id="rId4"/>
    <p:sldLayoutId id="2147498231" r:id="rId5"/>
    <p:sldLayoutId id="2147498232" r:id="rId6"/>
    <p:sldLayoutId id="2147498233" r:id="rId7"/>
    <p:sldLayoutId id="2147498234" r:id="rId8"/>
    <p:sldLayoutId id="2147498235" r:id="rId9"/>
    <p:sldLayoutId id="2147498236" r:id="rId10"/>
    <p:sldLayoutId id="21474982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39479D1-C3A9-4558-9522-5F67B475A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69" r:id="rId1"/>
    <p:sldLayoutId id="2147498008" r:id="rId2"/>
    <p:sldLayoutId id="2147498009" r:id="rId3"/>
    <p:sldLayoutId id="2147498010" r:id="rId4"/>
    <p:sldLayoutId id="2147498011" r:id="rId5"/>
    <p:sldLayoutId id="2147498012" r:id="rId6"/>
    <p:sldLayoutId id="2147498013" r:id="rId7"/>
    <p:sldLayoutId id="2147498014" r:id="rId8"/>
    <p:sldLayoutId id="2147498015" r:id="rId9"/>
    <p:sldLayoutId id="2147498016" r:id="rId10"/>
    <p:sldLayoutId id="21474980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07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8CD0748-2990-4AB4-8DF3-90C4F5969E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72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72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39" r:id="rId1"/>
    <p:sldLayoutId id="2147498238" r:id="rId2"/>
    <p:sldLayoutId id="2147498239" r:id="rId3"/>
    <p:sldLayoutId id="2147498240" r:id="rId4"/>
    <p:sldLayoutId id="2147498241" r:id="rId5"/>
    <p:sldLayoutId id="2147498242" r:id="rId6"/>
    <p:sldLayoutId id="2147498243" r:id="rId7"/>
    <p:sldLayoutId id="2147498244" r:id="rId8"/>
    <p:sldLayoutId id="2147498245" r:id="rId9"/>
    <p:sldLayoutId id="2147498246" r:id="rId10"/>
    <p:sldLayoutId id="21474982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CEC6F85-411C-4E06-B0EB-4B3E8433A26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17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40" r:id="rId1"/>
    <p:sldLayoutId id="2147498248" r:id="rId2"/>
    <p:sldLayoutId id="2147498249" r:id="rId3"/>
    <p:sldLayoutId id="2147498250" r:id="rId4"/>
    <p:sldLayoutId id="2147498251" r:id="rId5"/>
    <p:sldLayoutId id="2147498252" r:id="rId6"/>
    <p:sldLayoutId id="2147498253" r:id="rId7"/>
    <p:sldLayoutId id="2147498254" r:id="rId8"/>
    <p:sldLayoutId id="2147498255" r:id="rId9"/>
    <p:sldLayoutId id="2147498256" r:id="rId10"/>
    <p:sldLayoutId id="21474982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7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27A4EBF-78F4-47BA-B058-9F253C842FD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277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277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1" r:id="rId1"/>
    <p:sldLayoutId id="2147498258" r:id="rId2"/>
    <p:sldLayoutId id="2147498259" r:id="rId3"/>
    <p:sldLayoutId id="2147498260" r:id="rId4"/>
    <p:sldLayoutId id="2147498261" r:id="rId5"/>
    <p:sldLayoutId id="2147498262" r:id="rId6"/>
    <p:sldLayoutId id="2147498263" r:id="rId7"/>
    <p:sldLayoutId id="2147498264" r:id="rId8"/>
    <p:sldLayoutId id="2147498265" r:id="rId9"/>
    <p:sldLayoutId id="2147498266" r:id="rId10"/>
    <p:sldLayoutId id="21474982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37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67463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627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81DD6F9-860F-4FAC-A0B8-986742FF97B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3798" name="Line 1032"/>
          <p:cNvSpPr>
            <a:spLocks noChangeShapeType="1"/>
          </p:cNvSpPr>
          <p:nvPr/>
        </p:nvSpPr>
        <p:spPr bwMode="auto">
          <a:xfrm>
            <a:off x="228600" y="650081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380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572250"/>
            <a:ext cx="10795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2" r:id="rId1"/>
    <p:sldLayoutId id="2147498268" r:id="rId2"/>
    <p:sldLayoutId id="2147498269" r:id="rId3"/>
    <p:sldLayoutId id="2147498270" r:id="rId4"/>
    <p:sldLayoutId id="2147498271" r:id="rId5"/>
    <p:sldLayoutId id="2147498272" r:id="rId6"/>
    <p:sldLayoutId id="2147498273" r:id="rId7"/>
    <p:sldLayoutId id="2147498274" r:id="rId8"/>
    <p:sldLayoutId id="2147498275" r:id="rId9"/>
    <p:sldLayoutId id="2147498276" r:id="rId10"/>
    <p:sldLayoutId id="214749827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4B536BF-181C-4E52-8695-BB744618FA0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482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4824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3" r:id="rId1"/>
    <p:sldLayoutId id="2147498278" r:id="rId2"/>
    <p:sldLayoutId id="2147498279" r:id="rId3"/>
    <p:sldLayoutId id="2147498280" r:id="rId4"/>
    <p:sldLayoutId id="2147498281" r:id="rId5"/>
    <p:sldLayoutId id="2147498282" r:id="rId6"/>
    <p:sldLayoutId id="2147498283" r:id="rId7"/>
    <p:sldLayoutId id="2147498284" r:id="rId8"/>
    <p:sldLayoutId id="2147498285" r:id="rId9"/>
    <p:sldLayoutId id="2147498286" r:id="rId10"/>
    <p:sldLayoutId id="214749828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B7936AFB-879E-4D60-9048-CFA45D6C4A4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584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4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4" r:id="rId1"/>
    <p:sldLayoutId id="2147498288" r:id="rId2"/>
    <p:sldLayoutId id="2147498289" r:id="rId3"/>
    <p:sldLayoutId id="2147498290" r:id="rId4"/>
    <p:sldLayoutId id="2147498291" r:id="rId5"/>
    <p:sldLayoutId id="2147498292" r:id="rId6"/>
    <p:sldLayoutId id="2147498293" r:id="rId7"/>
    <p:sldLayoutId id="2147498294" r:id="rId8"/>
    <p:sldLayoutId id="2147498295" r:id="rId9"/>
    <p:sldLayoutId id="2147498296" r:id="rId10"/>
    <p:sldLayoutId id="214749829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686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F48E85E7-95DC-488C-85D0-9FC96191E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687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687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5" r:id="rId1"/>
    <p:sldLayoutId id="2147498298" r:id="rId2"/>
    <p:sldLayoutId id="2147498299" r:id="rId3"/>
    <p:sldLayoutId id="2147498300" r:id="rId4"/>
    <p:sldLayoutId id="2147498301" r:id="rId5"/>
    <p:sldLayoutId id="2147498302" r:id="rId6"/>
    <p:sldLayoutId id="2147498303" r:id="rId7"/>
    <p:sldLayoutId id="2147498304" r:id="rId8"/>
    <p:sldLayoutId id="2147498305" r:id="rId9"/>
    <p:sldLayoutId id="2147498306" r:id="rId10"/>
    <p:sldLayoutId id="214749830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6BCD7948-0812-4281-88A7-C5223BAC35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7894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789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6" r:id="rId1"/>
    <p:sldLayoutId id="2147498308" r:id="rId2"/>
    <p:sldLayoutId id="2147498309" r:id="rId3"/>
    <p:sldLayoutId id="2147498310" r:id="rId4"/>
    <p:sldLayoutId id="2147498311" r:id="rId5"/>
    <p:sldLayoutId id="2147498312" r:id="rId6"/>
    <p:sldLayoutId id="2147498313" r:id="rId7"/>
    <p:sldLayoutId id="2147498314" r:id="rId8"/>
    <p:sldLayoutId id="2147498315" r:id="rId9"/>
    <p:sldLayoutId id="2147498316" r:id="rId10"/>
    <p:sldLayoutId id="214749831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9" tIns="45685" rIns="91369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891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9" tIns="45685" rIns="91369" bIns="456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69" tIns="45685" rIns="91369" bIns="45685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pitchFamily="18" charset="0"/>
                <a:ea typeface="宋体" charset="-122"/>
              </a:defRPr>
            </a:lvl1pPr>
          </a:lstStyle>
          <a:p>
            <a:pPr>
              <a:defRPr/>
            </a:pPr>
            <a:fld id="{D8F13013-5844-46B7-8B7D-DFE7AA490E2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891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sp>
        <p:nvSpPr>
          <p:cNvPr id="3891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369" tIns="45685" rIns="91369" bIns="45685"/>
          <a:lstStyle/>
          <a:p>
            <a:endParaRPr lang="zh-CN" altLang="en-US"/>
          </a:p>
        </p:txBody>
      </p:sp>
      <p:pic>
        <p:nvPicPr>
          <p:cNvPr id="3892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47" r:id="rId1"/>
    <p:sldLayoutId id="2147498448" r:id="rId2"/>
    <p:sldLayoutId id="2147498449" r:id="rId3"/>
    <p:sldLayoutId id="2147498450" r:id="rId4"/>
    <p:sldLayoutId id="2147498451" r:id="rId5"/>
    <p:sldLayoutId id="2147498452" r:id="rId6"/>
    <p:sldLayoutId id="2147498453" r:id="rId7"/>
    <p:sldLayoutId id="2147498454" r:id="rId8"/>
    <p:sldLayoutId id="2147498455" r:id="rId9"/>
    <p:sldLayoutId id="2147498456" r:id="rId10"/>
    <p:sldLayoutId id="21474984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6846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3696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055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7398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8338" indent="-323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0763" indent="-3492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8263" indent="-3143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79575" indent="-3381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6728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3569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0421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7263" indent="-339466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46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96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50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98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45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98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41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795" algn="l" defTabSz="9136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BBB4D73-7EB8-444B-B483-A6F5D2EF82E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994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58" r:id="rId1"/>
    <p:sldLayoutId id="2147498459" r:id="rId2"/>
    <p:sldLayoutId id="2147498460" r:id="rId3"/>
    <p:sldLayoutId id="2147498461" r:id="rId4"/>
    <p:sldLayoutId id="2147498462" r:id="rId5"/>
    <p:sldLayoutId id="2147498463" r:id="rId6"/>
    <p:sldLayoutId id="2147498464" r:id="rId7"/>
    <p:sldLayoutId id="2147498465" r:id="rId8"/>
    <p:sldLayoutId id="2147498466" r:id="rId9"/>
    <p:sldLayoutId id="2147498467" r:id="rId10"/>
    <p:sldLayoutId id="214749846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C719E81-D201-45C2-8A39-FC839B2B679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02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370" r:id="rId1"/>
    <p:sldLayoutId id="2147498371" r:id="rId2"/>
    <p:sldLayoutId id="2147498018" r:id="rId3"/>
    <p:sldLayoutId id="2147498372" r:id="rId4"/>
    <p:sldLayoutId id="2147498373" r:id="rId5"/>
    <p:sldLayoutId id="2147498374" r:id="rId6"/>
    <p:sldLayoutId id="2147498375" r:id="rId7"/>
    <p:sldLayoutId id="2147498376" r:id="rId8"/>
    <p:sldLayoutId id="2147498019" r:id="rId9"/>
    <p:sldLayoutId id="2147498377" r:id="rId10"/>
    <p:sldLayoutId id="2147498378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096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43824F7-8356-43BE-A857-CB3991BBE5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096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096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69" r:id="rId1"/>
    <p:sldLayoutId id="2147498318" r:id="rId2"/>
    <p:sldLayoutId id="2147498319" r:id="rId3"/>
    <p:sldLayoutId id="2147498320" r:id="rId4"/>
    <p:sldLayoutId id="2147498321" r:id="rId5"/>
    <p:sldLayoutId id="2147498322" r:id="rId6"/>
    <p:sldLayoutId id="2147498323" r:id="rId7"/>
    <p:sldLayoutId id="2147498324" r:id="rId8"/>
    <p:sldLayoutId id="2147498325" r:id="rId9"/>
    <p:sldLayoutId id="2147498326" r:id="rId10"/>
    <p:sldLayoutId id="214749832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98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EF349976-1D9D-4E27-B6C9-6CBF465740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1990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99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0" r:id="rId1"/>
    <p:sldLayoutId id="2147498328" r:id="rId2"/>
    <p:sldLayoutId id="2147498329" r:id="rId3"/>
    <p:sldLayoutId id="2147498330" r:id="rId4"/>
    <p:sldLayoutId id="2147498331" r:id="rId5"/>
    <p:sldLayoutId id="2147498332" r:id="rId6"/>
    <p:sldLayoutId id="2147498333" r:id="rId7"/>
    <p:sldLayoutId id="2147498334" r:id="rId8"/>
    <p:sldLayoutId id="2147498335" r:id="rId9"/>
    <p:sldLayoutId id="2147498336" r:id="rId10"/>
    <p:sldLayoutId id="214749833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2D096F1-A0A4-495E-BE7F-153EE2642A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301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1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71" r:id="rId1"/>
    <p:sldLayoutId id="2147498338" r:id="rId2"/>
    <p:sldLayoutId id="2147498339" r:id="rId3"/>
    <p:sldLayoutId id="2147498340" r:id="rId4"/>
    <p:sldLayoutId id="2147498341" r:id="rId5"/>
    <p:sldLayoutId id="2147498342" r:id="rId6"/>
    <p:sldLayoutId id="2147498343" r:id="rId7"/>
    <p:sldLayoutId id="2147498344" r:id="rId8"/>
    <p:sldLayoutId id="2147498345" r:id="rId9"/>
    <p:sldLayoutId id="2147498346" r:id="rId10"/>
    <p:sldLayoutId id="214749834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403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79A21C8C-AED4-4628-B8D4-AA66748CB82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4038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9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4040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2" r:id="rId1"/>
    <p:sldLayoutId id="2147498348" r:id="rId2"/>
    <p:sldLayoutId id="2147498349" r:id="rId3"/>
    <p:sldLayoutId id="2147498350" r:id="rId4"/>
    <p:sldLayoutId id="2147498351" r:id="rId5"/>
    <p:sldLayoutId id="2147498352" r:id="rId6"/>
    <p:sldLayoutId id="2147498353" r:id="rId7"/>
    <p:sldLayoutId id="2147498354" r:id="rId8"/>
    <p:sldLayoutId id="2147498355" r:id="rId9"/>
    <p:sldLayoutId id="2147498356" r:id="rId10"/>
    <p:sldLayoutId id="21474983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59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0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1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5062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</a:t>
            </a:r>
            <a:r>
              <a:rPr lang="en-US" err="1"/>
              <a:t>Runahead</a:t>
            </a:r>
            <a:r>
              <a:rPr lang="en-US"/>
              <a:t>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1EFA013B-0CB3-43C4-8809-81645E0DC6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Burgundy_CMU_JPG_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6488113"/>
            <a:ext cx="15494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itle Placeholder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6084" name="Text Placeholder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2690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EA9D6B-8BD8-417A-A76A-2001D899FD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6087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6089" name="Picture 7" descr="safari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473" r:id="rId1"/>
    <p:sldLayoutId id="2147498474" r:id="rId2"/>
    <p:sldLayoutId id="2147498475" r:id="rId3"/>
    <p:sldLayoutId id="2147498476" r:id="rId4"/>
    <p:sldLayoutId id="2147498477" r:id="rId5"/>
    <p:sldLayoutId id="2147498478" r:id="rId6"/>
    <p:sldLayoutId id="2147498479" r:id="rId7"/>
    <p:sldLayoutId id="2147498480" r:id="rId8"/>
    <p:sldLayoutId id="2147498481" r:id="rId9"/>
    <p:sldLayoutId id="2147498482" r:id="rId10"/>
    <p:sldLayoutId id="2147498483" r:id="rId11"/>
    <p:sldLayoutId id="2147498484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7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8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09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7110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DDDD285-13F1-4269-B103-F9F60FD72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1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2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3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8134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E0880D2-3137-4E0B-88DC-F107730291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5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reeform 7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49158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Garamond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81039393-8572-4DCB-8180-2B64933DA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6" r:id="rId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15113" y="63563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4BE0D173-AB79-47A1-9A98-D21FBE44679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0182" name="Line 1032"/>
          <p:cNvSpPr>
            <a:spLocks noChangeShapeType="1"/>
          </p:cNvSpPr>
          <p:nvPr/>
        </p:nvSpPr>
        <p:spPr bwMode="auto">
          <a:xfrm>
            <a:off x="228600" y="645318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3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8487" r:id="rId1"/>
    <p:sldLayoutId id="2147498358" r:id="rId2"/>
    <p:sldLayoutId id="2147498359" r:id="rId3"/>
    <p:sldLayoutId id="2147498360" r:id="rId4"/>
    <p:sldLayoutId id="2147498361" r:id="rId5"/>
    <p:sldLayoutId id="2147498362" r:id="rId6"/>
    <p:sldLayoutId id="2147498363" r:id="rId7"/>
    <p:sldLayoutId id="2147498364" r:id="rId8"/>
    <p:sldLayoutId id="2147498365" r:id="rId9"/>
    <p:sldLayoutId id="2147498366" r:id="rId10"/>
    <p:sldLayoutId id="214749836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8B09FC12-DD16-41D9-B977-EA389AF2434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126" name="Line 1032"/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7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5128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79" r:id="rId1"/>
    <p:sldLayoutId id="2147498020" r:id="rId2"/>
    <p:sldLayoutId id="2147498021" r:id="rId3"/>
    <p:sldLayoutId id="2147498022" r:id="rId4"/>
    <p:sldLayoutId id="2147498023" r:id="rId5"/>
    <p:sldLayoutId id="2147498024" r:id="rId6"/>
    <p:sldLayoutId id="2147498025" r:id="rId7"/>
    <p:sldLayoutId id="2147498026" r:id="rId8"/>
    <p:sldLayoutId id="2147498027" r:id="rId9"/>
    <p:sldLayoutId id="2147498028" r:id="rId10"/>
    <p:sldLayoutId id="214749802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0E5D52FD-DE0C-4BE1-B213-968B906EAC2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615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152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0" r:id="rId1"/>
    <p:sldLayoutId id="2147498030" r:id="rId2"/>
    <p:sldLayoutId id="2147498031" r:id="rId3"/>
    <p:sldLayoutId id="2147498032" r:id="rId4"/>
    <p:sldLayoutId id="2147498033" r:id="rId5"/>
    <p:sldLayoutId id="2147498034" r:id="rId6"/>
    <p:sldLayoutId id="2147498035" r:id="rId7"/>
    <p:sldLayoutId id="2147498036" r:id="rId8"/>
    <p:sldLayoutId id="2147498037" r:id="rId9"/>
    <p:sldLayoutId id="2147498038" r:id="rId10"/>
    <p:sldLayoutId id="214749803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91BDFD3A-320D-42AE-87B7-E0822FA2D99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7174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5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7176" name="Picture 7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1" r:id="rId1"/>
    <p:sldLayoutId id="2147498040" r:id="rId2"/>
    <p:sldLayoutId id="2147498041" r:id="rId3"/>
    <p:sldLayoutId id="2147498042" r:id="rId4"/>
    <p:sldLayoutId id="2147498043" r:id="rId5"/>
    <p:sldLayoutId id="2147498044" r:id="rId6"/>
    <p:sldLayoutId id="2147498045" r:id="rId7"/>
    <p:sldLayoutId id="2147498046" r:id="rId8"/>
    <p:sldLayoutId id="2147498047" r:id="rId9"/>
    <p:sldLayoutId id="2147498048" r:id="rId10"/>
    <p:sldLayoutId id="2147498049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050"/>
            <a:ext cx="861060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fld id="{D81B2831-1B43-466C-BD92-EA88AA3A9E2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pic>
        <p:nvPicPr>
          <p:cNvPr id="8198" name="Picture 5" descr="safari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2" r:id="rId1"/>
    <p:sldLayoutId id="2147498383" r:id="rId2"/>
    <p:sldLayoutId id="2147498050" r:id="rId3"/>
    <p:sldLayoutId id="2147498384" r:id="rId4"/>
    <p:sldLayoutId id="2147498051" r:id="rId5"/>
    <p:sldLayoutId id="2147498052" r:id="rId6"/>
    <p:sldLayoutId id="2147498053" r:id="rId7"/>
    <p:sldLayoutId id="2147498054" r:id="rId8"/>
    <p:sldLayoutId id="2147498055" r:id="rId9"/>
    <p:sldLayoutId id="2147498056" r:id="rId10"/>
    <p:sldLayoutId id="2147498057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/>
          <a:ea typeface="+mj-ea"/>
          <a:cs typeface="Times New Roman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header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265113"/>
            <a:ext cx="51022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itle Placeholder 1"/>
          <p:cNvSpPr>
            <a:spLocks noGrp="1"/>
          </p:cNvSpPr>
          <p:nvPr>
            <p:ph type="title"/>
          </p:nvPr>
        </p:nvSpPr>
        <p:spPr bwMode="auto">
          <a:xfrm>
            <a:off x="300038" y="274638"/>
            <a:ext cx="83867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edit Master title style</a:t>
            </a:r>
          </a:p>
        </p:txBody>
      </p:sp>
      <p:pic>
        <p:nvPicPr>
          <p:cNvPr id="9220" name="Picture 8" descr="footer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988" y="6267450"/>
            <a:ext cx="9190038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9" descr="ecelogorb.psd"/>
          <p:cNvPicPr>
            <a:picLocks noChangeAspect="1"/>
          </p:cNvPicPr>
          <p:nvPr userDrawn="1"/>
        </p:nvPicPr>
        <p:blipFill>
          <a:blip r:embed="rId18">
            <a:lum bright="-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6294438"/>
            <a:ext cx="256222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10" descr="CMU_logo_horiz_black.eps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6394450"/>
            <a:ext cx="3713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8385" r:id="rId1"/>
    <p:sldLayoutId id="2147498058" r:id="rId2"/>
    <p:sldLayoutId id="2147498059" r:id="rId3"/>
    <p:sldLayoutId id="2147498060" r:id="rId4"/>
    <p:sldLayoutId id="2147498061" r:id="rId5"/>
    <p:sldLayoutId id="2147498062" r:id="rId6"/>
    <p:sldLayoutId id="2147498386" r:id="rId7"/>
    <p:sldLayoutId id="2147498387" r:id="rId8"/>
    <p:sldLayoutId id="2147498063" r:id="rId9"/>
    <p:sldLayoutId id="2147498064" r:id="rId10"/>
    <p:sldLayoutId id="2147498065" r:id="rId11"/>
    <p:sldLayoutId id="2147498066" r:id="rId12"/>
    <p:sldLayoutId id="2147498067" r:id="rId13"/>
    <p:sldLayoutId id="2147498388" r:id="rId1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11560" y="1844824"/>
            <a:ext cx="7949703" cy="1451421"/>
          </a:xfrm>
        </p:spPr>
        <p:txBody>
          <a:bodyPr/>
          <a:lstStyle/>
          <a:p>
            <a:pPr algn="ctr" eaLnBrk="1" hangingPunct="1"/>
            <a:r>
              <a:rPr lang="en-US" altLang="zh-CN" sz="3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High-Performance Graph Coloring </a:t>
            </a:r>
            <a:r>
              <a:rPr lang="en-US" altLang="zh-CN" sz="3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Algorithm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主要问题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8600" y="908050"/>
            <a:ext cx="8735888" cy="60016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就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Power-law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图而言存在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GPU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图处理的通病：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图结构导致的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跳跃式访存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(poor locality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random and </a:t>
            </a:r>
            <a:r>
              <a:rPr lang="en-US" altLang="zh-CN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irregular)</a:t>
            </a: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顶点度数不均衡导致的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负载不均衡</a:t>
            </a:r>
            <a:endParaRPr lang="en-US" altLang="zh-CN" sz="2400" b="1" dirty="0" smtClean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就经典算法本省而言，存在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Coloring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自己的问题：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需要记录中间状态，导致迭代过程中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数据膨胀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，对于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GPU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有限的内存而言是一个灾难性的后果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800100" lvl="2" indent="-342900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线程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之间的不可见性导致局部死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循环</a:t>
            </a:r>
            <a:endParaRPr lang="en-US" altLang="zh-CN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2420888"/>
            <a:ext cx="3151694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0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以顶点为</a:t>
            </a:r>
            <a:r>
              <a:rPr lang="zh-CN" altLang="en-US" dirty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中心的着色方法</a:t>
            </a:r>
            <a:endParaRPr lang="zh-CN" altLang="en-US" dirty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9194" y="972232"/>
            <a:ext cx="3213844" cy="2801056"/>
            <a:chOff x="5669183" y="1279701"/>
            <a:chExt cx="4476501" cy="3685422"/>
          </a:xfrm>
        </p:grpSpPr>
        <p:sp>
          <p:nvSpPr>
            <p:cNvPr id="6" name="椭圆 5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1" idx="3"/>
              <a:endCxn id="6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2"/>
              <a:endCxn id="12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stCxn id="10" idx="2"/>
              <a:endCxn id="11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9" idx="3"/>
              <a:endCxn id="16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0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3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1"/>
              <a:endCxn id="11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0"/>
              <a:endCxn id="11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1"/>
              <a:endCxn id="6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3"/>
              <a:endCxn id="7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7"/>
              <a:endCxn id="16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8" idx="1"/>
              <a:endCxn id="9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2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9" idx="1"/>
              <a:endCxn id="30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2"/>
              <a:endCxn id="10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5400000">
            <a:off x="-689685" y="2024997"/>
            <a:ext cx="2294774" cy="387619"/>
            <a:chOff x="4221442" y="5805264"/>
            <a:chExt cx="2294774" cy="387619"/>
          </a:xfrm>
        </p:grpSpPr>
        <p:sp>
          <p:nvSpPr>
            <p:cNvPr id="33" name="椭圆 32"/>
            <p:cNvSpPr/>
            <p:nvPr/>
          </p:nvSpPr>
          <p:spPr>
            <a:xfrm>
              <a:off x="4221442" y="5805264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856365" y="5807671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91288" y="5807671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126212" y="5807671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5076056" y="940738"/>
            <a:ext cx="3213844" cy="2801056"/>
            <a:chOff x="5669183" y="1279701"/>
            <a:chExt cx="4476501" cy="3685422"/>
          </a:xfrm>
        </p:grpSpPr>
        <p:sp>
          <p:nvSpPr>
            <p:cNvPr id="206" name="椭圆 205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14" name="直接连接符 213"/>
            <p:cNvCxnSpPr>
              <a:stCxn id="211" idx="3"/>
              <a:endCxn id="206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直接连接符 214"/>
            <p:cNvCxnSpPr>
              <a:stCxn id="213" idx="2"/>
              <a:endCxn id="212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椭圆 215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17" name="直接连接符 216"/>
            <p:cNvCxnSpPr>
              <a:stCxn id="210" idx="2"/>
              <a:endCxn id="211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连接符 217"/>
            <p:cNvCxnSpPr>
              <a:stCxn id="229" idx="3"/>
              <a:endCxn id="216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连接符 218"/>
            <p:cNvCxnSpPr>
              <a:stCxn id="216" idx="2"/>
              <a:endCxn id="210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直接连接符 219"/>
            <p:cNvCxnSpPr>
              <a:stCxn id="216" idx="2"/>
              <a:endCxn id="211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220"/>
            <p:cNvCxnSpPr>
              <a:stCxn id="216" idx="3"/>
              <a:endCxn id="213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221"/>
            <p:cNvCxnSpPr>
              <a:stCxn id="213" idx="1"/>
              <a:endCxn id="211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直接连接符 222"/>
            <p:cNvCxnSpPr>
              <a:stCxn id="212" idx="0"/>
              <a:endCxn id="211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连接符 223"/>
            <p:cNvCxnSpPr>
              <a:stCxn id="207" idx="1"/>
              <a:endCxn id="206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>
              <a:stCxn id="209" idx="3"/>
              <a:endCxn id="207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>
              <a:stCxn id="209" idx="7"/>
              <a:endCxn id="216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>
              <a:stCxn id="208" idx="1"/>
              <a:endCxn id="209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>
              <a:stCxn id="209" idx="1"/>
              <a:endCxn id="212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椭圆 228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31" name="直接连接符 230"/>
            <p:cNvCxnSpPr>
              <a:stCxn id="229" idx="1"/>
              <a:endCxn id="230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连接符 231"/>
            <p:cNvCxnSpPr>
              <a:stCxn id="230" idx="2"/>
              <a:endCxn id="210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/>
          <p:cNvGrpSpPr/>
          <p:nvPr/>
        </p:nvGrpSpPr>
        <p:grpSpPr>
          <a:xfrm>
            <a:off x="224507" y="3545156"/>
            <a:ext cx="3213844" cy="2801056"/>
            <a:chOff x="5669183" y="1279701"/>
            <a:chExt cx="4476501" cy="3685422"/>
          </a:xfrm>
        </p:grpSpPr>
        <p:sp>
          <p:nvSpPr>
            <p:cNvPr id="234" name="椭圆 233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42" name="直接连接符 241"/>
            <p:cNvCxnSpPr>
              <a:stCxn id="239" idx="3"/>
              <a:endCxn id="234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连接符 242"/>
            <p:cNvCxnSpPr>
              <a:stCxn id="241" idx="2"/>
              <a:endCxn id="240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椭圆 243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45" name="直接连接符 244"/>
            <p:cNvCxnSpPr>
              <a:stCxn id="238" idx="2"/>
              <a:endCxn id="239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连接符 245"/>
            <p:cNvCxnSpPr>
              <a:stCxn id="257" idx="3"/>
              <a:endCxn id="244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直接连接符 246"/>
            <p:cNvCxnSpPr>
              <a:stCxn id="244" idx="2"/>
              <a:endCxn id="238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直接连接符 247"/>
            <p:cNvCxnSpPr>
              <a:stCxn id="244" idx="2"/>
              <a:endCxn id="239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接连接符 248"/>
            <p:cNvCxnSpPr>
              <a:stCxn id="244" idx="3"/>
              <a:endCxn id="241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直接连接符 249"/>
            <p:cNvCxnSpPr>
              <a:stCxn id="241" idx="1"/>
              <a:endCxn id="239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直接连接符 250"/>
            <p:cNvCxnSpPr>
              <a:stCxn id="240" idx="0"/>
              <a:endCxn id="239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>
              <a:stCxn id="235" idx="1"/>
              <a:endCxn id="234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>
              <a:stCxn id="237" idx="3"/>
              <a:endCxn id="235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>
              <a:stCxn id="237" idx="7"/>
              <a:endCxn id="244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>
              <a:stCxn id="236" idx="1"/>
              <a:endCxn id="237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>
              <a:stCxn id="237" idx="1"/>
              <a:endCxn id="240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椭圆 256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9" name="直接连接符 258"/>
            <p:cNvCxnSpPr>
              <a:stCxn id="257" idx="1"/>
              <a:endCxn id="258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>
              <a:stCxn id="258" idx="2"/>
              <a:endCxn id="238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组合 260"/>
          <p:cNvGrpSpPr/>
          <p:nvPr/>
        </p:nvGrpSpPr>
        <p:grpSpPr>
          <a:xfrm>
            <a:off x="4405829" y="3482343"/>
            <a:ext cx="3213844" cy="2801056"/>
            <a:chOff x="5669183" y="1279701"/>
            <a:chExt cx="4476501" cy="3685422"/>
          </a:xfrm>
        </p:grpSpPr>
        <p:sp>
          <p:nvSpPr>
            <p:cNvPr id="262" name="椭圆 261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70" name="直接连接符 269"/>
            <p:cNvCxnSpPr>
              <a:stCxn id="267" idx="3"/>
              <a:endCxn id="262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连接符 270"/>
            <p:cNvCxnSpPr>
              <a:stCxn id="269" idx="2"/>
              <a:endCxn id="268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椭圆 271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273" name="直接连接符 272"/>
            <p:cNvCxnSpPr>
              <a:stCxn id="266" idx="2"/>
              <a:endCxn id="267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连接符 273"/>
            <p:cNvCxnSpPr>
              <a:stCxn id="285" idx="3"/>
              <a:endCxn id="272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直接连接符 274"/>
            <p:cNvCxnSpPr>
              <a:stCxn id="272" idx="2"/>
              <a:endCxn id="266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直接连接符 275"/>
            <p:cNvCxnSpPr>
              <a:stCxn id="272" idx="2"/>
              <a:endCxn id="267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接连接符 276"/>
            <p:cNvCxnSpPr>
              <a:stCxn id="272" idx="3"/>
              <a:endCxn id="269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接连接符 277"/>
            <p:cNvCxnSpPr>
              <a:stCxn id="269" idx="1"/>
              <a:endCxn id="267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连接符 278"/>
            <p:cNvCxnSpPr>
              <a:stCxn id="268" idx="0"/>
              <a:endCxn id="267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连接符 279"/>
            <p:cNvCxnSpPr>
              <a:stCxn id="263" idx="1"/>
              <a:endCxn id="262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连接符 280"/>
            <p:cNvCxnSpPr>
              <a:stCxn id="265" idx="3"/>
              <a:endCxn id="263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直接连接符 281"/>
            <p:cNvCxnSpPr>
              <a:stCxn id="265" idx="7"/>
              <a:endCxn id="272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连接符 282"/>
            <p:cNvCxnSpPr>
              <a:stCxn id="264" idx="1"/>
              <a:endCxn id="265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连接符 283"/>
            <p:cNvCxnSpPr>
              <a:stCxn id="265" idx="1"/>
              <a:endCxn id="268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椭圆 284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87" name="直接连接符 286"/>
            <p:cNvCxnSpPr>
              <a:stCxn id="285" idx="1"/>
              <a:endCxn id="286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>
              <a:stCxn id="286" idx="2"/>
              <a:endCxn id="266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0827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以顶点为中心的着色方法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7544" y="980728"/>
            <a:ext cx="7943800" cy="526297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按照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BFS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的处理顺序，寻找适合每个顶点的颜色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遇到颜色缺失的情况即跳过本轮迭代，进入下一轮迭代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一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次</a:t>
            </a:r>
            <a:r>
              <a:rPr lang="en-US" altLang="zh-CN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BFS</a:t>
            </a: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过程即可对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全部顶点着色，但是容易导致颜色冲突和错误出现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处理错误的开销大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每一轮计算中维护的活跃队列较小，活跃队列中的顶点为当前点的邻居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5121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以颜色为中心的着色方法</a:t>
            </a:r>
            <a:endParaRPr lang="zh-CN" altLang="en-US" dirty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89194" y="972232"/>
            <a:ext cx="3213844" cy="2801056"/>
            <a:chOff x="5669183" y="1279701"/>
            <a:chExt cx="4476501" cy="3685422"/>
          </a:xfrm>
        </p:grpSpPr>
        <p:sp>
          <p:nvSpPr>
            <p:cNvPr id="6" name="椭圆 5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/>
            <p:cNvCxnSpPr>
              <a:stCxn id="11" idx="3"/>
              <a:endCxn id="6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3" idx="2"/>
              <a:endCxn id="12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直接连接符 16"/>
            <p:cNvCxnSpPr>
              <a:stCxn id="10" idx="2"/>
              <a:endCxn id="11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>
              <a:stCxn id="29" idx="3"/>
              <a:endCxn id="16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6" idx="2"/>
              <a:endCxn id="10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>
              <a:stCxn id="16" idx="2"/>
              <a:endCxn id="11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16" idx="3"/>
              <a:endCxn id="13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3" idx="1"/>
              <a:endCxn id="11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12" idx="0"/>
              <a:endCxn id="11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7" idx="1"/>
              <a:endCxn id="6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9" idx="3"/>
              <a:endCxn id="7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9" idx="7"/>
              <a:endCxn id="16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stCxn id="8" idx="1"/>
              <a:endCxn id="9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stCxn id="9" idx="1"/>
              <a:endCxn id="12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连接符 30"/>
            <p:cNvCxnSpPr>
              <a:stCxn id="29" idx="1"/>
              <a:endCxn id="30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>
              <a:stCxn id="30" idx="2"/>
              <a:endCxn id="10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 rot="5400000">
            <a:off x="-689685" y="2024997"/>
            <a:ext cx="2294774" cy="387619"/>
            <a:chOff x="4221442" y="5805264"/>
            <a:chExt cx="2294774" cy="387619"/>
          </a:xfrm>
        </p:grpSpPr>
        <p:sp>
          <p:nvSpPr>
            <p:cNvPr id="33" name="椭圆 32"/>
            <p:cNvSpPr/>
            <p:nvPr/>
          </p:nvSpPr>
          <p:spPr>
            <a:xfrm>
              <a:off x="4221442" y="5805264"/>
              <a:ext cx="390004" cy="38761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4856365" y="5807671"/>
              <a:ext cx="390004" cy="38280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5491288" y="5807671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6126212" y="5807671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组合 121"/>
          <p:cNvGrpSpPr/>
          <p:nvPr/>
        </p:nvGrpSpPr>
        <p:grpSpPr>
          <a:xfrm>
            <a:off x="5509854" y="961722"/>
            <a:ext cx="3213844" cy="2801056"/>
            <a:chOff x="5669183" y="1279701"/>
            <a:chExt cx="4476501" cy="3685422"/>
          </a:xfrm>
        </p:grpSpPr>
        <p:sp>
          <p:nvSpPr>
            <p:cNvPr id="123" name="椭圆 122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4" name="椭圆 123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5" name="椭圆 124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6" name="椭圆 125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7" name="椭圆 126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9" name="椭圆 128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31" name="直接连接符 130"/>
            <p:cNvCxnSpPr>
              <a:stCxn id="128" idx="3"/>
              <a:endCxn id="123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>
              <a:stCxn id="130" idx="2"/>
              <a:endCxn id="129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椭圆 132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34" name="直接连接符 133"/>
            <p:cNvCxnSpPr>
              <a:stCxn id="127" idx="2"/>
              <a:endCxn id="128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>
              <a:stCxn id="146" idx="3"/>
              <a:endCxn id="133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>
              <a:stCxn id="133" idx="2"/>
              <a:endCxn id="127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>
              <a:stCxn id="133" idx="2"/>
              <a:endCxn id="128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>
              <a:stCxn id="133" idx="3"/>
              <a:endCxn id="130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>
              <a:stCxn id="130" idx="1"/>
              <a:endCxn id="128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>
              <a:stCxn id="129" idx="0"/>
              <a:endCxn id="128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>
              <a:stCxn id="124" idx="1"/>
              <a:endCxn id="123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>
              <a:stCxn id="126" idx="3"/>
              <a:endCxn id="124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>
              <a:stCxn id="126" idx="7"/>
              <a:endCxn id="133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>
              <a:stCxn id="125" idx="1"/>
              <a:endCxn id="126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>
              <a:stCxn id="126" idx="1"/>
              <a:endCxn id="129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椭圆 145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8" name="直接连接符 147"/>
            <p:cNvCxnSpPr>
              <a:stCxn id="146" idx="1"/>
              <a:endCxn id="147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>
              <a:stCxn id="147" idx="2"/>
              <a:endCxn id="127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/>
          <p:cNvGrpSpPr/>
          <p:nvPr/>
        </p:nvGrpSpPr>
        <p:grpSpPr>
          <a:xfrm>
            <a:off x="530512" y="3510764"/>
            <a:ext cx="3213844" cy="2801056"/>
            <a:chOff x="5669183" y="1279701"/>
            <a:chExt cx="4476501" cy="3685422"/>
          </a:xfrm>
        </p:grpSpPr>
        <p:sp>
          <p:nvSpPr>
            <p:cNvPr id="151" name="椭圆 150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59" name="直接连接符 158"/>
            <p:cNvCxnSpPr>
              <a:stCxn id="156" idx="3"/>
              <a:endCxn id="151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>
              <a:stCxn id="158" idx="2"/>
              <a:endCxn id="157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62" name="直接连接符 161"/>
            <p:cNvCxnSpPr>
              <a:stCxn id="155" idx="2"/>
              <a:endCxn id="156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/>
            <p:cNvCxnSpPr>
              <a:stCxn id="174" idx="3"/>
              <a:endCxn id="161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61" idx="2"/>
              <a:endCxn id="155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61" idx="2"/>
              <a:endCxn id="156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1" idx="3"/>
              <a:endCxn id="158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58" idx="1"/>
              <a:endCxn id="156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7" idx="0"/>
              <a:endCxn id="156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2" idx="1"/>
              <a:endCxn id="151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54" idx="3"/>
              <a:endCxn id="152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 170"/>
            <p:cNvCxnSpPr>
              <a:stCxn id="154" idx="7"/>
              <a:endCxn id="161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 171"/>
            <p:cNvCxnSpPr>
              <a:stCxn id="153" idx="1"/>
              <a:endCxn id="154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54" idx="1"/>
              <a:endCxn id="157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椭圆 173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76" name="直接连接符 175"/>
            <p:cNvCxnSpPr>
              <a:stCxn id="174" idx="1"/>
              <a:endCxn id="175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 176"/>
            <p:cNvCxnSpPr>
              <a:stCxn id="175" idx="2"/>
              <a:endCxn id="155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组合 177"/>
          <p:cNvGrpSpPr/>
          <p:nvPr/>
        </p:nvGrpSpPr>
        <p:grpSpPr>
          <a:xfrm>
            <a:off x="4842852" y="3483584"/>
            <a:ext cx="3213844" cy="2801056"/>
            <a:chOff x="5669183" y="1279701"/>
            <a:chExt cx="4476501" cy="3685422"/>
          </a:xfrm>
        </p:grpSpPr>
        <p:sp>
          <p:nvSpPr>
            <p:cNvPr id="179" name="椭圆 178"/>
            <p:cNvSpPr/>
            <p:nvPr/>
          </p:nvSpPr>
          <p:spPr>
            <a:xfrm>
              <a:off x="5669183" y="2418065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7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6312945" y="370963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8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9339002" y="4582319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8484641" y="376569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8094637" y="1279701"/>
              <a:ext cx="390004" cy="38761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6702949" y="15975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6645730" y="3012252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7855898" y="2954969"/>
              <a:ext cx="390004" cy="38280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/>
                  </a:solidFill>
                </a:rPr>
                <a:t>6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87" name="直接连接符 186"/>
            <p:cNvCxnSpPr>
              <a:stCxn id="184" idx="3"/>
              <a:endCxn id="179" idx="7"/>
            </p:cNvCxnSpPr>
            <p:nvPr/>
          </p:nvCxnSpPr>
          <p:spPr>
            <a:xfrm flipH="1">
              <a:off x="6002072" y="1924264"/>
              <a:ext cx="757992" cy="5498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>
              <a:stCxn id="186" idx="2"/>
              <a:endCxn id="185" idx="6"/>
            </p:cNvCxnSpPr>
            <p:nvPr/>
          </p:nvCxnSpPr>
          <p:spPr>
            <a:xfrm flipH="1">
              <a:off x="7035734" y="3146371"/>
              <a:ext cx="820164" cy="572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椭圆 188"/>
            <p:cNvSpPr/>
            <p:nvPr/>
          </p:nvSpPr>
          <p:spPr>
            <a:xfrm>
              <a:off x="8948998" y="2691018"/>
              <a:ext cx="390004" cy="382804"/>
            </a:xfrm>
            <a:prstGeom prst="ellipse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2</a:t>
              </a:r>
              <a:endParaRPr lang="zh-CN" altLang="en-US" sz="5400" dirty="0">
                <a:solidFill>
                  <a:schemeClr val="tx1"/>
                </a:solidFill>
              </a:endParaRPr>
            </a:p>
          </p:txBody>
        </p:sp>
        <p:cxnSp>
          <p:nvCxnSpPr>
            <p:cNvPr id="190" name="直接连接符 189"/>
            <p:cNvCxnSpPr>
              <a:stCxn id="183" idx="2"/>
              <a:endCxn id="184" idx="6"/>
            </p:cNvCxnSpPr>
            <p:nvPr/>
          </p:nvCxnSpPr>
          <p:spPr>
            <a:xfrm flipH="1">
              <a:off x="7092953" y="1473511"/>
              <a:ext cx="1001684" cy="315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/>
            <p:cNvCxnSpPr>
              <a:stCxn id="202" idx="3"/>
              <a:endCxn id="189" idx="6"/>
            </p:cNvCxnSpPr>
            <p:nvPr/>
          </p:nvCxnSpPr>
          <p:spPr>
            <a:xfrm flipH="1">
              <a:off x="9339002" y="2440228"/>
              <a:ext cx="473793" cy="4421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连接符 191"/>
            <p:cNvCxnSpPr>
              <a:stCxn id="189" idx="2"/>
              <a:endCxn id="183" idx="4"/>
            </p:cNvCxnSpPr>
            <p:nvPr/>
          </p:nvCxnSpPr>
          <p:spPr>
            <a:xfrm flipH="1" flipV="1">
              <a:off x="8289639" y="1667320"/>
              <a:ext cx="659359" cy="12151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连接符 192"/>
            <p:cNvCxnSpPr>
              <a:stCxn id="189" idx="2"/>
              <a:endCxn id="184" idx="5"/>
            </p:cNvCxnSpPr>
            <p:nvPr/>
          </p:nvCxnSpPr>
          <p:spPr>
            <a:xfrm flipH="1" flipV="1">
              <a:off x="7035838" y="1924264"/>
              <a:ext cx="1913160" cy="9581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接连接符 193"/>
            <p:cNvCxnSpPr>
              <a:stCxn id="189" idx="3"/>
              <a:endCxn id="186" idx="6"/>
            </p:cNvCxnSpPr>
            <p:nvPr/>
          </p:nvCxnSpPr>
          <p:spPr>
            <a:xfrm flipH="1">
              <a:off x="8245902" y="3017762"/>
              <a:ext cx="760211" cy="1286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连接符 194"/>
            <p:cNvCxnSpPr>
              <a:stCxn id="186" idx="1"/>
              <a:endCxn id="184" idx="5"/>
            </p:cNvCxnSpPr>
            <p:nvPr/>
          </p:nvCxnSpPr>
          <p:spPr>
            <a:xfrm flipH="1" flipV="1">
              <a:off x="7035838" y="1924264"/>
              <a:ext cx="877175" cy="1086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连接符 195"/>
            <p:cNvCxnSpPr>
              <a:stCxn id="185" idx="0"/>
              <a:endCxn id="184" idx="4"/>
            </p:cNvCxnSpPr>
            <p:nvPr/>
          </p:nvCxnSpPr>
          <p:spPr>
            <a:xfrm flipV="1">
              <a:off x="6840732" y="1980324"/>
              <a:ext cx="57219" cy="10319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接连接符 196"/>
            <p:cNvCxnSpPr>
              <a:stCxn id="180" idx="1"/>
              <a:endCxn id="179" idx="4"/>
            </p:cNvCxnSpPr>
            <p:nvPr/>
          </p:nvCxnSpPr>
          <p:spPr>
            <a:xfrm flipH="1" flipV="1">
              <a:off x="5864185" y="2800869"/>
              <a:ext cx="505875" cy="9648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>
              <a:stCxn id="182" idx="3"/>
              <a:endCxn id="180" idx="5"/>
            </p:cNvCxnSpPr>
            <p:nvPr/>
          </p:nvCxnSpPr>
          <p:spPr>
            <a:xfrm flipH="1" flipV="1">
              <a:off x="6645834" y="4036383"/>
              <a:ext cx="1895922" cy="560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>
              <a:stCxn id="182" idx="7"/>
              <a:endCxn id="189" idx="4"/>
            </p:cNvCxnSpPr>
            <p:nvPr/>
          </p:nvCxnSpPr>
          <p:spPr>
            <a:xfrm flipV="1">
              <a:off x="8817530" y="3073822"/>
              <a:ext cx="326470" cy="7479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/>
            <p:cNvCxnSpPr>
              <a:stCxn id="181" idx="1"/>
              <a:endCxn id="182" idx="5"/>
            </p:cNvCxnSpPr>
            <p:nvPr/>
          </p:nvCxnSpPr>
          <p:spPr>
            <a:xfrm flipH="1" flipV="1">
              <a:off x="8817530" y="4092443"/>
              <a:ext cx="578587" cy="5459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/>
            <p:cNvCxnSpPr>
              <a:stCxn id="182" idx="1"/>
              <a:endCxn id="185" idx="5"/>
            </p:cNvCxnSpPr>
            <p:nvPr/>
          </p:nvCxnSpPr>
          <p:spPr>
            <a:xfrm flipH="1" flipV="1">
              <a:off x="6978619" y="3338996"/>
              <a:ext cx="1563137" cy="4827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椭圆 201"/>
            <p:cNvSpPr/>
            <p:nvPr/>
          </p:nvSpPr>
          <p:spPr>
            <a:xfrm>
              <a:off x="9755680" y="2113484"/>
              <a:ext cx="390004" cy="382804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9216631" y="1323120"/>
              <a:ext cx="390004" cy="38280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 smtClean="0">
                  <a:solidFill>
                    <a:schemeClr val="tx1"/>
                  </a:solidFill>
                </a:rPr>
                <a:t>10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04" name="直接连接符 203"/>
            <p:cNvCxnSpPr>
              <a:stCxn id="202" idx="1"/>
              <a:endCxn id="203" idx="5"/>
            </p:cNvCxnSpPr>
            <p:nvPr/>
          </p:nvCxnSpPr>
          <p:spPr>
            <a:xfrm flipH="1" flipV="1">
              <a:off x="9549520" y="1649864"/>
              <a:ext cx="263275" cy="519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/>
            <p:cNvCxnSpPr>
              <a:stCxn id="203" idx="2"/>
              <a:endCxn id="183" idx="6"/>
            </p:cNvCxnSpPr>
            <p:nvPr/>
          </p:nvCxnSpPr>
          <p:spPr>
            <a:xfrm flipH="1" flipV="1">
              <a:off x="8484641" y="1473511"/>
              <a:ext cx="731990" cy="410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47453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以颜色为</a:t>
            </a:r>
            <a:r>
              <a:rPr lang="zh-CN" altLang="en-US" dirty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中心的着色方法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7544" y="1340768"/>
            <a:ext cx="794380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针对每个颜色，主动寻找适合该颜色的顶点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对于每一个颜色即为一次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BFS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的过程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颜色冲突较少，没有错误开销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随着迭代的继续，计算量逐步减小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每一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轮迭代都需要维护自己的活跃队列，队列开销较大，第一轮迭代的活跃队列为整个图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934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难点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5536" y="2132856"/>
            <a:ext cx="7943800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每个颜色都维护一个活跃队列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活跃队列中顶点影响下一轮的执行，如何进行队列合并？</a:t>
            </a: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5172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10600" cy="647700"/>
          </a:xfrm>
        </p:spPr>
        <p:txBody>
          <a:bodyPr/>
          <a:lstStyle/>
          <a:p>
            <a:r>
              <a:rPr lang="zh-CN" altLang="en-US" dirty="0" smtClean="0">
                <a:latin typeface="Verdana" panose="020B0604030504040204" pitchFamily="34" charset="0"/>
                <a:ea typeface="楷体" pitchFamily="49" charset="-122"/>
                <a:cs typeface="Verdana" panose="020B0604030504040204" pitchFamily="34" charset="0"/>
              </a:rPr>
              <a:t>解决方案</a:t>
            </a:r>
            <a:endParaRPr lang="zh-CN" altLang="en-US" dirty="0" smtClean="0">
              <a:latin typeface="Verdana" panose="020B0604030504040204" pitchFamily="34" charset="0"/>
              <a:ea typeface="楷体" pitchFamily="49" charset="-122"/>
              <a:cs typeface="Verdana" panose="020B0604030504040204" pitchFamily="3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5536" y="2132856"/>
            <a:ext cx="7943800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每个颜色所对应的活跃队列都是唯一的，与其他颜色的活跃队列中的顶点永不重复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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实际上就是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N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跳活跃顶点的合集（</a:t>
            </a:r>
            <a:r>
              <a:rPr lang="en-US" altLang="zh-CN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N</a:t>
            </a: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  <a:sym typeface="Wingdings" panose="05000000000000000000" pitchFamily="2" charset="2"/>
              </a:rPr>
              <a:t>为颜色数）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342900" lvl="1" indent="-342900" algn="just"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Verdana" panose="020B0604030504040204" pitchFamily="34" charset="0"/>
                <a:ea typeface="宋体" panose="02010600030101010101" pitchFamily="2" charset="-122"/>
                <a:cs typeface="Verdana" panose="020B0604030504040204" pitchFamily="34" charset="0"/>
              </a:rPr>
              <a:t>所有颜色的活跃队列的并集就是整个图的所有顶点</a:t>
            </a:r>
            <a:endParaRPr lang="en-US" altLang="zh-CN" sz="2400" dirty="0" smtClean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  <a:p>
            <a:pPr marL="0" lvl="1" algn="just">
              <a:lnSpc>
                <a:spcPct val="200000"/>
              </a:lnSpc>
              <a:defRPr/>
            </a:pPr>
            <a:endParaRPr lang="en-US" altLang="zh-CN" sz="2400" dirty="0">
              <a:latin typeface="Verdana" panose="020B0604030504040204" pitchFamily="34" charset="0"/>
              <a:ea typeface="宋体" panose="02010600030101010101" pitchFamily="2" charset="-122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763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3.xml><?xml version="1.0" encoding="utf-8"?>
<a:theme xmlns:a="http://schemas.openxmlformats.org/drawingml/2006/main" name="2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5.xml><?xml version="1.0" encoding="utf-8"?>
<a:theme xmlns:a="http://schemas.openxmlformats.org/drawingml/2006/main" name="2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6.xml><?xml version="1.0" encoding="utf-8"?>
<a:theme xmlns:a="http://schemas.openxmlformats.org/drawingml/2006/main" name="2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7.xml><?xml version="1.0" encoding="utf-8"?>
<a:theme xmlns:a="http://schemas.openxmlformats.org/drawingml/2006/main" name="28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8.xml><?xml version="1.0" encoding="utf-8"?>
<a:theme xmlns:a="http://schemas.openxmlformats.org/drawingml/2006/main" name="2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3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3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3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2.xml><?xml version="1.0" encoding="utf-8"?>
<a:theme xmlns:a="http://schemas.openxmlformats.org/drawingml/2006/main" name="3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3.xml><?xml version="1.0" encoding="utf-8"?>
<a:theme xmlns:a="http://schemas.openxmlformats.org/drawingml/2006/main" name="3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4.xml><?xml version="1.0" encoding="utf-8"?>
<a:theme xmlns:a="http://schemas.openxmlformats.org/drawingml/2006/main" name="3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5.xml><?xml version="1.0" encoding="utf-8"?>
<a:theme xmlns:a="http://schemas.openxmlformats.org/drawingml/2006/main" name="3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6.xml><?xml version="1.0" encoding="utf-8"?>
<a:theme xmlns:a="http://schemas.openxmlformats.org/drawingml/2006/main" name="3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7.xml><?xml version="1.0" encoding="utf-8"?>
<a:theme xmlns:a="http://schemas.openxmlformats.org/drawingml/2006/main" name="39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8.xml><?xml version="1.0" encoding="utf-8"?>
<a:theme xmlns:a="http://schemas.openxmlformats.org/drawingml/2006/main" name="4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9.xml><?xml version="1.0" encoding="utf-8"?>
<a:theme xmlns:a="http://schemas.openxmlformats.org/drawingml/2006/main" name="4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0.xml><?xml version="1.0" encoding="utf-8"?>
<a:theme xmlns:a="http://schemas.openxmlformats.org/drawingml/2006/main" name="4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1.xml><?xml version="1.0" encoding="utf-8"?>
<a:theme xmlns:a="http://schemas.openxmlformats.org/drawingml/2006/main" name="4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2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3.xml><?xml version="1.0" encoding="utf-8"?>
<a:theme xmlns:a="http://schemas.openxmlformats.org/drawingml/2006/main" name="2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4.xml><?xml version="1.0" encoding="utf-8"?>
<a:theme xmlns:a="http://schemas.openxmlformats.org/drawingml/2006/main" name="44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5.xml><?xml version="1.0" encoding="utf-8"?>
<a:theme xmlns:a="http://schemas.openxmlformats.org/drawingml/2006/main" name="48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6.xml><?xml version="1.0" encoding="utf-8"?>
<a:theme xmlns:a="http://schemas.openxmlformats.org/drawingml/2006/main" name="49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7.xml><?xml version="1.0" encoding="utf-8"?>
<a:theme xmlns:a="http://schemas.openxmlformats.org/drawingml/2006/main" name="50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8.xml><?xml version="1.0" encoding="utf-8"?>
<a:theme xmlns:a="http://schemas.openxmlformats.org/drawingml/2006/main" name="51_Edge">
  <a:themeElements>
    <a:clrScheme name="2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2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2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9.xml><?xml version="1.0" encoding="utf-8"?>
<a:theme xmlns:a="http://schemas.openxmlformats.org/drawingml/2006/main" name="5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2_Office Theme">
  <a:themeElements>
    <a:clrScheme name="Custom 7">
      <a:dk1>
        <a:srgbClr val="990000"/>
      </a:dk1>
      <a:lt1>
        <a:srgbClr val="FFFFFF"/>
      </a:lt1>
      <a:dk2>
        <a:srgbClr val="FFFFFF"/>
      </a:dk2>
      <a:lt2>
        <a:srgbClr val="FFFFFF"/>
      </a:lt2>
      <a:accent1>
        <a:srgbClr val="606060"/>
      </a:accent1>
      <a:accent2>
        <a:srgbClr val="A9A9A9"/>
      </a:accent2>
      <a:accent3>
        <a:srgbClr val="CCCCCC"/>
      </a:accent3>
      <a:accent4>
        <a:srgbClr val="990000"/>
      </a:accent4>
      <a:accent5>
        <a:srgbClr val="000000"/>
      </a:accent5>
      <a:accent6>
        <a:srgbClr val="969696"/>
      </a:accent6>
      <a:hlink>
        <a:srgbClr val="990000"/>
      </a:hlink>
      <a:folHlink>
        <a:srgbClr val="AEAE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50676</TotalTime>
  <Words>423</Words>
  <Application>Microsoft Office PowerPoint</Application>
  <PresentationFormat>全屏显示(4:3)</PresentationFormat>
  <Paragraphs>123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49</vt:i4>
      </vt:variant>
      <vt:variant>
        <vt:lpstr>幻灯片标题</vt:lpstr>
      </vt:variant>
      <vt:variant>
        <vt:i4>8</vt:i4>
      </vt:variant>
    </vt:vector>
  </HeadingPairs>
  <TitlesOfParts>
    <vt:vector size="67" baseType="lpstr">
      <vt:lpstr>ＭＳ Ｐゴシック</vt:lpstr>
      <vt:lpstr>楷体</vt:lpstr>
      <vt:lpstr>宋体</vt:lpstr>
      <vt:lpstr>Arial</vt:lpstr>
      <vt:lpstr>Calibri</vt:lpstr>
      <vt:lpstr>Garamond</vt:lpstr>
      <vt:lpstr>Tahoma</vt:lpstr>
      <vt:lpstr>Times New Roman</vt:lpstr>
      <vt:lpstr>Verdana</vt:lpstr>
      <vt:lpstr>Wingdings</vt:lpstr>
      <vt:lpstr>Edge</vt:lpstr>
      <vt:lpstr>1_Edge</vt:lpstr>
      <vt:lpstr>3_Edge</vt:lpstr>
      <vt:lpstr>4_Edge</vt:lpstr>
      <vt:lpstr>5_Edge</vt:lpstr>
      <vt:lpstr>6_Edge</vt:lpstr>
      <vt:lpstr>7_Edge</vt:lpstr>
      <vt:lpstr>8_Edge</vt:lpstr>
      <vt:lpstr>2_Office Theme</vt:lpstr>
      <vt:lpstr>10_Edge</vt:lpstr>
      <vt:lpstr>9_Edge</vt:lpstr>
      <vt:lpstr>11_Edge</vt:lpstr>
      <vt:lpstr>12_Edge</vt:lpstr>
      <vt:lpstr>14_Edge</vt:lpstr>
      <vt:lpstr>15_Edge</vt:lpstr>
      <vt:lpstr>17_Edge</vt:lpstr>
      <vt:lpstr>13_Edge</vt:lpstr>
      <vt:lpstr>18_Edge</vt:lpstr>
      <vt:lpstr>19_Edge</vt:lpstr>
      <vt:lpstr>22_Edge</vt:lpstr>
      <vt:lpstr>23_Edge</vt:lpstr>
      <vt:lpstr>25_Edge</vt:lpstr>
      <vt:lpstr>21_Edge</vt:lpstr>
      <vt:lpstr>24_Edge</vt:lpstr>
      <vt:lpstr>26_Edge</vt:lpstr>
      <vt:lpstr>27_Edge</vt:lpstr>
      <vt:lpstr>28_Edge</vt:lpstr>
      <vt:lpstr>29_Edge</vt:lpstr>
      <vt:lpstr>30_Edge</vt:lpstr>
      <vt:lpstr>31_Edge</vt:lpstr>
      <vt:lpstr>32_Edge</vt:lpstr>
      <vt:lpstr>33_Edge</vt:lpstr>
      <vt:lpstr>35_Edge</vt:lpstr>
      <vt:lpstr>34_Edge</vt:lpstr>
      <vt:lpstr>36_Edge</vt:lpstr>
      <vt:lpstr>37_Edge</vt:lpstr>
      <vt:lpstr>39_Edge</vt:lpstr>
      <vt:lpstr>41_Edge</vt:lpstr>
      <vt:lpstr>45_Edge</vt:lpstr>
      <vt:lpstr>46_Edge</vt:lpstr>
      <vt:lpstr>47_Edge</vt:lpstr>
      <vt:lpstr>SAFARI_Template</vt:lpstr>
      <vt:lpstr>2_Edge</vt:lpstr>
      <vt:lpstr>44_Edge</vt:lpstr>
      <vt:lpstr>48_Edge</vt:lpstr>
      <vt:lpstr>49_Edge</vt:lpstr>
      <vt:lpstr>50_Edge</vt:lpstr>
      <vt:lpstr>51_Edge</vt:lpstr>
      <vt:lpstr>53_Edge</vt:lpstr>
      <vt:lpstr>High-Performance Graph Coloring Algorithm</vt:lpstr>
      <vt:lpstr>主要问题</vt:lpstr>
      <vt:lpstr>以顶点为中心的着色方法</vt:lpstr>
      <vt:lpstr>以顶点为中心的着色方法</vt:lpstr>
      <vt:lpstr>以颜色为中心的着色方法</vt:lpstr>
      <vt:lpstr>以颜色为中心的着色方法</vt:lpstr>
      <vt:lpstr>难点</vt:lpstr>
      <vt:lpstr>解决方案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层次化内存计算结构下多级数据预取机制</dc:title>
  <dc:creator>YuJieChen</dc:creator>
  <cp:lastModifiedBy>ZZ</cp:lastModifiedBy>
  <cp:revision>2758</cp:revision>
  <cp:lastPrinted>2018-07-11T07:59:27Z</cp:lastPrinted>
  <dcterms:created xsi:type="dcterms:W3CDTF">2010-10-08T20:41:54Z</dcterms:created>
  <dcterms:modified xsi:type="dcterms:W3CDTF">2019-03-06T08:32:01Z</dcterms:modified>
</cp:coreProperties>
</file>