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1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4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5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7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8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9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20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21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2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23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4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5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26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27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8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theme/theme29.xml" ContentType="application/vnd.openxmlformats-officedocument.theme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theme/theme30.xml" ContentType="application/vnd.openxmlformats-officedocument.theme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31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theme/theme32.xml" ContentType="application/vnd.openxmlformats-officedocument.theme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theme/theme33.xml" ContentType="application/vnd.openxmlformats-officedocument.theme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theme/theme34.xml" ContentType="application/vnd.openxmlformats-officedocument.theme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theme/theme35.xml" ContentType="application/vnd.openxmlformats-officedocument.theme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36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theme/theme37.xml" ContentType="application/vnd.openxmlformats-officedocument.theme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38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theme/theme39.xml" ContentType="application/vnd.openxmlformats-officedocument.theme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40.xml" ContentType="application/vnd.openxmlformats-officedocument.theme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theme/theme41.xml" ContentType="application/vnd.openxmlformats-officedocument.theme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theme/theme42.xml" ContentType="application/vnd.openxmlformats-officedocument.theme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theme/theme43.xml" ContentType="application/vnd.openxmlformats-officedocument.theme+xml"/>
  <Override PartName="/ppt/theme/theme44.xml" ContentType="application/vnd.openxmlformats-officedocument.theme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45.xml" ContentType="application/vnd.openxmlformats-officedocument.theme+xml"/>
  <Override PartName="/ppt/theme/theme46.xml" ContentType="application/vnd.openxmlformats-officedocument.theme+xml"/>
  <Override PartName="/ppt/slideLayouts/slideLayout478.xml" ContentType="application/vnd.openxmlformats-officedocument.presentationml.slideLayout+xml"/>
  <Override PartName="/ppt/theme/theme47.xml" ContentType="application/vnd.openxmlformats-officedocument.theme+xml"/>
  <Override PartName="/ppt/slideLayouts/slideLayout479.xml" ContentType="application/vnd.openxmlformats-officedocument.presentationml.slideLayout+xml"/>
  <Override PartName="/ppt/theme/theme48.xml" ContentType="application/vnd.openxmlformats-officedocument.theme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812" r:id="rId3"/>
    <p:sldMasterId id="2147483824" r:id="rId4"/>
    <p:sldMasterId id="2147483836" r:id="rId5"/>
    <p:sldMasterId id="2147483848" r:id="rId6"/>
    <p:sldMasterId id="2147483860" r:id="rId7"/>
    <p:sldMasterId id="2147483872" r:id="rId8"/>
    <p:sldMasterId id="2147483909" r:id="rId9"/>
    <p:sldMasterId id="2147483924" r:id="rId10"/>
    <p:sldMasterId id="2147483936" r:id="rId11"/>
    <p:sldMasterId id="2147483948" r:id="rId12"/>
    <p:sldMasterId id="2147483977" r:id="rId13"/>
    <p:sldMasterId id="2147484002" r:id="rId14"/>
    <p:sldMasterId id="2147484062" r:id="rId15"/>
    <p:sldMasterId id="2147484087" r:id="rId16"/>
    <p:sldMasterId id="2147484099" r:id="rId17"/>
    <p:sldMasterId id="2147484111" r:id="rId18"/>
    <p:sldMasterId id="2147484195" r:id="rId19"/>
    <p:sldMasterId id="2147484245" r:id="rId20"/>
    <p:sldMasterId id="2147484281" r:id="rId21"/>
    <p:sldMasterId id="2147484306" r:id="rId22"/>
    <p:sldMasterId id="2147484354" r:id="rId23"/>
    <p:sldMasterId id="2147484366" r:id="rId24"/>
    <p:sldMasterId id="2147484378" r:id="rId25"/>
    <p:sldMasterId id="2147484402" r:id="rId26"/>
    <p:sldMasterId id="2147484414" r:id="rId27"/>
    <p:sldMasterId id="2147484450" r:id="rId28"/>
    <p:sldMasterId id="2147484462" r:id="rId29"/>
    <p:sldMasterId id="2147484474" r:id="rId30"/>
    <p:sldMasterId id="2147484486" r:id="rId31"/>
    <p:sldMasterId id="2147484534" r:id="rId32"/>
    <p:sldMasterId id="2147484546" r:id="rId33"/>
    <p:sldMasterId id="2147484558" r:id="rId34"/>
    <p:sldMasterId id="2147484630" r:id="rId35"/>
    <p:sldMasterId id="2147484642" r:id="rId36"/>
    <p:sldMasterId id="2147484679" r:id="rId37"/>
    <p:sldMasterId id="2147484704" r:id="rId38"/>
    <p:sldMasterId id="2147484768" r:id="rId39"/>
    <p:sldMasterId id="2147484780" r:id="rId40"/>
    <p:sldMasterId id="2147484792" r:id="rId41"/>
    <p:sldMasterId id="2147484804" r:id="rId42"/>
    <p:sldMasterId id="2147484816" r:id="rId43"/>
    <p:sldMasterId id="2147484878" r:id="rId44"/>
    <p:sldMasterId id="2147484880" r:id="rId45"/>
    <p:sldMasterId id="2147484893" r:id="rId46"/>
    <p:sldMasterId id="2147484896" r:id="rId47"/>
    <p:sldMasterId id="2147484898" r:id="rId48"/>
    <p:sldMasterId id="2147484914" r:id="rId49"/>
  </p:sldMasterIdLst>
  <p:notesMasterIdLst>
    <p:notesMasterId r:id="rId68"/>
  </p:notesMasterIdLst>
  <p:handoutMasterIdLst>
    <p:handoutMasterId r:id="rId69"/>
  </p:handoutMasterIdLst>
  <p:sldIdLst>
    <p:sldId id="1670" r:id="rId50"/>
    <p:sldId id="1755" r:id="rId51"/>
    <p:sldId id="1786" r:id="rId52"/>
    <p:sldId id="1787" r:id="rId53"/>
    <p:sldId id="1788" r:id="rId54"/>
    <p:sldId id="1789" r:id="rId55"/>
    <p:sldId id="1758" r:id="rId56"/>
    <p:sldId id="1759" r:id="rId57"/>
    <p:sldId id="1790" r:id="rId58"/>
    <p:sldId id="1791" r:id="rId59"/>
    <p:sldId id="1794" r:id="rId60"/>
    <p:sldId id="1756" r:id="rId61"/>
    <p:sldId id="1745" r:id="rId62"/>
    <p:sldId id="1746" r:id="rId63"/>
    <p:sldId id="1785" r:id="rId64"/>
    <p:sldId id="1792" r:id="rId65"/>
    <p:sldId id="1793" r:id="rId66"/>
    <p:sldId id="1749" r:id="rId6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9900CC"/>
    <a:srgbClr val="66FFFF"/>
    <a:srgbClr val="8C0000"/>
    <a:srgbClr val="CC9900"/>
    <a:srgbClr val="C1DDFB"/>
    <a:srgbClr val="CC0000"/>
    <a:srgbClr val="2A55D6"/>
    <a:srgbClr val="663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8" autoAdjust="0"/>
    <p:restoredTop sz="85818" autoAdjust="0"/>
  </p:normalViewPr>
  <p:slideViewPr>
    <p:cSldViewPr>
      <p:cViewPr>
        <p:scale>
          <a:sx n="75" d="100"/>
          <a:sy n="75" d="100"/>
        </p:scale>
        <p:origin x="192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64"/>
    </p:cViewPr>
  </p:sorterViewPr>
  <p:notesViewPr>
    <p:cSldViewPr>
      <p:cViewPr varScale="1">
        <p:scale>
          <a:sx n="55" d="100"/>
          <a:sy n="55" d="100"/>
        </p:scale>
        <p:origin x="2850" y="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4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4.xml"/><Relationship Id="rId58" Type="http://schemas.openxmlformats.org/officeDocument/2006/relationships/slide" Target="slides/slide9.xml"/><Relationship Id="rId66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2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7.xml"/><Relationship Id="rId64" Type="http://schemas.openxmlformats.org/officeDocument/2006/relationships/slide" Target="slides/slide15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0.xml"/><Relationship Id="rId67" Type="http://schemas.openxmlformats.org/officeDocument/2006/relationships/slide" Target="slides/slide18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5.xml"/><Relationship Id="rId62" Type="http://schemas.openxmlformats.org/officeDocument/2006/relationships/slide" Target="slides/slide1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3.xml"/><Relationship Id="rId60" Type="http://schemas.openxmlformats.org/officeDocument/2006/relationships/slide" Target="slides/slide11.xml"/><Relationship Id="rId65" Type="http://schemas.openxmlformats.org/officeDocument/2006/relationships/slide" Target="slides/slide1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.xml"/><Relationship Id="rId55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7EDD42E-515E-4063-8138-12EC53414B31}" type="datetimeFigureOut">
              <a:rPr lang="en-US" altLang="zh-CN"/>
              <a:pPr>
                <a:defRPr/>
              </a:pPr>
              <a:t>7/12/2018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B72D8704-AA67-4159-9C1D-9716EBA3C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297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8A29DB9D-2BE6-4A38-8085-7B7550E2D5CA}" type="datetimeFigureOut">
              <a:rPr lang="en-US" altLang="zh-CN"/>
              <a:pPr>
                <a:defRPr/>
              </a:pPr>
              <a:t>7/12/2018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EE8EFAC-0A71-4817-BFAE-B43F0C9FB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2FE7BD7-CCDF-4E40-8C33-08BFFA555DB9}" type="slidenum">
              <a:rPr lang="en-US" altLang="zh-CN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eaLnBrk="1" hangingPunct="1"/>
              <a:t>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83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0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71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919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23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40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08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59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11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8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CuSha</a:t>
            </a:r>
            <a:r>
              <a:rPr lang="zh-CN" altLang="en-US" dirty="0" smtClean="0"/>
              <a:t>为了解决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不一致导致的</a:t>
            </a:r>
            <a:r>
              <a:rPr lang="en-US" altLang="zh-CN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inter-block/Warp divergence</a:t>
            </a:r>
            <a:r>
              <a:rPr lang="zh-CN" altLang="en-US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的问题，重新引入了一个</a:t>
            </a:r>
            <a:r>
              <a:rPr lang="en-US" altLang="zh-CN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Mapper</a:t>
            </a:r>
            <a:r>
              <a:rPr lang="zh-CN" altLang="en-US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结构进行标注，引入了</a:t>
            </a:r>
            <a:r>
              <a:rPr lang="en-US" altLang="zh-CN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O(n)</a:t>
            </a:r>
            <a:r>
              <a:rPr lang="zh-CN" altLang="en-US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的存储空间</a:t>
            </a:r>
            <a:endParaRPr lang="en-US" altLang="zh-CN" sz="1200" dirty="0" smtClean="0">
              <a:latin typeface="Verdana" panose="020B0604030504040204" pitchFamily="34" charset="0"/>
              <a:ea typeface="+mn-ea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TOTEM</a:t>
            </a:r>
            <a:r>
              <a:rPr lang="zh-CN" altLang="en-US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采用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CSR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结构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+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虚拟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Warp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MapGraph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CSR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CSR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天然能够解决连续访存的问题，但是同样存在</a:t>
            </a:r>
            <a:r>
              <a:rPr lang="en-US" altLang="zh-CN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inter-block/Warp divergence</a:t>
            </a:r>
            <a:r>
              <a:rPr lang="zh-CN" altLang="en-US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的问题</a:t>
            </a:r>
            <a:endParaRPr lang="en-US" altLang="zh-CN" sz="1200" dirty="0" smtClean="0">
              <a:latin typeface="Verdana" panose="020B0604030504040204" pitchFamily="34" charset="0"/>
              <a:ea typeface="+mn-ea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Verdana" panose="020B0604030504040204" pitchFamily="34" charset="0"/>
                <a:ea typeface="+mn-ea"/>
                <a:cs typeface="Verdana" panose="020B0604030504040204" pitchFamily="34" charset="0"/>
                <a:sym typeface="Wingdings" panose="05000000000000000000" pitchFamily="2" charset="2"/>
              </a:rPr>
              <a:t>并且</a:t>
            </a:r>
            <a:r>
              <a:rPr lang="zh-CN" altLang="en-US" dirty="0" smtClean="0"/>
              <a:t>每个顶点对应的工作量不相同，使用复杂的负载分配方法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70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90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8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99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79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51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宋体" panose="02010600030101010101" pitchFamily="2" charset="-122"/>
                <a:ea typeface="+mn-ea"/>
                <a:cs typeface="Verdana" panose="020B0604030504040204" pitchFamily="34" charset="0"/>
              </a:rPr>
              <a:t>N</a:t>
            </a:r>
            <a:r>
              <a:rPr lang="zh-CN" altLang="en-US" sz="3600" b="1" dirty="0" smtClean="0">
                <a:latin typeface="宋体" panose="02010600030101010101" pitchFamily="2" charset="-122"/>
                <a:ea typeface="+mn-ea"/>
                <a:cs typeface="Verdana" panose="020B0604030504040204" pitchFamily="34" charset="0"/>
              </a:rPr>
              <a:t>：一个</a:t>
            </a:r>
            <a:r>
              <a:rPr lang="en-US" altLang="zh-CN" sz="3600" b="1" dirty="0" smtClean="0">
                <a:latin typeface="宋体" panose="02010600030101010101" pitchFamily="2" charset="-122"/>
                <a:ea typeface="+mn-ea"/>
                <a:cs typeface="Verdana" panose="020B0604030504040204" pitchFamily="34" charset="0"/>
              </a:rPr>
              <a:t>cell</a:t>
            </a:r>
            <a:r>
              <a:rPr lang="zh-CN" altLang="en-US" sz="3600" b="1" dirty="0" smtClean="0">
                <a:latin typeface="宋体" panose="02010600030101010101" pitchFamily="2" charset="-122"/>
                <a:ea typeface="+mn-ea"/>
                <a:cs typeface="Verdana" panose="020B0604030504040204" pitchFamily="34" charset="0"/>
              </a:rPr>
              <a:t>中存</a:t>
            </a:r>
            <a:r>
              <a:rPr lang="en-US" altLang="zh-CN" sz="3600" b="1" dirty="0" smtClean="0">
                <a:latin typeface="宋体" panose="02010600030101010101" pitchFamily="2" charset="-122"/>
                <a:ea typeface="+mn-ea"/>
                <a:cs typeface="Verdana" panose="020B0604030504040204" pitchFamily="34" charset="0"/>
              </a:rPr>
              <a:t>2</a:t>
            </a:r>
            <a:r>
              <a:rPr lang="zh-CN" altLang="en-US" sz="3600" b="1" dirty="0" smtClean="0">
                <a:latin typeface="宋体" panose="02010600030101010101" pitchFamily="2" charset="-122"/>
                <a:ea typeface="+mn-ea"/>
                <a:cs typeface="Verdana" panose="020B0604030504040204" pitchFamily="34" charset="0"/>
              </a:rPr>
              <a:t>条边</a:t>
            </a:r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3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5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7152F33-B9D4-416A-A186-E2CB1F4BC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286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CAC0-BC2C-45F0-9158-156200708A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759674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B4264-C981-4A71-A6FB-E307F9DDC5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603363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9210C-DFEF-4B48-ACFE-FFB6D11464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145536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9F0E2-5356-4E15-8FE5-D9CE01DFB6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222775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BED565F-37D5-420B-8E11-8F435291C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8067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2B734-7B6B-42A2-BE12-CE0F4DDBA4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35426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93F93-7F53-458E-BBBB-B4ADEC594B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51938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106E-0DD2-4C4A-989B-A531C449BA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24638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EFA0-067C-4B99-925E-F8126B4D49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0946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4A3CC-6E79-4DEE-A1EC-A2B5058E3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73143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1D4B6-FCC8-4D6A-94C9-C26637FC77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0423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C5D7-399A-4891-8A2C-FAD5A50B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3972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D1574-99D6-4419-8810-7A3197178B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7335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3E390-EE7D-417C-88C0-A809A0A609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129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11FF1-B428-43BB-B2AA-2EF8B5F69F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54104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F0C9-7F88-43F0-88A7-79E03DDF0E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831073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F778BA3-C7A7-4C12-9429-4AD514BA1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28107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B79D9-3B3B-4746-B4B2-359A5240E0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98651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84EB-5EAA-458F-B745-128DBB37B4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498623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6FAB-03DC-41B2-BB6C-45772A0CD2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93994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4673B-D34F-4EA1-938D-C1A5EC167A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64193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6E69-5032-4692-A30A-372F4DB829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8322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F53E58F-60B5-4024-9BF1-562743C8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65726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E087-A3C7-4998-9F60-0A5E18E9A2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4159647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36054-0C78-4107-9D84-F9758CF6C2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06713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E1C13-E0F6-4CE2-9494-096686B519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999190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F5009-22DD-4F05-A692-110B04BCD7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79406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F63-3F95-41D5-9FD2-A949ACF3DE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52456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ABEBEE-EF07-4BFE-B788-00871FFEA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1833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112C1-C7C0-4CA2-B9B7-985D78C812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84581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D13D-D265-4F5D-AE0B-465306AA8A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74427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A2197-D7D2-4450-BD4A-667F60F77A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24487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EA714-9610-4AB4-BB96-F7872B7B0D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5118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C649A-45C6-44BA-A95B-111D8A3AE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030299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5D85-4E71-4A57-939C-E10965D287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50919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E0F2-DB49-479C-A936-6A803246D8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6726079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01127-1D24-4D82-9952-1028B2BFBC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32596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C3EA2-8044-450D-A123-E23D32362B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54051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F29E7-CF01-4F65-ADD8-1BB757E425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80913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613ED-9C0F-4335-A156-296281901B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321517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0855063-0E73-4374-BA14-8ADF5F2217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443676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A7C24-3EC4-49C9-B55F-7E32631A5C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52557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1368A-1CD6-4C8A-A364-D9164AA3C0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9957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ED13-4391-450D-BBDE-C11E9353C4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99571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26E0-DB4C-459D-A441-28454A1E12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83831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C82A8-1D80-4DCC-9163-4C422CA142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8354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42A0-144C-4B94-B0EC-9069EA3E84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130392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490AA-4D55-40A1-9D4B-CF4993370E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9847712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30E5-1E8B-4953-91AD-6B40CA5D6B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521325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7CA81-1253-4149-BCE1-51D13AD72F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89491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06F0-9EA7-4884-AE32-F0C61AB1BA2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922789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DFB9-2E1C-4D31-A70F-A7A02AFA71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367432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FAC0664-D950-44F3-AAA7-E27ED8A85F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51982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9DEA-5D7E-4121-908E-C9BB1FC432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3827931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F5D1D-6704-4D9F-82AE-C6720B24F1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70673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558D-F60A-4680-B69F-70B2F700FE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551168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DDDBB-E1EC-4589-BC6D-7705F7F1F5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744446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7561C-BFDF-4508-8530-54ED06733B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105177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A5AD-D9CF-4C66-9FF2-647802F4DD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483345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99330-5F5E-465B-968F-FFBE606C7A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05905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FE67C-0E79-4BDD-B551-84D4B32BE6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1717813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9FEF-20CC-4414-AC0A-F809D8F5D7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306606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3FD3A-211B-482F-866D-74C237E4FA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2127598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D7E70-DF08-4AFF-A486-66E1FD8B4C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890826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31189C3-4D41-4F9F-9656-82C37A69E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463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7BF41-297F-4E87-80BA-460D5DA9D9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85360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30201-DE1E-433F-9480-412DDF4594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7518965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5DAB6-A8DA-4E52-9555-37BD6E00A8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852779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86BAF-6D26-4A88-B03D-341E53AC2F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896342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84541-CB9D-4EBF-A1BF-ECC0B1A027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706782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9AE9A-B614-4F06-885F-3E76D7B842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6581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F03F9-DDDF-4F8B-9972-0BC89A8B8D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62558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ECF0-1383-4E97-8AEA-2A4703480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181585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9236-DFD2-4B34-8CC9-94B41CFA48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40220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6151B-C997-4F61-AF8F-5DE6A67AB9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355810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AA835-485E-4AE5-92F0-AD33287831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1582880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7407F828-ABF1-43FE-B385-9BC5E6637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21373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2C6FF-A8C1-47ED-A4DF-33957BA516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2523673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59C6581-AB13-438A-8F4B-842B197CB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18379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BC8D3C7-8FB6-47EC-BF7A-A32437DDD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03402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91EB7BA7-B300-4BDB-89B2-30D2C6F28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251599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6DA0B2F-1A3E-47C0-8073-192AD82B82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88500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AF30D64-EFEF-4CEB-A38D-D52DEF132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12693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500F58B-7C5E-4594-93C8-5837054B1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08114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F664ACA-A320-45B9-885E-79F955210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15839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8404FC1-EDEB-45A1-BC64-4E61ED2CE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7884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AB0AD54-5175-4A00-8C73-1FD296425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139251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A30BDC8-220B-483D-AAD0-C39F7813F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406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29F4-5025-4F7A-95A7-6CFDE166C3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629743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687769D-E967-43CA-B876-1DCE49CA6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26151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C73C-F055-4C5B-BF09-085BDA855F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81764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05C3-E5E3-4F8A-B813-DABAA61964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974641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1927-75EB-41ED-AD29-50C3E1D1A6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1769692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C7C6-72B3-4694-9A71-5CDE580CF7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2734734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4D498-880C-4B92-A73C-0885CA9960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644547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9489-86F3-4B6F-B7A1-9CED4F4A1C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546980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BFAB-2257-4122-AA25-E39CC37D6D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822431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74A3-0ED5-4965-9A4E-039FED8A99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2904669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26D1D-BEB4-4566-B9A1-EBD19725DF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57157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1246-9081-4101-A674-C0B4D415BC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7308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570F4-FBC3-470E-8085-4BE5649869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903170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B819A8-8BD3-4B31-8A57-0D8508EB5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7470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D00F-80BB-4B74-A1E7-ECC176B79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340702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FCD73-E182-41D9-AAB8-F7D96ABF65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816249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D36E-C30C-4637-A408-0BE621C920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969213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DE44B-DEF1-4BBB-8C18-E8BA77798F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791330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9DF-109A-45E2-B643-19B892BA41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910488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BC83-804D-469D-9478-64ECE9433B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156301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FAC1C-34FF-4F12-91FC-BA1B3E1F20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254743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82881-9679-4118-B34E-3AC70CBE09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22946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0090-ED8F-41CC-995B-506F1E0170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84554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204FC-9363-4CCC-A547-2D098BF93A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6065880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9DC9-F0C8-4B77-B599-249CE144C8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07023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A3805-BB04-44FE-9134-EB4CC80DBA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730259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1A825756-3E2E-44AE-984D-4A201D77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180007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280F5E0-5F84-42F7-9BC8-2372FE097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618360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CB12880-D027-4EAA-8A20-B1D826009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54707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2E81AB6-0B18-4053-9672-AFE197684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81648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490234C-8D79-48A2-AF49-C7CDE5E25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826918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33E79FC-3B88-420B-A95C-5759E4A6A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92602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E042E9F-7539-456B-94CA-D8FD38C89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23841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3D96658-6AC6-44DC-B553-838AE07DD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3788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2E4FB-9AB2-47F0-8A28-ACA57916B7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053100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E220B3F-AF09-40F3-AE0B-A7AFEC7F6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842801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6A4D9DD-2F12-4863-ABCE-E3FD04748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006733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B5BC32A-36F4-488A-B22D-6B722E7B4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0345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F41D6512-0D9C-4D95-8B1D-4CD9B3EEB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277159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DB33CC3-F9D3-470D-AAF2-56E4E3CD0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796928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C21ECE0-C46C-4AE4-B92E-62490D77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22835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343B128-16FD-42AD-9AFA-609F961D1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233413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A9258EE-4B1F-4457-9398-3B2FFBAC7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13609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4DABF39-59BF-433A-A445-2EE864F2A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43690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FC183B9-B358-4DB8-BAC7-8875DA3DC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5842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2BDE8-3620-484F-991C-B046194A7C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4010952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8AA6F60-2DC5-4866-AAB5-A19355ECE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082594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DC72D5F-EB33-4724-A340-C497F929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46547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117C2C66-9E9E-4D73-80D2-76ADA677A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14897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422D81E-DEFA-4F77-8826-783C61469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020731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8D591AF-BD70-4F97-8AED-847736AC1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263636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E50B-FBAC-4542-8045-DE1E3E17D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627144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FAAE-0F92-43B5-945B-F0AA47C74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773289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C7C33-9E6E-4F04-B4CE-CE3EC3D370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093443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359C-E536-4E4A-A9C0-3D9B198AB0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118950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38595-7748-4E89-B074-2861C5817C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751305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4A8C733-D24C-4D93-A30A-178B4FBE8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71491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C5720-58A1-42A3-8A4A-88B39C418C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886648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77BE-61CC-45E8-987E-995DD8D16B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122465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0C22F-7DAA-4E28-A4D6-3A76AEB7A3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0587569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9857-325F-48D1-8EB5-E1EA8D2F85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5583239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56B9-0B0F-444F-87AF-8279C9B7C8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94328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82BA11D-1C31-4A96-9EA4-181A25309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73867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A0295-D05B-451B-B32C-83BFE49492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97295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CC942-5259-434D-BF46-D0AA0574D7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676575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B9D4B-A2C9-4998-9FCC-D8CE6CBC8B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3332436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035B6-F1C1-4988-9AA8-22D0EB5AD2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738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988B-69AA-4F97-83B2-0B59902B1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666174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1B9D-366B-4F46-9C63-C8494A74B2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6760868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D5835-F244-457F-AE1E-B1EF609353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3295728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EEB5D-4099-4387-8E81-FD77777161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959658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E5B8-3A98-453D-8961-29486F56D8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567644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4BD39-A1C7-44F0-BE21-3CD843AB36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64185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124E-DBFC-431A-8AB4-802E0C4E80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379878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564835B-E098-4E6B-9E78-0FCAB2CAC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970467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70090-3A56-4CA5-8016-C2EFA6ABA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818444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529B5-29D2-481D-AC3B-B39F2C7EDF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382999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967AD-1D7F-4BBC-9748-974591BA1D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66151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40FC-0CE1-4683-9170-4FEC716CD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722447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43485-0E5B-4B66-94F0-C8836F09E5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0024462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B74F8-ABE4-40B6-9F2B-C6D8B4A622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813852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21B3-75AE-4B99-A565-E9C12C287B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5656522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4965-0D43-4C33-8B68-E14E0F28B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1064395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FFC53-2948-4059-A31B-57BB24F805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9771576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76C94-A971-4ED5-853F-B0BA06CF1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599162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E79F-177E-4B6D-8349-7034B94520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0550830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6933BBB-1B7D-4145-B6C7-87CA98EE9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02811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55D06-FF47-45D7-B7FF-8998ED3868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7831043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6208-BE1A-40E9-A41B-A10540025E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247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CEA3-8950-4626-B8F0-6BA09A85D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836025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02F9A-DD91-476E-8A08-61B1B743BF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918625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7A0D-ACE6-4573-BE68-A9A2A96450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704391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9B05-0A62-4CDC-B5CE-3A2E083A1A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7367194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C72B-6036-4A17-BE74-87102A44A9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717485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0A42D-A1FA-4153-AE40-165C5228D7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670468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6A707-E4E3-4F5C-BCAC-B12C4F721D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179211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79D2-A2EE-477A-9A36-DD29D6BC45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8480268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FAF05-5EBE-4041-B2A2-3AD4AC1070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8117081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53BAEEE-1DDE-4C40-9206-7219EB0E4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750549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9067-9D11-4F50-A2A1-A8ECD74444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384097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B8BD3-8A87-45D3-A1D6-E0A71832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2253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B7B8B-E6A6-4F99-AC62-C8F50969B1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391270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3B6A-E7C5-41B9-A4C6-5448BD8551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476463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0B9E6-DC0D-469D-AEDE-4B6674E095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973944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0F53-07DE-490E-BC77-B1BFC65C45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009673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82D8-36F6-445E-B1FE-6D20FD9517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40863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BAF30-7C5D-43B1-A596-A9B45792E7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57657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0EDD4-C7C9-4EAA-80B3-6307210BA7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904569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3DE0-689F-41B4-8B9A-19AF6FDAE1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875367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9017-EDE0-4CB1-89D7-57DDE70D8D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97337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6E6162-FF34-4787-9559-AD2B0C8FF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641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FE21-FA5B-44AD-A231-6D2A90798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710646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C7A77-0AF7-408C-BD7B-A1B69B9F9A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170292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B7E4-6104-4CEE-BC5C-64114A5732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5667372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2EDC-94F0-44E8-AB9F-F816483CA5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024277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7782-5020-44DA-8B6F-1CF3A6B185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291484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77E3-A653-4CCD-A92A-1AA8A27A0C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8391500"/>
      </p:ext>
    </p:extLst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B3591-FB40-48EE-9876-ECE371FEBA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5819874"/>
      </p:ext>
    </p:extLst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EC9EF-5EEB-4B38-8C97-BD2E986850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335472"/>
      </p:ext>
    </p:extLst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423B6-70E2-4E3C-A414-6BB9A21B41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000151"/>
      </p:ext>
    </p:extLst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89F85-9605-48C9-A051-5067D8D607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1384624"/>
      </p:ext>
    </p:extLst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165FD-7C27-4BE6-BF7A-C1544B08B1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577258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9FB2-748C-415B-B703-0E1DCD07C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827158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35D155F-D911-4A8C-A8BC-C23B4C53A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958874"/>
      </p:ext>
    </p:extLst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19512-C5ED-41C0-A317-B856B6F1CF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7978961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158F5-4BB3-410C-8313-FB74E87F89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792324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F54F2-873F-4B50-AC71-86C1AE06EE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790384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E5563-AF81-461D-939F-960B972682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2230380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9DBB0-901A-40F8-AD31-A4F71EF7D5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129330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5A439-2412-46B8-AC4A-A554898E30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762756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12C7-4A7C-49B6-873C-355AB14046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716853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B7180-88E0-4648-AEAC-2C9410DE6B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261524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79243-EFB4-4CC7-AB5E-705C8D957D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2938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42BB-4F26-4CF3-B712-2392F7B978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804320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67A1-A663-432E-93D3-588FE159A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546334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6F1D-A94C-479D-BD8B-82B79DDB2F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877106"/>
      </p:ext>
    </p:extLst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4C1C59A-EB07-4F9A-A7B6-444CF739A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776399"/>
      </p:ext>
    </p:extLst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5CFD-C13D-44FB-A07D-8165868D63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530388"/>
      </p:ext>
    </p:extLst>
  </p:cSld>
  <p:clrMapOvr>
    <a:masterClrMapping/>
  </p:clrMapOvr>
  <p:transition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2647-176F-437C-B7D6-8954DDB945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339653"/>
      </p:ext>
    </p:extLst>
  </p:cSld>
  <p:clrMapOvr>
    <a:masterClrMapping/>
  </p:clrMapOvr>
  <p:transition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4A46-62E1-484A-B6B4-6416C1952B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289391"/>
      </p:ext>
    </p:extLst>
  </p:cSld>
  <p:clrMapOvr>
    <a:masterClrMapping/>
  </p:clrMapOvr>
  <p:transition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3F91C-9C77-420B-8296-686CAF3A09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025941"/>
      </p:ext>
    </p:extLst>
  </p:cSld>
  <p:clrMapOvr>
    <a:masterClrMapping/>
  </p:clrMapOvr>
  <p:transition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E3600-12E9-4A20-9502-E7847530D4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818652"/>
      </p:ext>
    </p:extLst>
  </p:cSld>
  <p:clrMapOvr>
    <a:masterClrMapping/>
  </p:clrMapOvr>
  <p:transition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EC435-3049-4C14-8D4E-978FF2FBC2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955214"/>
      </p:ext>
    </p:extLst>
  </p:cSld>
  <p:clrMapOvr>
    <a:masterClrMapping/>
  </p:clrMapOvr>
  <p:transition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988BF-9342-4C76-A1BB-1AF4551C0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869118"/>
      </p:ext>
    </p:extLst>
  </p:cSld>
  <p:clrMapOvr>
    <a:masterClrMapping/>
  </p:clrMapOvr>
  <p:transition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AB1C3-4485-4F69-A6DB-FC284BEEF6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31514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41760-2F8E-4C59-80A4-571DAF0E61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470600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2551A-DDC0-474F-8337-2C1709F84E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705314"/>
      </p:ext>
    </p:extLst>
  </p:cSld>
  <p:clrMapOvr>
    <a:masterClrMapping/>
  </p:clrMapOvr>
  <p:transition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C8289-B075-4D0C-8F3F-BC6941338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56170"/>
      </p:ext>
    </p:extLst>
  </p:cSld>
  <p:clrMapOvr>
    <a:masterClrMapping/>
  </p:clrMapOvr>
  <p:transition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B50080B-6D54-451F-8AD8-FAC9C5891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95350"/>
      </p:ext>
    </p:extLst>
  </p:cSld>
  <p:clrMapOvr>
    <a:masterClrMapping/>
  </p:clrMapOvr>
  <p:transition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3A80-57F5-4D5A-80D1-48AD3EC28D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690621"/>
      </p:ext>
    </p:extLst>
  </p:cSld>
  <p:clrMapOvr>
    <a:masterClrMapping/>
  </p:clrMapOvr>
  <p:transition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BDA2-FF77-4D31-8E22-5002B3AE81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42376"/>
      </p:ext>
    </p:extLst>
  </p:cSld>
  <p:clrMapOvr>
    <a:masterClrMapping/>
  </p:clrMapOvr>
  <p:transition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5C94-14C9-4B49-BCFC-14F4629D0A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515268"/>
      </p:ext>
    </p:extLst>
  </p:cSld>
  <p:clrMapOvr>
    <a:masterClrMapping/>
  </p:clrMapOvr>
  <p:transition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7600A-D0C1-4780-B01E-51D402B6E9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545994"/>
      </p:ext>
    </p:extLst>
  </p:cSld>
  <p:clrMapOvr>
    <a:masterClrMapping/>
  </p:clrMapOvr>
  <p:transition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3F21F-4F3E-406A-AE7A-C125AFD695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394870"/>
      </p:ext>
    </p:extLst>
  </p:cSld>
  <p:clrMapOvr>
    <a:masterClrMapping/>
  </p:clrMapOvr>
  <p:transition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AF5E2-9472-421D-9C71-8529747685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0776931"/>
      </p:ext>
    </p:extLst>
  </p:cSld>
  <p:clrMapOvr>
    <a:masterClrMapping/>
  </p:clrMapOvr>
  <p:transition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0FD8-92D0-4CDD-A545-41026895B5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533403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F544C-7F0F-4338-B0BA-544ECAEF1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665406"/>
      </p:ext>
    </p:extLst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C60D6-80A3-4656-A857-242D03DF51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988449"/>
      </p:ext>
    </p:extLst>
  </p:cSld>
  <p:clrMapOvr>
    <a:masterClrMapping/>
  </p:clrMapOvr>
  <p:transition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23B1C-4494-4F0F-9527-3950FFF951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777838"/>
      </p:ext>
    </p:extLst>
  </p:cSld>
  <p:clrMapOvr>
    <a:masterClrMapping/>
  </p:clrMapOvr>
  <p:transition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D4E5-0CAF-4B6A-B09B-0A1B06D5AB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294981"/>
      </p:ext>
    </p:extLst>
  </p:cSld>
  <p:clrMapOvr>
    <a:masterClrMapping/>
  </p:clrMapOvr>
  <p:transition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21A599F-54D3-4710-97C8-112DEF3E4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53851"/>
      </p:ext>
    </p:extLst>
  </p:cSld>
  <p:clrMapOvr>
    <a:masterClrMapping/>
  </p:clrMapOvr>
  <p:transition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6F05B-60DA-422E-84C4-DFF1FCB174E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509907"/>
      </p:ext>
    </p:extLst>
  </p:cSld>
  <p:clrMapOvr>
    <a:masterClrMapping/>
  </p:clrMapOvr>
  <p:transition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CD6F-0A85-42FF-A0F3-26D00904A9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429567"/>
      </p:ext>
    </p:extLst>
  </p:cSld>
  <p:clrMapOvr>
    <a:masterClrMapping/>
  </p:clrMapOvr>
  <p:transition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983C0-6301-4B02-BD72-F348E39E1C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680560"/>
      </p:ext>
    </p:extLst>
  </p:cSld>
  <p:clrMapOvr>
    <a:masterClrMapping/>
  </p:clrMapOvr>
  <p:transition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5CD5-6A16-442B-B3CD-5BCB9EB241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354631"/>
      </p:ext>
    </p:extLst>
  </p:cSld>
  <p:clrMapOvr>
    <a:masterClrMapping/>
  </p:clrMapOvr>
  <p:transition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0011-53A3-4AB0-BC63-1082466DCE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67490"/>
      </p:ext>
    </p:extLst>
  </p:cSld>
  <p:clrMapOvr>
    <a:masterClrMapping/>
  </p:clrMapOvr>
  <p:transition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F7248-F9BB-4E5E-9C8A-7257647511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7190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C1D1-3B0C-4200-9F6D-5421B2B2A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58569"/>
      </p:ext>
    </p:extLst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56E1C-62E8-4727-9E0A-080A020B7B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3805543"/>
      </p:ext>
    </p:extLst>
  </p:cSld>
  <p:clrMapOvr>
    <a:masterClrMapping/>
  </p:clrMapOvr>
  <p:transition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F95F9-082F-4F2F-B5DC-3DCBC123E8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390570"/>
      </p:ext>
    </p:extLst>
  </p:cSld>
  <p:clrMapOvr>
    <a:masterClrMapping/>
  </p:clrMapOvr>
  <p:transition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3EE28-2708-4B64-8292-E0947D90DF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0028241"/>
      </p:ext>
    </p:extLst>
  </p:cSld>
  <p:clrMapOvr>
    <a:masterClrMapping/>
  </p:clrMapOvr>
  <p:transition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1F5C8-0C39-43CC-8C8E-3D3F6726C7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2101761"/>
      </p:ext>
    </p:extLst>
  </p:cSld>
  <p:clrMapOvr>
    <a:masterClrMapping/>
  </p:clrMapOvr>
  <p:transition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D0336E6-25DB-42F1-B3FD-0CA4A65C7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437027"/>
      </p:ext>
    </p:extLst>
  </p:cSld>
  <p:clrMapOvr>
    <a:masterClrMapping/>
  </p:clrMapOvr>
  <p:transition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236BA-0F45-4C3F-AD8A-381BF4514B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4730433"/>
      </p:ext>
    </p:extLst>
  </p:cSld>
  <p:clrMapOvr>
    <a:masterClrMapping/>
  </p:clrMapOvr>
  <p:transition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DCFBD-F01F-4451-85E5-F030C01D45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1977137"/>
      </p:ext>
    </p:extLst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634B8-CD73-4678-A5BA-4149858C5C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159132"/>
      </p:ext>
    </p:extLst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BE9AA-EE1E-4509-95BF-C0F25B7D9A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41287"/>
      </p:ext>
    </p:extLst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D409-9E56-4595-9299-D87B95BEE9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453750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F6A3F11-F1BA-4ADA-927D-060547DB0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455475"/>
      </p:ext>
    </p:extLst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EA40-0449-4781-A81A-3913750039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7827484"/>
      </p:ext>
    </p:extLst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DA2A7-1D0B-410F-91A5-6D3F9894F5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374903"/>
      </p:ext>
    </p:extLst>
  </p:cSld>
  <p:clrMapOvr>
    <a:masterClrMapping/>
  </p:clrMapOvr>
  <p:transition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4184-CCF9-4257-9919-3519623EA0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2785109"/>
      </p:ext>
    </p:extLst>
  </p:cSld>
  <p:clrMapOvr>
    <a:masterClrMapping/>
  </p:clrMapOvr>
  <p:transition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54C6-B7A4-4268-825E-E022F3B732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547338"/>
      </p:ext>
    </p:extLst>
  </p:cSld>
  <p:clrMapOvr>
    <a:masterClrMapping/>
  </p:clrMapOvr>
  <p:transition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53044-3FE3-4C13-8EA5-79AB128E04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543727"/>
      </p:ext>
    </p:extLst>
  </p:cSld>
  <p:clrMapOvr>
    <a:masterClrMapping/>
  </p:clrMapOvr>
  <p:transition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7DB6BA6-0158-4687-9145-7AE9DAF2C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780392"/>
      </p:ext>
    </p:extLst>
  </p:cSld>
  <p:clrMapOvr>
    <a:masterClrMapping/>
  </p:clrMapOvr>
  <p:transition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28C0-0773-4258-8CD3-F1A3E39776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505618"/>
      </p:ext>
    </p:extLst>
  </p:cSld>
  <p:clrMapOvr>
    <a:masterClrMapping/>
  </p:clrMapOvr>
  <p:transition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C7F6-C9F0-4ECB-8A38-E2569272EA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2942391"/>
      </p:ext>
    </p:extLst>
  </p:cSld>
  <p:clrMapOvr>
    <a:masterClrMapping/>
  </p:clrMapOvr>
  <p:transition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1BEBB-600E-4444-B10F-C5D9C89831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8854452"/>
      </p:ext>
    </p:extLst>
  </p:cSld>
  <p:clrMapOvr>
    <a:masterClrMapping/>
  </p:clrMapOvr>
  <p:transition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EA27-82F5-4D32-A744-3E94619DAB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9471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2E145-36DD-4D3A-AA49-86031EBED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321451"/>
      </p:ext>
    </p:extLst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8EB15-18D8-4057-8B7A-26321683C7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0407856"/>
      </p:ext>
    </p:extLst>
  </p:cSld>
  <p:clrMapOvr>
    <a:masterClrMapping/>
  </p:clrMapOvr>
  <p:transition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38FD-62EA-4EC9-9381-534A8B951D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938484"/>
      </p:ext>
    </p:extLst>
  </p:cSld>
  <p:clrMapOvr>
    <a:masterClrMapping/>
  </p:clrMapOvr>
  <p:transition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562B1-66DF-445D-9A72-C15BDF56A6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6955304"/>
      </p:ext>
    </p:extLst>
  </p:cSld>
  <p:clrMapOvr>
    <a:masterClrMapping/>
  </p:clrMapOvr>
  <p:transition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3AE7-1887-4F3E-BFAB-94F21B8A01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207843"/>
      </p:ext>
    </p:extLst>
  </p:cSld>
  <p:clrMapOvr>
    <a:masterClrMapping/>
  </p:clrMapOvr>
  <p:transition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32F2-7C7B-4F36-B763-9E5200E44F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943835"/>
      </p:ext>
    </p:extLst>
  </p:cSld>
  <p:clrMapOvr>
    <a:masterClrMapping/>
  </p:clrMapOvr>
  <p:transition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A4B1-8203-4E86-A423-3ADCF17707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305712"/>
      </p:ext>
    </p:extLst>
  </p:cSld>
  <p:clrMapOvr>
    <a:masterClrMapping/>
  </p:clrMapOvr>
  <p:transition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9EC4C58-4C56-48F6-B4E8-01F74E4DF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76218"/>
      </p:ext>
    </p:extLst>
  </p:cSld>
  <p:clrMapOvr>
    <a:masterClrMapping/>
  </p:clrMapOvr>
  <p:transition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840AC-7BAD-492C-B588-BED3355D7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3476652"/>
      </p:ext>
    </p:extLst>
  </p:cSld>
  <p:clrMapOvr>
    <a:masterClrMapping/>
  </p:clrMapOvr>
  <p:transition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65991-DD7A-4D7F-A668-B08D6BC5E8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1051151"/>
      </p:ext>
    </p:extLst>
  </p:cSld>
  <p:clrMapOvr>
    <a:masterClrMapping/>
  </p:clrMapOvr>
  <p:transition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E23E9-C082-4C1E-BEB5-89D18769A8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94855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86B3E-B734-469D-A94F-8AC4B6163D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703121"/>
      </p:ext>
    </p:extLst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F9A0D-F33C-412F-B7AD-1338A76C11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819179"/>
      </p:ext>
    </p:extLst>
  </p:cSld>
  <p:clrMapOvr>
    <a:masterClrMapping/>
  </p:clrMapOvr>
  <p:transition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C43F-7CB9-44A7-8AB5-944AF266ED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1241299"/>
      </p:ext>
    </p:extLst>
  </p:cSld>
  <p:clrMapOvr>
    <a:masterClrMapping/>
  </p:clrMapOvr>
  <p:transition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86B70-1060-4A26-9E5A-BFDE1175D5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358359"/>
      </p:ext>
    </p:extLst>
  </p:cSld>
  <p:clrMapOvr>
    <a:masterClrMapping/>
  </p:clrMapOvr>
  <p:transition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3FC4B-C723-4D86-B8C0-5C9F17BF7E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3840905"/>
      </p:ext>
    </p:extLst>
  </p:cSld>
  <p:clrMapOvr>
    <a:masterClrMapping/>
  </p:clrMapOvr>
  <p:transition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65FB-DCA8-4483-9428-398FFE32AD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617776"/>
      </p:ext>
    </p:extLst>
  </p:cSld>
  <p:clrMapOvr>
    <a:masterClrMapping/>
  </p:clrMapOvr>
  <p:transition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ADB3-2E01-4A0A-AAF0-4A616108F2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6805504"/>
      </p:ext>
    </p:extLst>
  </p:cSld>
  <p:clrMapOvr>
    <a:masterClrMapping/>
  </p:clrMapOvr>
  <p:transition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8FE7-901C-4298-9656-2E1BAACA55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114748"/>
      </p:ext>
    </p:extLst>
  </p:cSld>
  <p:clrMapOvr>
    <a:masterClrMapping/>
  </p:clrMapOvr>
  <p:transition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0570AEF-EAFF-46DE-970A-44906216B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86875"/>
      </p:ext>
    </p:extLst>
  </p:cSld>
  <p:clrMapOvr>
    <a:masterClrMapping/>
  </p:clrMapOvr>
  <p:transition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F323E-7AE4-45E8-9210-E6B327FFBB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389163"/>
      </p:ext>
    </p:extLst>
  </p:cSld>
  <p:clrMapOvr>
    <a:masterClrMapping/>
  </p:clrMapOvr>
  <p:transition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943B-07AD-4DDE-88AF-2AB0B8FE52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00237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D2585-4F43-47DB-82AC-6163B9354C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329077"/>
      </p:ext>
    </p:extLst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DA74D-E611-40DE-A9EC-E953EC3C9E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3368894"/>
      </p:ext>
    </p:extLst>
  </p:cSld>
  <p:clrMapOvr>
    <a:masterClrMapping/>
  </p:clrMapOvr>
  <p:transition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E6118-C56C-4F72-962A-F90E43AADF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169087"/>
      </p:ext>
    </p:extLst>
  </p:cSld>
  <p:clrMapOvr>
    <a:masterClrMapping/>
  </p:clrMapOvr>
  <p:transition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5F79E-AFDD-4C28-97EE-3DA7293FE0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1096593"/>
      </p:ext>
    </p:extLst>
  </p:cSld>
  <p:clrMapOvr>
    <a:masterClrMapping/>
  </p:clrMapOvr>
  <p:transition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0CC9-C53D-460E-80CF-092116B0EB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420397"/>
      </p:ext>
    </p:extLst>
  </p:cSld>
  <p:clrMapOvr>
    <a:masterClrMapping/>
  </p:clrMapOvr>
  <p:transition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73039-4DAA-46C2-B81B-C6B91D5A04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0942094"/>
      </p:ext>
    </p:extLst>
  </p:cSld>
  <p:clrMapOvr>
    <a:masterClrMapping/>
  </p:clrMapOvr>
  <p:transition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ECDA-E917-496B-A709-1BCDA6A4F7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248354"/>
      </p:ext>
    </p:extLst>
  </p:cSld>
  <p:clrMapOvr>
    <a:masterClrMapping/>
  </p:clrMapOvr>
  <p:transition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D20B0-F660-4D12-9CF2-8D3763787D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807966"/>
      </p:ext>
    </p:extLst>
  </p:cSld>
  <p:clrMapOvr>
    <a:masterClrMapping/>
  </p:clrMapOvr>
  <p:transition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DC947-8487-4229-853D-8F2859C95AE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015720"/>
      </p:ext>
    </p:extLst>
  </p:cSld>
  <p:clrMapOvr>
    <a:masterClrMapping/>
  </p:clrMapOvr>
  <p:transition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64464B8-F134-40BE-A7F5-2FC6F56BA1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56491"/>
      </p:ext>
    </p:extLst>
  </p:cSld>
  <p:clrMapOvr>
    <a:masterClrMapping/>
  </p:clrMapOvr>
  <p:transition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4AF2-DFC9-4BB6-824C-E28174D7A9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202467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3B62-9274-4A34-BF73-27D0A46528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0668813"/>
      </p:ext>
    </p:extLst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8FF9-7B26-4178-8E8A-1497F14F6F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7700025"/>
      </p:ext>
    </p:extLst>
  </p:cSld>
  <p:clrMapOvr>
    <a:masterClrMapping/>
  </p:clrMapOvr>
  <p:transition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6ABF-BB84-45CD-834D-871631543D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0695157"/>
      </p:ext>
    </p:extLst>
  </p:cSld>
  <p:clrMapOvr>
    <a:masterClrMapping/>
  </p:clrMapOvr>
  <p:transition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A0364-8CB5-4978-AE99-F6D39DD6CA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651297"/>
      </p:ext>
    </p:extLst>
  </p:cSld>
  <p:clrMapOvr>
    <a:masterClrMapping/>
  </p:clrMapOvr>
  <p:transition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467F-3490-47ED-A420-DAE44F3E44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0976799"/>
      </p:ext>
    </p:extLst>
  </p:cSld>
  <p:clrMapOvr>
    <a:masterClrMapping/>
  </p:clrMapOvr>
  <p:transition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F6ABA-DCF5-477F-9465-1E852B88CB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677239"/>
      </p:ext>
    </p:extLst>
  </p:cSld>
  <p:clrMapOvr>
    <a:masterClrMapping/>
  </p:clrMapOvr>
  <p:transition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965A5-5E1A-46DA-B8D5-A6C3304939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8892622"/>
      </p:ext>
    </p:extLst>
  </p:cSld>
  <p:clrMapOvr>
    <a:masterClrMapping/>
  </p:clrMapOvr>
  <p:transition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8370-9CBD-4115-9F01-76126CD5D0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346735"/>
      </p:ext>
    </p:extLst>
  </p:cSld>
  <p:clrMapOvr>
    <a:masterClrMapping/>
  </p:clrMapOvr>
  <p:transition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5C6EB-3B78-4E3F-BC01-B8F3440A04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98886"/>
      </p:ext>
    </p:extLst>
  </p:cSld>
  <p:clrMapOvr>
    <a:masterClrMapping/>
  </p:clrMapOvr>
  <p:transition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2DC9-4F75-4BFD-8F5D-3A722D08D2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8632728"/>
      </p:ext>
    </p:extLst>
  </p:cSld>
  <p:clrMapOvr>
    <a:masterClrMapping/>
  </p:clrMapOvr>
  <p:transition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3D840B1-9D11-456F-B51D-7F7815BCE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81183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EA339-A1E6-48EC-B5ED-4E2D669659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3178315"/>
      </p:ext>
    </p:extLst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D3E5C-556D-4C3A-8996-077B6484E9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7057263"/>
      </p:ext>
    </p:extLst>
  </p:cSld>
  <p:clrMapOvr>
    <a:masterClrMapping/>
  </p:clrMapOvr>
  <p:transition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3CD29-86E5-410D-8864-8A5C452290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373069"/>
      </p:ext>
    </p:extLst>
  </p:cSld>
  <p:clrMapOvr>
    <a:masterClrMapping/>
  </p:clrMapOvr>
  <p:transition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3AA3-04B3-49E0-88D5-23EC728782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0821762"/>
      </p:ext>
    </p:extLst>
  </p:cSld>
  <p:clrMapOvr>
    <a:masterClrMapping/>
  </p:clrMapOvr>
  <p:transition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E4DE4-B7B8-4BB1-9484-72C7DEB475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045044"/>
      </p:ext>
    </p:extLst>
  </p:cSld>
  <p:clrMapOvr>
    <a:masterClrMapping/>
  </p:clrMapOvr>
  <p:transition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1BC35-1F49-4316-8612-3C612E43BB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072860"/>
      </p:ext>
    </p:extLst>
  </p:cSld>
  <p:clrMapOvr>
    <a:masterClrMapping/>
  </p:clrMapOvr>
  <p:transition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2FD4-B413-4D1C-AD61-CEF35BF21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032835"/>
      </p:ext>
    </p:extLst>
  </p:cSld>
  <p:clrMapOvr>
    <a:masterClrMapping/>
  </p:clrMapOvr>
  <p:transition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6C3F-1365-471B-8FBA-77FAE46977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6549349"/>
      </p:ext>
    </p:extLst>
  </p:cSld>
  <p:clrMapOvr>
    <a:masterClrMapping/>
  </p:clrMapOvr>
  <p:transition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3748-7BE2-4D3B-9639-CC4A79C1A7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029518"/>
      </p:ext>
    </p:extLst>
  </p:cSld>
  <p:clrMapOvr>
    <a:masterClrMapping/>
  </p:clrMapOvr>
  <p:transition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FFFF8-FC06-4F68-8C50-C0B24BA10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6455101"/>
      </p:ext>
    </p:extLst>
  </p:cSld>
  <p:clrMapOvr>
    <a:masterClrMapping/>
  </p:clrMapOvr>
  <p:transition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E62B-D790-4ED4-A137-53121AF93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68045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CC675-A8C9-410F-9DEA-2DFF7F23FE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75634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5667-4DBF-4D4A-8101-12D9E32449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412969"/>
      </p:ext>
    </p:extLst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369" tIns="45685" rIns="91369" bIns="4568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DB340CE9-0A9C-470F-A2CB-73C348B38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372783"/>
      </p:ext>
    </p:extLst>
  </p:cSld>
  <p:clrMapOvr>
    <a:masterClrMapping/>
  </p:clrMapOvr>
  <p:transition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0D40BA1-1308-449A-8430-181C082E7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7504" y="6493866"/>
            <a:ext cx="1296144" cy="24750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1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46" indent="0">
              <a:buNone/>
              <a:defRPr sz="1800"/>
            </a:lvl2pPr>
            <a:lvl3pPr marL="913696" indent="0">
              <a:buNone/>
              <a:defRPr sz="1600"/>
            </a:lvl3pPr>
            <a:lvl4pPr marL="1370550" indent="0">
              <a:buNone/>
              <a:defRPr sz="1400"/>
            </a:lvl4pPr>
            <a:lvl5pPr marL="1827398" indent="0">
              <a:buNone/>
              <a:defRPr sz="1400"/>
            </a:lvl5pPr>
            <a:lvl6pPr marL="2284245" indent="0">
              <a:buNone/>
              <a:defRPr sz="1400"/>
            </a:lvl6pPr>
            <a:lvl7pPr marL="2741098" indent="0">
              <a:buNone/>
              <a:defRPr sz="1400"/>
            </a:lvl7pPr>
            <a:lvl8pPr marL="3197941" indent="0">
              <a:buNone/>
              <a:defRPr sz="1400"/>
            </a:lvl8pPr>
            <a:lvl9pPr marL="365479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4F63C5D-30EB-4443-96B1-F24F98525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563347"/>
      </p:ext>
    </p:extLst>
  </p:cSld>
  <p:clrMapOvr>
    <a:masterClrMapping/>
  </p:clrMapOvr>
  <p:transition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C6780E0-4A8D-46B6-A7F8-F64DE021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364143"/>
      </p:ext>
    </p:extLst>
  </p:cSld>
  <p:clrMapOvr>
    <a:masterClrMapping/>
  </p:clrMapOvr>
  <p:transition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6" indent="0">
              <a:buNone/>
              <a:defRPr sz="2000" b="1"/>
            </a:lvl2pPr>
            <a:lvl3pPr marL="913696" indent="0">
              <a:buNone/>
              <a:defRPr sz="1800" b="1"/>
            </a:lvl3pPr>
            <a:lvl4pPr marL="1370550" indent="0">
              <a:buNone/>
              <a:defRPr sz="1600" b="1"/>
            </a:lvl4pPr>
            <a:lvl5pPr marL="1827398" indent="0">
              <a:buNone/>
              <a:defRPr sz="1600" b="1"/>
            </a:lvl5pPr>
            <a:lvl6pPr marL="2284245" indent="0">
              <a:buNone/>
              <a:defRPr sz="1600" b="1"/>
            </a:lvl6pPr>
            <a:lvl7pPr marL="2741098" indent="0">
              <a:buNone/>
              <a:defRPr sz="1600" b="1"/>
            </a:lvl7pPr>
            <a:lvl8pPr marL="3197941" indent="0">
              <a:buNone/>
              <a:defRPr sz="1600" b="1"/>
            </a:lvl8pPr>
            <a:lvl9pPr marL="3654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6" indent="0">
              <a:buNone/>
              <a:defRPr sz="2000" b="1"/>
            </a:lvl2pPr>
            <a:lvl3pPr marL="913696" indent="0">
              <a:buNone/>
              <a:defRPr sz="1800" b="1"/>
            </a:lvl3pPr>
            <a:lvl4pPr marL="1370550" indent="0">
              <a:buNone/>
              <a:defRPr sz="1600" b="1"/>
            </a:lvl4pPr>
            <a:lvl5pPr marL="1827398" indent="0">
              <a:buNone/>
              <a:defRPr sz="1600" b="1"/>
            </a:lvl5pPr>
            <a:lvl6pPr marL="2284245" indent="0">
              <a:buNone/>
              <a:defRPr sz="1600" b="1"/>
            </a:lvl6pPr>
            <a:lvl7pPr marL="2741098" indent="0">
              <a:buNone/>
              <a:defRPr sz="1600" b="1"/>
            </a:lvl7pPr>
            <a:lvl8pPr marL="3197941" indent="0">
              <a:buNone/>
              <a:defRPr sz="1600" b="1"/>
            </a:lvl8pPr>
            <a:lvl9pPr marL="3654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89A0B8B-3EDB-489D-8C06-0DFDA8158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138821"/>
      </p:ext>
    </p:extLst>
  </p:cSld>
  <p:clrMapOvr>
    <a:masterClrMapping/>
  </p:clrMapOvr>
  <p:transition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9F6CDD2-04E5-4CB3-A2DD-09E1DF655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14647"/>
      </p:ext>
    </p:extLst>
  </p:cSld>
  <p:clrMapOvr>
    <a:masterClrMapping/>
  </p:clrMapOvr>
  <p:transition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E7FC75D-B4C8-41FC-9221-8E84B30C6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958437"/>
      </p:ext>
    </p:extLst>
  </p:cSld>
  <p:clrMapOvr>
    <a:masterClrMapping/>
  </p:clrMapOvr>
  <p:transition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46" indent="0">
              <a:buNone/>
              <a:defRPr sz="1200"/>
            </a:lvl2pPr>
            <a:lvl3pPr marL="913696" indent="0">
              <a:buNone/>
              <a:defRPr sz="1000"/>
            </a:lvl3pPr>
            <a:lvl4pPr marL="1370550" indent="0">
              <a:buNone/>
              <a:defRPr sz="900"/>
            </a:lvl4pPr>
            <a:lvl5pPr marL="1827398" indent="0">
              <a:buNone/>
              <a:defRPr sz="900"/>
            </a:lvl5pPr>
            <a:lvl6pPr marL="2284245" indent="0">
              <a:buNone/>
              <a:defRPr sz="900"/>
            </a:lvl6pPr>
            <a:lvl7pPr marL="2741098" indent="0">
              <a:buNone/>
              <a:defRPr sz="900"/>
            </a:lvl7pPr>
            <a:lvl8pPr marL="3197941" indent="0">
              <a:buNone/>
              <a:defRPr sz="900"/>
            </a:lvl8pPr>
            <a:lvl9pPr marL="3654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C8B83B7-8031-4083-B53B-F8A2426BC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60118"/>
      </p:ext>
    </p:extLst>
  </p:cSld>
  <p:clrMapOvr>
    <a:masterClrMapping/>
  </p:clrMapOvr>
  <p:transition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46" indent="0">
              <a:buNone/>
              <a:defRPr sz="2800"/>
            </a:lvl2pPr>
            <a:lvl3pPr marL="913696" indent="0">
              <a:buNone/>
              <a:defRPr sz="2400"/>
            </a:lvl3pPr>
            <a:lvl4pPr marL="1370550" indent="0">
              <a:buNone/>
              <a:defRPr sz="2000"/>
            </a:lvl4pPr>
            <a:lvl5pPr marL="1827398" indent="0">
              <a:buNone/>
              <a:defRPr sz="2000"/>
            </a:lvl5pPr>
            <a:lvl6pPr marL="2284245" indent="0">
              <a:buNone/>
              <a:defRPr sz="2000"/>
            </a:lvl6pPr>
            <a:lvl7pPr marL="2741098" indent="0">
              <a:buNone/>
              <a:defRPr sz="2000"/>
            </a:lvl7pPr>
            <a:lvl8pPr marL="3197941" indent="0">
              <a:buNone/>
              <a:defRPr sz="2000"/>
            </a:lvl8pPr>
            <a:lvl9pPr marL="365479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46" indent="0">
              <a:buNone/>
              <a:defRPr sz="1200"/>
            </a:lvl2pPr>
            <a:lvl3pPr marL="913696" indent="0">
              <a:buNone/>
              <a:defRPr sz="1000"/>
            </a:lvl3pPr>
            <a:lvl4pPr marL="1370550" indent="0">
              <a:buNone/>
              <a:defRPr sz="900"/>
            </a:lvl4pPr>
            <a:lvl5pPr marL="1827398" indent="0">
              <a:buNone/>
              <a:defRPr sz="900"/>
            </a:lvl5pPr>
            <a:lvl6pPr marL="2284245" indent="0">
              <a:buNone/>
              <a:defRPr sz="900"/>
            </a:lvl6pPr>
            <a:lvl7pPr marL="2741098" indent="0">
              <a:buNone/>
              <a:defRPr sz="900"/>
            </a:lvl7pPr>
            <a:lvl8pPr marL="3197941" indent="0">
              <a:buNone/>
              <a:defRPr sz="900"/>
            </a:lvl8pPr>
            <a:lvl9pPr marL="3654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92B53E77-0FFC-488F-87C6-36E9046A8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497002"/>
      </p:ext>
    </p:extLst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1ED5331-8BF1-4504-A8DD-7F2CAE3A0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12214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0957-494E-44C3-BBF4-37466FCB04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113863"/>
      </p:ext>
    </p:extLst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0A9A2F9-40E4-42ED-889C-AC0176464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83762"/>
      </p:ext>
    </p:extLst>
  </p:cSld>
  <p:clrMapOvr>
    <a:masterClrMapping/>
  </p:clrMapOvr>
  <p:transition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38A1CC9-B20C-4E68-AB13-B8A2C4C71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61908"/>
      </p:ext>
    </p:extLst>
  </p:cSld>
  <p:clrMapOvr>
    <a:masterClrMapping/>
  </p:clrMapOvr>
  <p:transition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25970A8-04CD-4875-83A6-FCCC382A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643007"/>
      </p:ext>
    </p:extLst>
  </p:cSld>
  <p:clrMapOvr>
    <a:masterClrMapping/>
  </p:clrMapOvr>
  <p:transition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A3389CE-7FCA-435C-8270-ADACCCCD3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487754"/>
      </p:ext>
    </p:extLst>
  </p:cSld>
  <p:clrMapOvr>
    <a:masterClrMapping/>
  </p:clrMapOvr>
  <p:transition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BBC5771-5CCA-4855-9475-D41868F48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49701"/>
      </p:ext>
    </p:extLst>
  </p:cSld>
  <p:clrMapOvr>
    <a:masterClrMapping/>
  </p:clrMapOvr>
  <p:transition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3DC853-DDED-4FF2-BF84-4F67E8538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546708"/>
      </p:ext>
    </p:extLst>
  </p:cSld>
  <p:clrMapOvr>
    <a:masterClrMapping/>
  </p:clrMapOvr>
  <p:transition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CF39B70-5716-4000-9795-B43E58FFC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22785"/>
      </p:ext>
    </p:extLst>
  </p:cSld>
  <p:clrMapOvr>
    <a:masterClrMapping/>
  </p:clrMapOvr>
  <p:transition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97E5CA7-27BF-4C5A-9779-8FC0E4A46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67247"/>
      </p:ext>
    </p:extLst>
  </p:cSld>
  <p:clrMapOvr>
    <a:masterClrMapping/>
  </p:clrMapOvr>
  <p:transition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E5D71E8-9ED0-4A10-95EC-4F41D0F80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029695"/>
      </p:ext>
    </p:extLst>
  </p:cSld>
  <p:clrMapOvr>
    <a:masterClrMapping/>
  </p:clrMapOvr>
  <p:transition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A73414-256A-4EF2-B80B-130591488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53871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15947-33C3-4F29-97E4-71713E205A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04316"/>
      </p:ext>
    </p:extLst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C4B40DC-82F7-440E-9A27-9595800D8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278988"/>
      </p:ext>
    </p:extLst>
  </p:cSld>
  <p:clrMapOvr>
    <a:masterClrMapping/>
  </p:clrMapOvr>
  <p:transition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57CFC5A-AFB4-4492-94E4-60471E64A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11409"/>
      </p:ext>
    </p:extLst>
  </p:cSld>
  <p:clrMapOvr>
    <a:masterClrMapping/>
  </p:clrMapOvr>
  <p:transition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AB9521-321B-46E5-8A38-94A5C5C42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5104"/>
      </p:ext>
    </p:extLst>
  </p:cSld>
  <p:clrMapOvr>
    <a:masterClrMapping/>
  </p:clrMapOvr>
  <p:transition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C690F-8DBE-4531-826C-E371AC4B01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68772"/>
      </p:ext>
    </p:extLst>
  </p:cSld>
  <p:clrMapOvr>
    <a:masterClrMapping/>
  </p:clrMapOvr>
  <p:transition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167B-B530-47FA-96A2-56EE4581BAA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6746336"/>
      </p:ext>
    </p:extLst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F8473-55A2-46B4-8928-C9A2425523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4962660"/>
      </p:ext>
    </p:extLst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CDABC-B743-41FA-BF9C-714B146FA1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252892"/>
      </p:ext>
    </p:extLst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DA0E5-4E4A-4BFC-9E1B-6ED1FB4A39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607466"/>
      </p:ext>
    </p:extLst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9C8D3-0866-40ED-A3BC-5911E79456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81420"/>
      </p:ext>
    </p:extLst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1FA7E-C4A7-4438-95D6-DB977393DC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77577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82235-6336-44F9-84E3-5E70C44C44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647505"/>
      </p:ext>
    </p:extLst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BF7C7-DF9F-4668-AFCC-AC19916B94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30487"/>
      </p:ext>
    </p:extLst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CD45B-251B-49D9-BD46-5C53527169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677160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65D79-1583-473A-9D24-D5334124B4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184668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6651375-B67A-4C9F-B070-DEF3773F0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283868"/>
      </p:ext>
    </p:extLst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E6028-E408-4FBE-9546-044FF36B3E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1981526"/>
      </p:ext>
    </p:extLst>
  </p:cSld>
  <p:clrMapOvr>
    <a:masterClrMapping/>
  </p:clrMapOvr>
  <p:transition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FF8B4-766F-4726-A484-15A5BA2A7D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076373"/>
      </p:ext>
    </p:extLst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9E5BA-6F9E-42DF-9970-8C5EA2CE3D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825558"/>
      </p:ext>
    </p:extLst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6C3D1-DD09-44DE-939E-E8EC1C4207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644601"/>
      </p:ext>
    </p:extLst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A5A7-DD37-467E-AF9B-DB02C7E60A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007360"/>
      </p:ext>
    </p:extLst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5965-1BF9-44F2-852F-C4AF0FBC74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77837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DA7D-FDD0-4E2E-BA8E-26F2067BA1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079301"/>
      </p:ext>
    </p:extLst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98133-EC8D-4266-A894-EF9521675D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142862"/>
      </p:ext>
    </p:extLst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38F1-4DE3-4F1A-8010-7CCA92A1D9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469403"/>
      </p:ext>
    </p:extLst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6436-4FCC-4D21-9672-4B7D621A95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373182"/>
      </p:ext>
    </p:extLst>
  </p:cSld>
  <p:clrMapOvr>
    <a:masterClrMapping/>
  </p:clrMapOvr>
  <p:transition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44D21-280A-46DC-A65C-6334B06D5E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6872491"/>
      </p:ext>
    </p:extLst>
  </p:cSld>
  <p:clrMapOvr>
    <a:masterClrMapping/>
  </p:clrMapOvr>
  <p:transition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27E335B-2571-4B9F-B3FC-276F421EC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16909"/>
      </p:ext>
    </p:extLst>
  </p:cSld>
  <p:clrMapOvr>
    <a:masterClrMapping/>
  </p:clrMapOvr>
  <p:transition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5737D-0828-42BB-B832-B05BBE0AC1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708006"/>
      </p:ext>
    </p:extLst>
  </p:cSld>
  <p:clrMapOvr>
    <a:masterClrMapping/>
  </p:clrMapOvr>
  <p:transition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43F9-3A0C-4391-B85D-6348B3B59D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841816"/>
      </p:ext>
    </p:extLst>
  </p:cSld>
  <p:clrMapOvr>
    <a:masterClrMapping/>
  </p:clrMapOvr>
  <p:transition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3E39D-766B-49D1-AA9F-9643CEA318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712633"/>
      </p:ext>
    </p:extLst>
  </p:cSld>
  <p:clrMapOvr>
    <a:masterClrMapping/>
  </p:clrMapOvr>
  <p:transition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D1867-65E8-4A5E-A7CF-E6CD959754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597736"/>
      </p:ext>
    </p:extLst>
  </p:cSld>
  <p:clrMapOvr>
    <a:masterClrMapping/>
  </p:clrMapOvr>
  <p:transition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038F6-C71D-4756-A1E7-201F28C43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078006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14F8A11-E434-4D95-8A36-8F5C98173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991090"/>
      </p:ext>
    </p:extLst>
  </p:cSld>
  <p:clrMapOvr>
    <a:masterClrMapping/>
  </p:clrMapOvr>
  <p:transition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F3EF9-867A-4F93-AE3F-F602B7D73A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5109061"/>
      </p:ext>
    </p:extLst>
  </p:cSld>
  <p:clrMapOvr>
    <a:masterClrMapping/>
  </p:clrMapOvr>
  <p:transition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1D64-66E3-4BF0-BC1C-3F3B55D305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020675"/>
      </p:ext>
    </p:extLst>
  </p:cSld>
  <p:clrMapOvr>
    <a:masterClrMapping/>
  </p:clrMapOvr>
  <p:transition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E180C-55B5-416E-89A6-44FEEAC476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621454"/>
      </p:ext>
    </p:extLst>
  </p:cSld>
  <p:clrMapOvr>
    <a:masterClrMapping/>
  </p:clrMapOvr>
  <p:transition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5976-6DA0-4670-BDD3-BFB8146C66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03616"/>
      </p:ext>
    </p:extLst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5F2E9-B1D2-4CFF-A3C2-DDFA522378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889930"/>
      </p:ext>
    </p:extLst>
  </p:cSld>
  <p:clrMapOvr>
    <a:masterClrMapping/>
  </p:clrMapOvr>
  <p:transition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7FB3484-6BE0-4C8E-B608-690066F7E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942969"/>
      </p:ext>
    </p:extLst>
  </p:cSld>
  <p:clrMapOvr>
    <a:masterClrMapping/>
  </p:clrMapOvr>
  <p:transition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BA424-1AE2-4E55-A00F-E5E2569B8B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4034873"/>
      </p:ext>
    </p:extLst>
  </p:cSld>
  <p:clrMapOvr>
    <a:masterClrMapping/>
  </p:clrMapOvr>
  <p:transition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B685C-FF3A-4E7C-9E0E-C4A5BC646A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6063457"/>
      </p:ext>
    </p:extLst>
  </p:cSld>
  <p:clrMapOvr>
    <a:masterClrMapping/>
  </p:clrMapOvr>
  <p:transition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AC6F9-3B3D-4FE5-81B9-BD07546090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3610340"/>
      </p:ext>
    </p:extLst>
  </p:cSld>
  <p:clrMapOvr>
    <a:masterClrMapping/>
  </p:clrMapOvr>
  <p:transition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A519-6A75-4158-B9A1-276B5993FC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1489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708F-26A1-44E7-ABCE-F355F0D1BC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437126"/>
      </p:ext>
    </p:extLst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0086D-4F6C-4A16-8FB4-411B07E543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346481"/>
      </p:ext>
    </p:extLst>
  </p:cSld>
  <p:clrMapOvr>
    <a:masterClrMapping/>
  </p:clrMapOvr>
  <p:transition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BAE4-269D-4A3A-B785-5ABDDC2929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8871129"/>
      </p:ext>
    </p:extLst>
  </p:cSld>
  <p:clrMapOvr>
    <a:masterClrMapping/>
  </p:clrMapOvr>
  <p:transition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4E38-FF9F-485F-ABC3-14AC768E0D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196189"/>
      </p:ext>
    </p:extLst>
  </p:cSld>
  <p:clrMapOvr>
    <a:masterClrMapping/>
  </p:clrMapOvr>
  <p:transition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01FD-2D57-4895-88C1-5ED0508077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759804"/>
      </p:ext>
    </p:extLst>
  </p:cSld>
  <p:clrMapOvr>
    <a:masterClrMapping/>
  </p:clrMapOvr>
  <p:transition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94F1D-737C-431D-A020-48B724203A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9840774"/>
      </p:ext>
    </p:extLst>
  </p:cSld>
  <p:clrMapOvr>
    <a:masterClrMapping/>
  </p:clrMapOvr>
  <p:transition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6ABE-B002-4F21-B68B-AC99ACB98F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6561536"/>
      </p:ext>
    </p:extLst>
  </p:cSld>
  <p:clrMapOvr>
    <a:masterClrMapping/>
  </p:clrMapOvr>
  <p:transition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1A94E56-95CA-4914-9AF7-3AEA3403F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01298"/>
      </p:ext>
    </p:extLst>
  </p:cSld>
  <p:clrMapOvr>
    <a:masterClrMapping/>
  </p:clrMapOvr>
  <p:transition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5072490-E1E4-4DF8-8221-966965E2D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53304"/>
      </p:ext>
    </p:extLst>
  </p:cSld>
  <p:clrMapOvr>
    <a:masterClrMapping/>
  </p:clrMapOvr>
  <p:transition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5459636-0DC8-4309-9EE6-AE6B629A0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502974"/>
      </p:ext>
    </p:extLst>
  </p:cSld>
  <p:clrMapOvr>
    <a:masterClrMapping/>
  </p:clrMapOvr>
  <p:transition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2E107BE-DCCE-4A92-B5EE-AB80D0B5E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58121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AC51-C501-4791-B86C-08667D39EC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024963"/>
      </p:ext>
    </p:extLst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16942B5-8C84-4F8F-813C-AE1C2DC49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016882"/>
      </p:ext>
    </p:extLst>
  </p:cSld>
  <p:clrMapOvr>
    <a:masterClrMapping/>
  </p:clrMapOvr>
  <p:transition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376E1AE-9BB2-42DB-AF29-5D5C6E8B4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906277"/>
      </p:ext>
    </p:extLst>
  </p:cSld>
  <p:clrMapOvr>
    <a:masterClrMapping/>
  </p:clrMapOvr>
  <p:transition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108AB6D-C714-4D07-85C6-0DECCE278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977517"/>
      </p:ext>
    </p:extLst>
  </p:cSld>
  <p:clrMapOvr>
    <a:masterClrMapping/>
  </p:clrMapOvr>
  <p:transition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6DD7376-5823-430F-97A5-823672637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264921"/>
      </p:ext>
    </p:extLst>
  </p:cSld>
  <p:clrMapOvr>
    <a:masterClrMapping/>
  </p:clrMapOvr>
  <p:transition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3EA4EA5-74EB-4EA9-941B-407CDFF4D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039292"/>
      </p:ext>
    </p:extLst>
  </p:cSld>
  <p:clrMapOvr>
    <a:masterClrMapping/>
  </p:clrMapOvr>
  <p:transition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D70B933-B2BE-4256-887B-2B32DF282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982935"/>
      </p:ext>
    </p:extLst>
  </p:cSld>
  <p:clrMapOvr>
    <a:masterClrMapping/>
  </p:clrMapOvr>
  <p:transition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FD64C02-3F00-4595-BFB2-EFFAABFA5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107671"/>
      </p:ext>
    </p:extLst>
  </p:cSld>
  <p:clrMapOvr>
    <a:masterClrMapping/>
  </p:clrMapOvr>
  <p:transition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C9F4138-A8E1-4251-A9A3-9201976E1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634988"/>
      </p:ext>
    </p:extLst>
  </p:cSld>
  <p:clrMapOvr>
    <a:masterClrMapping/>
  </p:clrMapOvr>
  <p:transition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AD14A32-8DFA-400B-8BDB-CD2F76CB9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077628"/>
      </p:ext>
    </p:extLst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B87050B-EE53-406F-B67C-3BDE36DCB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280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7C91-969F-4452-9F70-5EA13EA562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9294525"/>
      </p:ext>
    </p:extLst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76D31E-D09E-46AF-AEEB-BA440ACC2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59303"/>
      </p:ext>
    </p:extLst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3572A-75F0-4B70-9548-C96A18C321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9294525"/>
      </p:ext>
    </p:extLst>
  </p:cSld>
  <p:clrMapOvr>
    <a:masterClrMapping/>
  </p:clrMapOvr>
  <p:transition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57CBC-2D14-48DE-B585-E34EB8A7AD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696555"/>
      </p:ext>
    </p:extLst>
  </p:cSld>
  <p:clrMapOvr>
    <a:masterClrMapping/>
  </p:clrMapOvr>
  <p:transition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32D4-4036-4A30-B58B-BC5752FBEB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663188"/>
      </p:ext>
    </p:extLst>
  </p:cSld>
  <p:clrMapOvr>
    <a:masterClrMapping/>
  </p:clrMapOvr>
  <p:transition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A5001-738D-471A-B9A4-7D17324AD2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234536"/>
      </p:ext>
    </p:extLst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49C22-C791-40CA-8DF3-9158D838FC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2367919"/>
      </p:ext>
    </p:extLst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C3C1B-8416-43C8-BA90-15815C0A09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9037052"/>
      </p:ext>
    </p:extLst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C0162-9AED-4BB1-9503-6331769B35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3272920"/>
      </p:ext>
    </p:extLst>
  </p:cSld>
  <p:clrMapOvr>
    <a:masterClrMapping/>
  </p:clrMapOvr>
  <p:transition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88906-DE5B-4940-8188-50AB67E414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0237380"/>
      </p:ext>
    </p:extLst>
  </p:cSld>
  <p:clrMapOvr>
    <a:masterClrMapping/>
  </p:clrMapOvr>
  <p:transition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F679C-8700-4128-9ED7-50B16289A5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25352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E7DB0-6933-4AEF-AC62-A1DFAF64D8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272842"/>
      </p:ext>
    </p:extLst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4416B-8C00-49E1-93B0-E37DB037F1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2537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C6327-F2A4-43C0-9804-643ED60530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96348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9EF01-9616-4EF3-8660-850DA8EEA9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84004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2E7C-ACBA-4590-AC95-CFF2E95EC3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48550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2A6BF-CDE3-460F-9B29-43B2C82E2A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15198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4E329-A62B-41E0-B694-B704F6C14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783143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67AE-E869-4F4D-8BF3-4FAACEC3CB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79969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FF5F-6ACB-41D3-B145-15D42233DB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246748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21C99C9-3B33-4753-AC61-F889BE097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9218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0A5F-C50E-4092-ABBE-1F2666FE2E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04487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9DDD-A1F5-4B7B-AE80-86F906C085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501491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615D-7BB8-4F94-BAD7-83435458E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88568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15017-F589-41DD-9DBB-AFC626F1FB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339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BF0F-7F80-47D2-89FA-243688F0F6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19121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8889-B01B-4B05-A460-4FEC0C77F2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61662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F320-6022-4B7F-B10C-1A610063B6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06997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0B6D1-997C-4217-BD12-DBC81745E2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94809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24128-D367-4C0C-AB10-E9A961CACC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79824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A363-8837-472D-9386-03A673AA6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705195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2D62F-4D04-4927-9948-E63D6AEEC6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78446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BEB0A77-5166-4213-82EF-7255CFE60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96835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228600" y="90805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57BC-2780-4344-A717-CCCFB2FCB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86616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BC46D-31BB-468A-B06A-76626A4F0B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98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2C9ED-0863-4124-A1B1-F9CD778980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08490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228600" y="90805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0781-C318-4E82-B343-DFC09A4CE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66702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7D71-8032-439C-A816-AA1E7CC787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54181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8DF3-53B9-40A4-8BC2-3A289C5B59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58242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6AA7-EAC2-4B12-9B1D-6AFDEFBE18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4576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29FA9-79C3-4326-9540-D1A7EB9488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791738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5BD57-2E1F-4B72-BD45-EEE1797E9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652332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AB86B-1421-49B0-A5B3-E76F6FB4B4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87650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BB22-88A9-46FF-AF58-02B0D20405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45918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ack&amp;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7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/>
          <p:nvPr userDrawn="1"/>
        </p:nvSpPr>
        <p:spPr>
          <a:xfrm>
            <a:off x="0" y="5967413"/>
            <a:ext cx="9144000" cy="890587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8" descr="ecelogorb.psd"/>
          <p:cNvPicPr>
            <a:picLocks noChangeAspect="1"/>
          </p:cNvPicPr>
          <p:nvPr userDrawn="1"/>
        </p:nvPicPr>
        <p:blipFill>
          <a:blip r:embed="rId3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80125"/>
            <a:ext cx="32750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MU_logo_horiz_black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6259513"/>
            <a:ext cx="38957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71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D1D61-96A6-48E8-BB19-7F0DA07388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9031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46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583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1440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60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4254500" y="117475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28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4254500" y="117475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0276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688702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890689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95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E070-0749-4512-8DD3-B072485F348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7937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201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3184525" y="144463"/>
            <a:ext cx="5959475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72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37365AA-C52F-4372-BB4B-CC255BEC0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4903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5F1D1-CB9A-493C-9389-252511109C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745490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B4E17-5994-4B8F-AF86-FA0FE2A649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821202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3E47-9CEF-4D22-9FA5-BE8EA0A503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808050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96DFC-5278-480B-AFC9-28A61D6F77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28628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56EB3-BB77-4835-9805-A9F54F44CA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071444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A7014-74CB-4B0F-BDCF-89F3C3E5F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940481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4DEA5-9F97-4453-9FC9-012B139C58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2748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slideLayout" Target="../slideLayouts/slideLayout300.xml"/><Relationship Id="rId5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9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3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9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24.xml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0" Type="http://schemas.openxmlformats.org/officeDocument/2006/relationships/slideLayout" Target="../slideLayouts/slideLayout332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38.xml"/><Relationship Id="rId10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37.xml"/><Relationship Id="rId9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51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46.xml"/><Relationship Id="rId1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49.xml"/><Relationship Id="rId10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48.xml"/><Relationship Id="rId9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62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57.xml"/><Relationship Id="rId1" Type="http://schemas.openxmlformats.org/officeDocument/2006/relationships/slideLayout" Target="../slideLayouts/slideLayout356.xml"/><Relationship Id="rId6" Type="http://schemas.openxmlformats.org/officeDocument/2006/relationships/slideLayout" Target="../slideLayouts/slideLayout361.xml"/><Relationship Id="rId11" Type="http://schemas.openxmlformats.org/officeDocument/2006/relationships/slideLayout" Target="../slideLayouts/slideLayout366.xml"/><Relationship Id="rId5" Type="http://schemas.openxmlformats.org/officeDocument/2006/relationships/slideLayout" Target="../slideLayouts/slideLayout360.xml"/><Relationship Id="rId10" Type="http://schemas.openxmlformats.org/officeDocument/2006/relationships/slideLayout" Target="../slideLayouts/slideLayout365.xml"/><Relationship Id="rId4" Type="http://schemas.openxmlformats.org/officeDocument/2006/relationships/slideLayout" Target="../slideLayouts/slideLayout359.xml"/><Relationship Id="rId9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9.xml"/><Relationship Id="rId7" Type="http://schemas.openxmlformats.org/officeDocument/2006/relationships/slideLayout" Target="../slideLayouts/slideLayout373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68.xml"/><Relationship Id="rId1" Type="http://schemas.openxmlformats.org/officeDocument/2006/relationships/slideLayout" Target="../slideLayouts/slideLayout367.xml"/><Relationship Id="rId6" Type="http://schemas.openxmlformats.org/officeDocument/2006/relationships/slideLayout" Target="../slideLayouts/slideLayout372.xml"/><Relationship Id="rId11" Type="http://schemas.openxmlformats.org/officeDocument/2006/relationships/slideLayout" Target="../slideLayouts/slideLayout377.xml"/><Relationship Id="rId5" Type="http://schemas.openxmlformats.org/officeDocument/2006/relationships/slideLayout" Target="../slideLayouts/slideLayout371.xml"/><Relationship Id="rId10" Type="http://schemas.openxmlformats.org/officeDocument/2006/relationships/slideLayout" Target="../slideLayouts/slideLayout376.xml"/><Relationship Id="rId4" Type="http://schemas.openxmlformats.org/officeDocument/2006/relationships/slideLayout" Target="../slideLayouts/slideLayout370.xml"/><Relationship Id="rId9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84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79.xml"/><Relationship Id="rId1" Type="http://schemas.openxmlformats.org/officeDocument/2006/relationships/slideLayout" Target="../slideLayouts/slideLayout378.xml"/><Relationship Id="rId6" Type="http://schemas.openxmlformats.org/officeDocument/2006/relationships/slideLayout" Target="../slideLayouts/slideLayout383.xml"/><Relationship Id="rId11" Type="http://schemas.openxmlformats.org/officeDocument/2006/relationships/slideLayout" Target="../slideLayouts/slideLayout388.xml"/><Relationship Id="rId5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87.xml"/><Relationship Id="rId4" Type="http://schemas.openxmlformats.org/officeDocument/2006/relationships/slideLayout" Target="../slideLayouts/slideLayout381.xml"/><Relationship Id="rId9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1.xml"/><Relationship Id="rId7" Type="http://schemas.openxmlformats.org/officeDocument/2006/relationships/slideLayout" Target="../slideLayouts/slideLayout395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0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6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1.xml"/><Relationship Id="rId1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10.xml"/><Relationship Id="rId5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9.xml"/><Relationship Id="rId4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8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8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11" Type="http://schemas.openxmlformats.org/officeDocument/2006/relationships/slideLayout" Target="../slideLayouts/slideLayout421.xml"/><Relationship Id="rId5" Type="http://schemas.openxmlformats.org/officeDocument/2006/relationships/slideLayout" Target="../slideLayouts/slideLayout415.xml"/><Relationship Id="rId10" Type="http://schemas.openxmlformats.org/officeDocument/2006/relationships/slideLayout" Target="../slideLayouts/slideLayout420.xml"/><Relationship Id="rId4" Type="http://schemas.openxmlformats.org/officeDocument/2006/relationships/slideLayout" Target="../slideLayouts/slideLayout414.xml"/><Relationship Id="rId9" Type="http://schemas.openxmlformats.org/officeDocument/2006/relationships/slideLayout" Target="../slideLayouts/slideLayout4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8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23.xml"/><Relationship Id="rId1" Type="http://schemas.openxmlformats.org/officeDocument/2006/relationships/slideLayout" Target="../slideLayouts/slideLayout422.xml"/><Relationship Id="rId6" Type="http://schemas.openxmlformats.org/officeDocument/2006/relationships/slideLayout" Target="../slideLayouts/slideLayout427.xml"/><Relationship Id="rId11" Type="http://schemas.openxmlformats.org/officeDocument/2006/relationships/slideLayout" Target="../slideLayouts/slideLayout432.xml"/><Relationship Id="rId5" Type="http://schemas.openxmlformats.org/officeDocument/2006/relationships/slideLayout" Target="../slideLayouts/slideLayout426.xml"/><Relationship Id="rId10" Type="http://schemas.openxmlformats.org/officeDocument/2006/relationships/slideLayout" Target="../slideLayouts/slideLayout431.xml"/><Relationship Id="rId4" Type="http://schemas.openxmlformats.org/officeDocument/2006/relationships/slideLayout" Target="../slideLayouts/slideLayout425.xml"/><Relationship Id="rId9" Type="http://schemas.openxmlformats.org/officeDocument/2006/relationships/slideLayout" Target="../slideLayouts/slideLayout43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9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34.xml"/><Relationship Id="rId1" Type="http://schemas.openxmlformats.org/officeDocument/2006/relationships/slideLayout" Target="../slideLayouts/slideLayout433.xml"/><Relationship Id="rId6" Type="http://schemas.openxmlformats.org/officeDocument/2006/relationships/slideLayout" Target="../slideLayouts/slideLayout438.xml"/><Relationship Id="rId11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37.xml"/><Relationship Id="rId10" Type="http://schemas.openxmlformats.org/officeDocument/2006/relationships/slideLayout" Target="../slideLayouts/slideLayout442.xml"/><Relationship Id="rId4" Type="http://schemas.openxmlformats.org/officeDocument/2006/relationships/slideLayout" Target="../slideLayouts/slideLayout436.xml"/><Relationship Id="rId9" Type="http://schemas.openxmlformats.org/officeDocument/2006/relationships/slideLayout" Target="../slideLayouts/slideLayout441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1.xml"/><Relationship Id="rId3" Type="http://schemas.openxmlformats.org/officeDocument/2006/relationships/slideLayout" Target="../slideLayouts/slideLayout446.xml"/><Relationship Id="rId7" Type="http://schemas.openxmlformats.org/officeDocument/2006/relationships/slideLayout" Target="../slideLayouts/slideLayout450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45.xml"/><Relationship Id="rId1" Type="http://schemas.openxmlformats.org/officeDocument/2006/relationships/slideLayout" Target="../slideLayouts/slideLayout444.xml"/><Relationship Id="rId6" Type="http://schemas.openxmlformats.org/officeDocument/2006/relationships/slideLayout" Target="../slideLayouts/slideLayout449.xml"/><Relationship Id="rId11" Type="http://schemas.openxmlformats.org/officeDocument/2006/relationships/slideLayout" Target="../slideLayouts/slideLayout454.xml"/><Relationship Id="rId5" Type="http://schemas.openxmlformats.org/officeDocument/2006/relationships/slideLayout" Target="../slideLayouts/slideLayout448.xml"/><Relationship Id="rId10" Type="http://schemas.openxmlformats.org/officeDocument/2006/relationships/slideLayout" Target="../slideLayouts/slideLayout453.xml"/><Relationship Id="rId4" Type="http://schemas.openxmlformats.org/officeDocument/2006/relationships/slideLayout" Target="../slideLayouts/slideLayout447.xml"/><Relationship Id="rId9" Type="http://schemas.openxmlformats.org/officeDocument/2006/relationships/slideLayout" Target="../slideLayouts/slideLayout452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57.xml"/><Relationship Id="rId7" Type="http://schemas.openxmlformats.org/officeDocument/2006/relationships/slideLayout" Target="../slideLayouts/slideLayout461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56.xml"/><Relationship Id="rId1" Type="http://schemas.openxmlformats.org/officeDocument/2006/relationships/slideLayout" Target="../slideLayouts/slideLayout455.xml"/><Relationship Id="rId6" Type="http://schemas.openxmlformats.org/officeDocument/2006/relationships/slideLayout" Target="../slideLayouts/slideLayout460.xml"/><Relationship Id="rId11" Type="http://schemas.openxmlformats.org/officeDocument/2006/relationships/slideLayout" Target="../slideLayouts/slideLayout465.xml"/><Relationship Id="rId5" Type="http://schemas.openxmlformats.org/officeDocument/2006/relationships/slideLayout" Target="../slideLayouts/slideLayout459.xml"/><Relationship Id="rId10" Type="http://schemas.openxmlformats.org/officeDocument/2006/relationships/slideLayout" Target="../slideLayouts/slideLayout464.xml"/><Relationship Id="rId4" Type="http://schemas.openxmlformats.org/officeDocument/2006/relationships/slideLayout" Target="../slideLayouts/slideLayout458.xml"/><Relationship Id="rId9" Type="http://schemas.openxmlformats.org/officeDocument/2006/relationships/slideLayout" Target="../slideLayouts/slideLayout463.xml"/></Relationships>
</file>

<file path=ppt/slideMasters/_rels/slideMaster4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3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468.xml"/><Relationship Id="rId7" Type="http://schemas.openxmlformats.org/officeDocument/2006/relationships/slideLayout" Target="../slideLayouts/slideLayout472.xml"/><Relationship Id="rId12" Type="http://schemas.openxmlformats.org/officeDocument/2006/relationships/slideLayout" Target="../slideLayouts/slideLayout477.xml"/><Relationship Id="rId2" Type="http://schemas.openxmlformats.org/officeDocument/2006/relationships/slideLayout" Target="../slideLayouts/slideLayout467.xml"/><Relationship Id="rId1" Type="http://schemas.openxmlformats.org/officeDocument/2006/relationships/slideLayout" Target="../slideLayouts/slideLayout466.xml"/><Relationship Id="rId6" Type="http://schemas.openxmlformats.org/officeDocument/2006/relationships/slideLayout" Target="../slideLayouts/slideLayout471.xml"/><Relationship Id="rId11" Type="http://schemas.openxmlformats.org/officeDocument/2006/relationships/slideLayout" Target="../slideLayouts/slideLayout476.xml"/><Relationship Id="rId5" Type="http://schemas.openxmlformats.org/officeDocument/2006/relationships/slideLayout" Target="../slideLayouts/slideLayout4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5.xml"/><Relationship Id="rId4" Type="http://schemas.openxmlformats.org/officeDocument/2006/relationships/slideLayout" Target="../slideLayouts/slideLayout469.xml"/><Relationship Id="rId9" Type="http://schemas.openxmlformats.org/officeDocument/2006/relationships/slideLayout" Target="../slideLayouts/slideLayout474.xml"/><Relationship Id="rId14" Type="http://schemas.openxmlformats.org/officeDocument/2006/relationships/image" Target="../media/image8.jpeg"/></Relationships>
</file>

<file path=ppt/slideMasters/_rels/slideMaster46.xml.rels><?xml version="1.0" encoding="UTF-8" standalone="yes"?>
<Relationships xmlns="http://schemas.openxmlformats.org/package/2006/relationships"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8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79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7.xml"/><Relationship Id="rId3" Type="http://schemas.openxmlformats.org/officeDocument/2006/relationships/slideLayout" Target="../slideLayouts/slideLayout482.xml"/><Relationship Id="rId7" Type="http://schemas.openxmlformats.org/officeDocument/2006/relationships/slideLayout" Target="../slideLayouts/slideLayout486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481.xml"/><Relationship Id="rId1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85.xml"/><Relationship Id="rId11" Type="http://schemas.openxmlformats.org/officeDocument/2006/relationships/slideLayout" Target="../slideLayouts/slideLayout490.xml"/><Relationship Id="rId5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9.xml"/><Relationship Id="rId4" Type="http://schemas.openxmlformats.org/officeDocument/2006/relationships/slideLayout" Target="../slideLayouts/slideLayout483.xml"/><Relationship Id="rId9" Type="http://schemas.openxmlformats.org/officeDocument/2006/relationships/slideLayout" Target="../slideLayouts/slideLayout48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87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451A8F81-831B-4D5D-A8BB-EB756B45C1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68" r:id="rId1"/>
    <p:sldLayoutId id="2147497998" r:id="rId2"/>
    <p:sldLayoutId id="2147497999" r:id="rId3"/>
    <p:sldLayoutId id="2147498000" r:id="rId4"/>
    <p:sldLayoutId id="2147498001" r:id="rId5"/>
    <p:sldLayoutId id="2147498002" r:id="rId6"/>
    <p:sldLayoutId id="2147498003" r:id="rId7"/>
    <p:sldLayoutId id="2147498004" r:id="rId8"/>
    <p:sldLayoutId id="2147498005" r:id="rId9"/>
    <p:sldLayoutId id="2147498006" r:id="rId10"/>
    <p:sldLayoutId id="21474980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A54E5D21-4780-4D37-9F9E-CEBAF5CD39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4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9" r:id="rId1"/>
    <p:sldLayoutId id="2147498068" r:id="rId2"/>
    <p:sldLayoutId id="2147498069" r:id="rId3"/>
    <p:sldLayoutId id="2147498070" r:id="rId4"/>
    <p:sldLayoutId id="2147498071" r:id="rId5"/>
    <p:sldLayoutId id="2147498072" r:id="rId6"/>
    <p:sldLayoutId id="2147498073" r:id="rId7"/>
    <p:sldLayoutId id="2147498074" r:id="rId8"/>
    <p:sldLayoutId id="2147498075" r:id="rId9"/>
    <p:sldLayoutId id="2147498076" r:id="rId10"/>
    <p:sldLayoutId id="21474980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A92D19E3-CFBE-45B8-83D4-35B2EB5778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27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0" r:id="rId1"/>
    <p:sldLayoutId id="2147498078" r:id="rId2"/>
    <p:sldLayoutId id="2147498079" r:id="rId3"/>
    <p:sldLayoutId id="2147498080" r:id="rId4"/>
    <p:sldLayoutId id="2147498081" r:id="rId5"/>
    <p:sldLayoutId id="2147498082" r:id="rId6"/>
    <p:sldLayoutId id="2147498083" r:id="rId7"/>
    <p:sldLayoutId id="2147498084" r:id="rId8"/>
    <p:sldLayoutId id="2147498085" r:id="rId9"/>
    <p:sldLayoutId id="2147498086" r:id="rId10"/>
    <p:sldLayoutId id="214749808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2E02A5D-781D-443E-8623-593C5D0D6B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29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1" r:id="rId1"/>
    <p:sldLayoutId id="2147498088" r:id="rId2"/>
    <p:sldLayoutId id="2147498089" r:id="rId3"/>
    <p:sldLayoutId id="2147498090" r:id="rId4"/>
    <p:sldLayoutId id="2147498091" r:id="rId5"/>
    <p:sldLayoutId id="2147498092" r:id="rId6"/>
    <p:sldLayoutId id="2147498093" r:id="rId7"/>
    <p:sldLayoutId id="2147498094" r:id="rId8"/>
    <p:sldLayoutId id="2147498095" r:id="rId9"/>
    <p:sldLayoutId id="2147498096" r:id="rId10"/>
    <p:sldLayoutId id="214749809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26426D61-546E-48DA-9DB1-BD3E3B9488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3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2" r:id="rId1"/>
    <p:sldLayoutId id="2147498098" r:id="rId2"/>
    <p:sldLayoutId id="2147498099" r:id="rId3"/>
    <p:sldLayoutId id="2147498100" r:id="rId4"/>
    <p:sldLayoutId id="2147498101" r:id="rId5"/>
    <p:sldLayoutId id="2147498102" r:id="rId6"/>
    <p:sldLayoutId id="2147498103" r:id="rId7"/>
    <p:sldLayoutId id="2147498104" r:id="rId8"/>
    <p:sldLayoutId id="2147498105" r:id="rId9"/>
    <p:sldLayoutId id="2147498106" r:id="rId10"/>
    <p:sldLayoutId id="21474981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B0A9097-5E28-48CB-A980-D17B56C08E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3" r:id="rId1"/>
    <p:sldLayoutId id="2147498108" r:id="rId2"/>
    <p:sldLayoutId id="2147498109" r:id="rId3"/>
    <p:sldLayoutId id="2147498110" r:id="rId4"/>
    <p:sldLayoutId id="2147498111" r:id="rId5"/>
    <p:sldLayoutId id="2147498112" r:id="rId6"/>
    <p:sldLayoutId id="2147498113" r:id="rId7"/>
    <p:sldLayoutId id="2147498114" r:id="rId8"/>
    <p:sldLayoutId id="2147498115" r:id="rId9"/>
    <p:sldLayoutId id="2147498116" r:id="rId10"/>
    <p:sldLayoutId id="21474981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75743FBB-F1BF-4575-AF1F-27B21B5604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36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4" r:id="rId1"/>
    <p:sldLayoutId id="2147498118" r:id="rId2"/>
    <p:sldLayoutId id="2147498119" r:id="rId3"/>
    <p:sldLayoutId id="2147498120" r:id="rId4"/>
    <p:sldLayoutId id="2147498121" r:id="rId5"/>
    <p:sldLayoutId id="2147498122" r:id="rId6"/>
    <p:sldLayoutId id="2147498123" r:id="rId7"/>
    <p:sldLayoutId id="2147498124" r:id="rId8"/>
    <p:sldLayoutId id="2147498125" r:id="rId9"/>
    <p:sldLayoutId id="2147498126" r:id="rId10"/>
    <p:sldLayoutId id="214749812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948DBB03-41CF-4884-A4BE-A954377BE9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3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00813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5" r:id="rId1"/>
    <p:sldLayoutId id="2147498128" r:id="rId2"/>
    <p:sldLayoutId id="2147498129" r:id="rId3"/>
    <p:sldLayoutId id="2147498130" r:id="rId4"/>
    <p:sldLayoutId id="2147498131" r:id="rId5"/>
    <p:sldLayoutId id="2147498132" r:id="rId6"/>
    <p:sldLayoutId id="2147498133" r:id="rId7"/>
    <p:sldLayoutId id="2147498134" r:id="rId8"/>
    <p:sldLayoutId id="2147498135" r:id="rId9"/>
    <p:sldLayoutId id="2147498136" r:id="rId10"/>
    <p:sldLayoutId id="21474981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D4BBD33B-176F-4BE8-97CF-FAE2F3A9BF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41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741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pic>
        <p:nvPicPr>
          <p:cNvPr id="1741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6" r:id="rId1"/>
    <p:sldLayoutId id="2147498397" r:id="rId2"/>
    <p:sldLayoutId id="2147498398" r:id="rId3"/>
    <p:sldLayoutId id="2147498399" r:id="rId4"/>
    <p:sldLayoutId id="2147498400" r:id="rId5"/>
    <p:sldLayoutId id="2147498401" r:id="rId6"/>
    <p:sldLayoutId id="2147498402" r:id="rId7"/>
    <p:sldLayoutId id="2147498403" r:id="rId8"/>
    <p:sldLayoutId id="2147498404" r:id="rId9"/>
    <p:sldLayoutId id="2147498405" r:id="rId10"/>
    <p:sldLayoutId id="214749840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CA8F68F-7D74-4DE4-BD53-1066A6A8FB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843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07" r:id="rId1"/>
    <p:sldLayoutId id="2147498138" r:id="rId2"/>
    <p:sldLayoutId id="2147498139" r:id="rId3"/>
    <p:sldLayoutId id="2147498140" r:id="rId4"/>
    <p:sldLayoutId id="2147498141" r:id="rId5"/>
    <p:sldLayoutId id="2147498142" r:id="rId6"/>
    <p:sldLayoutId id="2147498143" r:id="rId7"/>
    <p:sldLayoutId id="2147498144" r:id="rId8"/>
    <p:sldLayoutId id="2147498145" r:id="rId9"/>
    <p:sldLayoutId id="2147498146" r:id="rId10"/>
    <p:sldLayoutId id="21474981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6204083-4315-4BEE-AE57-7D681DBC2E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46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6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08" r:id="rId1"/>
    <p:sldLayoutId id="2147498148" r:id="rId2"/>
    <p:sldLayoutId id="2147498149" r:id="rId3"/>
    <p:sldLayoutId id="2147498150" r:id="rId4"/>
    <p:sldLayoutId id="2147498151" r:id="rId5"/>
    <p:sldLayoutId id="2147498152" r:id="rId6"/>
    <p:sldLayoutId id="2147498153" r:id="rId7"/>
    <p:sldLayoutId id="2147498154" r:id="rId8"/>
    <p:sldLayoutId id="2147498155" r:id="rId9"/>
    <p:sldLayoutId id="2147498156" r:id="rId10"/>
    <p:sldLayoutId id="21474981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03C6BBF1-78E6-4737-8114-26A0AB5CA5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6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C6BE9D5F-80B7-47B4-A652-92B9223A08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48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2048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pic>
        <p:nvPicPr>
          <p:cNvPr id="2048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09" r:id="rId1"/>
    <p:sldLayoutId id="2147498410" r:id="rId2"/>
    <p:sldLayoutId id="2147498411" r:id="rId3"/>
    <p:sldLayoutId id="2147498412" r:id="rId4"/>
    <p:sldLayoutId id="2147498413" r:id="rId5"/>
    <p:sldLayoutId id="2147498414" r:id="rId6"/>
    <p:sldLayoutId id="2147498415" r:id="rId7"/>
    <p:sldLayoutId id="2147498416" r:id="rId8"/>
    <p:sldLayoutId id="2147498417" r:id="rId9"/>
    <p:sldLayoutId id="2147498418" r:id="rId10"/>
    <p:sldLayoutId id="21474984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B8D66AD5-5CE6-4C27-8B86-97747725B8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51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2151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pic>
        <p:nvPicPr>
          <p:cNvPr id="2151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20" r:id="rId1"/>
    <p:sldLayoutId id="2147498421" r:id="rId2"/>
    <p:sldLayoutId id="2147498422" r:id="rId3"/>
    <p:sldLayoutId id="2147498423" r:id="rId4"/>
    <p:sldLayoutId id="2147498424" r:id="rId5"/>
    <p:sldLayoutId id="2147498425" r:id="rId6"/>
    <p:sldLayoutId id="2147498426" r:id="rId7"/>
    <p:sldLayoutId id="2147498427" r:id="rId8"/>
    <p:sldLayoutId id="2147498428" r:id="rId9"/>
    <p:sldLayoutId id="2147498429" r:id="rId10"/>
    <p:sldLayoutId id="214749843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E779DF2-A83A-499A-B660-A8A72B811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53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3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1" r:id="rId1"/>
    <p:sldLayoutId id="2147498158" r:id="rId2"/>
    <p:sldLayoutId id="2147498159" r:id="rId3"/>
    <p:sldLayoutId id="2147498160" r:id="rId4"/>
    <p:sldLayoutId id="2147498161" r:id="rId5"/>
    <p:sldLayoutId id="2147498162" r:id="rId6"/>
    <p:sldLayoutId id="2147498163" r:id="rId7"/>
    <p:sldLayoutId id="2147498164" r:id="rId8"/>
    <p:sldLayoutId id="2147498165" r:id="rId9"/>
    <p:sldLayoutId id="2147498166" r:id="rId10"/>
    <p:sldLayoutId id="21474981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7E7C32F-AE65-46D4-827F-00296EF959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55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2" r:id="rId1"/>
    <p:sldLayoutId id="2147498168" r:id="rId2"/>
    <p:sldLayoutId id="2147498169" r:id="rId3"/>
    <p:sldLayoutId id="2147498170" r:id="rId4"/>
    <p:sldLayoutId id="2147498171" r:id="rId5"/>
    <p:sldLayoutId id="2147498172" r:id="rId6"/>
    <p:sldLayoutId id="2147498173" r:id="rId7"/>
    <p:sldLayoutId id="2147498174" r:id="rId8"/>
    <p:sldLayoutId id="2147498175" r:id="rId9"/>
    <p:sldLayoutId id="2147498176" r:id="rId10"/>
    <p:sldLayoutId id="21474981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FB111EE5-9298-4C6E-9070-BBBFAA053E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58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8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3" r:id="rId1"/>
    <p:sldLayoutId id="2147498178" r:id="rId2"/>
    <p:sldLayoutId id="2147498179" r:id="rId3"/>
    <p:sldLayoutId id="2147498180" r:id="rId4"/>
    <p:sldLayoutId id="2147498181" r:id="rId5"/>
    <p:sldLayoutId id="2147498182" r:id="rId6"/>
    <p:sldLayoutId id="2147498183" r:id="rId7"/>
    <p:sldLayoutId id="2147498184" r:id="rId8"/>
    <p:sldLayoutId id="2147498185" r:id="rId9"/>
    <p:sldLayoutId id="2147498186" r:id="rId10"/>
    <p:sldLayoutId id="214749818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C565F212-49E9-41DC-8266-3C7924B4D3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560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0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4" r:id="rId1"/>
    <p:sldLayoutId id="2147498188" r:id="rId2"/>
    <p:sldLayoutId id="2147498189" r:id="rId3"/>
    <p:sldLayoutId id="2147498190" r:id="rId4"/>
    <p:sldLayoutId id="2147498191" r:id="rId5"/>
    <p:sldLayoutId id="2147498192" r:id="rId6"/>
    <p:sldLayoutId id="2147498193" r:id="rId7"/>
    <p:sldLayoutId id="2147498194" r:id="rId8"/>
    <p:sldLayoutId id="2147498195" r:id="rId9"/>
    <p:sldLayoutId id="2147498196" r:id="rId10"/>
    <p:sldLayoutId id="214749819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7692BD9-85D7-4A54-989F-899F02FB28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63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3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5" r:id="rId1"/>
    <p:sldLayoutId id="2147498198" r:id="rId2"/>
    <p:sldLayoutId id="2147498199" r:id="rId3"/>
    <p:sldLayoutId id="2147498200" r:id="rId4"/>
    <p:sldLayoutId id="2147498201" r:id="rId5"/>
    <p:sldLayoutId id="2147498202" r:id="rId6"/>
    <p:sldLayoutId id="2147498203" r:id="rId7"/>
    <p:sldLayoutId id="2147498204" r:id="rId8"/>
    <p:sldLayoutId id="2147498205" r:id="rId9"/>
    <p:sldLayoutId id="2147498206" r:id="rId10"/>
    <p:sldLayoutId id="21474982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E0A4B3D-1486-41B6-962E-B8CE3FDB09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765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65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6" r:id="rId1"/>
    <p:sldLayoutId id="2147498208" r:id="rId2"/>
    <p:sldLayoutId id="2147498209" r:id="rId3"/>
    <p:sldLayoutId id="2147498210" r:id="rId4"/>
    <p:sldLayoutId id="2147498211" r:id="rId5"/>
    <p:sldLayoutId id="2147498212" r:id="rId6"/>
    <p:sldLayoutId id="2147498213" r:id="rId7"/>
    <p:sldLayoutId id="2147498214" r:id="rId8"/>
    <p:sldLayoutId id="2147498215" r:id="rId9"/>
    <p:sldLayoutId id="2147498216" r:id="rId10"/>
    <p:sldLayoutId id="21474982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127F72B8-52E0-4DB5-B962-1DA64B02B5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678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37" r:id="rId1"/>
    <p:sldLayoutId id="2147498218" r:id="rId2"/>
    <p:sldLayoutId id="2147498219" r:id="rId3"/>
    <p:sldLayoutId id="2147498220" r:id="rId4"/>
    <p:sldLayoutId id="2147498221" r:id="rId5"/>
    <p:sldLayoutId id="2147498222" r:id="rId6"/>
    <p:sldLayoutId id="2147498223" r:id="rId7"/>
    <p:sldLayoutId id="2147498224" r:id="rId8"/>
    <p:sldLayoutId id="2147498225" r:id="rId9"/>
    <p:sldLayoutId id="2147498226" r:id="rId10"/>
    <p:sldLayoutId id="214749822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48ACEAFE-760E-455E-B2D0-2E7F07843B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970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38" r:id="rId1"/>
    <p:sldLayoutId id="2147498228" r:id="rId2"/>
    <p:sldLayoutId id="2147498229" r:id="rId3"/>
    <p:sldLayoutId id="2147498230" r:id="rId4"/>
    <p:sldLayoutId id="2147498231" r:id="rId5"/>
    <p:sldLayoutId id="2147498232" r:id="rId6"/>
    <p:sldLayoutId id="2147498233" r:id="rId7"/>
    <p:sldLayoutId id="2147498234" r:id="rId8"/>
    <p:sldLayoutId id="2147498235" r:id="rId9"/>
    <p:sldLayoutId id="2147498236" r:id="rId10"/>
    <p:sldLayoutId id="21474982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39479D1-C3A9-4558-9522-5F67B475A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69" r:id="rId1"/>
    <p:sldLayoutId id="2147498008" r:id="rId2"/>
    <p:sldLayoutId id="2147498009" r:id="rId3"/>
    <p:sldLayoutId id="2147498010" r:id="rId4"/>
    <p:sldLayoutId id="2147498011" r:id="rId5"/>
    <p:sldLayoutId id="2147498012" r:id="rId6"/>
    <p:sldLayoutId id="2147498013" r:id="rId7"/>
    <p:sldLayoutId id="2147498014" r:id="rId8"/>
    <p:sldLayoutId id="2147498015" r:id="rId9"/>
    <p:sldLayoutId id="2147498016" r:id="rId10"/>
    <p:sldLayoutId id="21474980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8CD0748-2990-4AB4-8DF3-90C4F5969E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2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2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9" r:id="rId1"/>
    <p:sldLayoutId id="2147498238" r:id="rId2"/>
    <p:sldLayoutId id="2147498239" r:id="rId3"/>
    <p:sldLayoutId id="2147498240" r:id="rId4"/>
    <p:sldLayoutId id="2147498241" r:id="rId5"/>
    <p:sldLayoutId id="2147498242" r:id="rId6"/>
    <p:sldLayoutId id="2147498243" r:id="rId7"/>
    <p:sldLayoutId id="2147498244" r:id="rId8"/>
    <p:sldLayoutId id="2147498245" r:id="rId9"/>
    <p:sldLayoutId id="2147498246" r:id="rId10"/>
    <p:sldLayoutId id="21474982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9CEC6F85-411C-4E06-B0EB-4B3E8433A2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75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40" r:id="rId1"/>
    <p:sldLayoutId id="2147498248" r:id="rId2"/>
    <p:sldLayoutId id="2147498249" r:id="rId3"/>
    <p:sldLayoutId id="2147498250" r:id="rId4"/>
    <p:sldLayoutId id="2147498251" r:id="rId5"/>
    <p:sldLayoutId id="2147498252" r:id="rId6"/>
    <p:sldLayoutId id="2147498253" r:id="rId7"/>
    <p:sldLayoutId id="2147498254" r:id="rId8"/>
    <p:sldLayoutId id="2147498255" r:id="rId9"/>
    <p:sldLayoutId id="2147498256" r:id="rId10"/>
    <p:sldLayoutId id="21474982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27A4EBF-78F4-47BA-B058-9F253C842F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277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1" r:id="rId1"/>
    <p:sldLayoutId id="2147498258" r:id="rId2"/>
    <p:sldLayoutId id="2147498259" r:id="rId3"/>
    <p:sldLayoutId id="2147498260" r:id="rId4"/>
    <p:sldLayoutId id="2147498261" r:id="rId5"/>
    <p:sldLayoutId id="2147498262" r:id="rId6"/>
    <p:sldLayoutId id="2147498263" r:id="rId7"/>
    <p:sldLayoutId id="2147498264" r:id="rId8"/>
    <p:sldLayoutId id="2147498265" r:id="rId9"/>
    <p:sldLayoutId id="2147498266" r:id="rId10"/>
    <p:sldLayoutId id="21474982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81DD6F9-860F-4FAC-A0B8-986742FF97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3798" name="Line 1032"/>
          <p:cNvSpPr>
            <a:spLocks noChangeShapeType="1"/>
          </p:cNvSpPr>
          <p:nvPr/>
        </p:nvSpPr>
        <p:spPr bwMode="auto">
          <a:xfrm>
            <a:off x="228600" y="650081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80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72250"/>
            <a:ext cx="10795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2" r:id="rId1"/>
    <p:sldLayoutId id="2147498268" r:id="rId2"/>
    <p:sldLayoutId id="2147498269" r:id="rId3"/>
    <p:sldLayoutId id="2147498270" r:id="rId4"/>
    <p:sldLayoutId id="2147498271" r:id="rId5"/>
    <p:sldLayoutId id="2147498272" r:id="rId6"/>
    <p:sldLayoutId id="2147498273" r:id="rId7"/>
    <p:sldLayoutId id="2147498274" r:id="rId8"/>
    <p:sldLayoutId id="2147498275" r:id="rId9"/>
    <p:sldLayoutId id="2147498276" r:id="rId10"/>
    <p:sldLayoutId id="21474982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4B536BF-181C-4E52-8695-BB744618FA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82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82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3" r:id="rId1"/>
    <p:sldLayoutId id="2147498278" r:id="rId2"/>
    <p:sldLayoutId id="2147498279" r:id="rId3"/>
    <p:sldLayoutId id="2147498280" r:id="rId4"/>
    <p:sldLayoutId id="2147498281" r:id="rId5"/>
    <p:sldLayoutId id="2147498282" r:id="rId6"/>
    <p:sldLayoutId id="2147498283" r:id="rId7"/>
    <p:sldLayoutId id="2147498284" r:id="rId8"/>
    <p:sldLayoutId id="2147498285" r:id="rId9"/>
    <p:sldLayoutId id="2147498286" r:id="rId10"/>
    <p:sldLayoutId id="214749828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B7936AFB-879E-4D60-9048-CFA45D6C4A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84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84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4" r:id="rId1"/>
    <p:sldLayoutId id="2147498288" r:id="rId2"/>
    <p:sldLayoutId id="2147498289" r:id="rId3"/>
    <p:sldLayoutId id="2147498290" r:id="rId4"/>
    <p:sldLayoutId id="2147498291" r:id="rId5"/>
    <p:sldLayoutId id="2147498292" r:id="rId6"/>
    <p:sldLayoutId id="2147498293" r:id="rId7"/>
    <p:sldLayoutId id="2147498294" r:id="rId8"/>
    <p:sldLayoutId id="2147498295" r:id="rId9"/>
    <p:sldLayoutId id="2147498296" r:id="rId10"/>
    <p:sldLayoutId id="214749829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F48E85E7-95DC-488C-85D0-9FC96191E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687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87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5" r:id="rId1"/>
    <p:sldLayoutId id="2147498298" r:id="rId2"/>
    <p:sldLayoutId id="2147498299" r:id="rId3"/>
    <p:sldLayoutId id="2147498300" r:id="rId4"/>
    <p:sldLayoutId id="2147498301" r:id="rId5"/>
    <p:sldLayoutId id="2147498302" r:id="rId6"/>
    <p:sldLayoutId id="2147498303" r:id="rId7"/>
    <p:sldLayoutId id="2147498304" r:id="rId8"/>
    <p:sldLayoutId id="2147498305" r:id="rId9"/>
    <p:sldLayoutId id="2147498306" r:id="rId10"/>
    <p:sldLayoutId id="21474983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6BCD7948-0812-4281-88A7-C5223BAC35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789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89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6" r:id="rId1"/>
    <p:sldLayoutId id="2147498308" r:id="rId2"/>
    <p:sldLayoutId id="2147498309" r:id="rId3"/>
    <p:sldLayoutId id="2147498310" r:id="rId4"/>
    <p:sldLayoutId id="2147498311" r:id="rId5"/>
    <p:sldLayoutId id="2147498312" r:id="rId6"/>
    <p:sldLayoutId id="2147498313" r:id="rId7"/>
    <p:sldLayoutId id="2147498314" r:id="rId8"/>
    <p:sldLayoutId id="2147498315" r:id="rId9"/>
    <p:sldLayoutId id="2147498316" r:id="rId10"/>
    <p:sldLayoutId id="21474983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9" tIns="45685" rIns="91369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9" tIns="45685" rIns="91369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9" tIns="45685" rIns="91369" bIns="45685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9" tIns="45685" rIns="91369" bIns="45685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D8F13013-5844-46B7-8B7D-DFE7AA490E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pic>
        <p:nvPicPr>
          <p:cNvPr id="3892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7" r:id="rId1"/>
    <p:sldLayoutId id="2147498448" r:id="rId2"/>
    <p:sldLayoutId id="2147498449" r:id="rId3"/>
    <p:sldLayoutId id="2147498450" r:id="rId4"/>
    <p:sldLayoutId id="2147498451" r:id="rId5"/>
    <p:sldLayoutId id="2147498452" r:id="rId6"/>
    <p:sldLayoutId id="2147498453" r:id="rId7"/>
    <p:sldLayoutId id="2147498454" r:id="rId8"/>
    <p:sldLayoutId id="2147498455" r:id="rId9"/>
    <p:sldLayoutId id="2147498456" r:id="rId10"/>
    <p:sldLayoutId id="21474984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6846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3696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05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7398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6728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3569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0421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7263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46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96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50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98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45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98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41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795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BBB4D73-7EB8-444B-B483-A6F5D2EF8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994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58" r:id="rId1"/>
    <p:sldLayoutId id="2147498459" r:id="rId2"/>
    <p:sldLayoutId id="2147498460" r:id="rId3"/>
    <p:sldLayoutId id="2147498461" r:id="rId4"/>
    <p:sldLayoutId id="2147498462" r:id="rId5"/>
    <p:sldLayoutId id="2147498463" r:id="rId6"/>
    <p:sldLayoutId id="2147498464" r:id="rId7"/>
    <p:sldLayoutId id="2147498465" r:id="rId8"/>
    <p:sldLayoutId id="2147498466" r:id="rId9"/>
    <p:sldLayoutId id="2147498467" r:id="rId10"/>
    <p:sldLayoutId id="214749846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C719E81-D201-45C2-8A39-FC839B2B67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0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370" r:id="rId1"/>
    <p:sldLayoutId id="2147498371" r:id="rId2"/>
    <p:sldLayoutId id="2147498018" r:id="rId3"/>
    <p:sldLayoutId id="2147498372" r:id="rId4"/>
    <p:sldLayoutId id="2147498373" r:id="rId5"/>
    <p:sldLayoutId id="2147498374" r:id="rId6"/>
    <p:sldLayoutId id="2147498375" r:id="rId7"/>
    <p:sldLayoutId id="2147498376" r:id="rId8"/>
    <p:sldLayoutId id="2147498019" r:id="rId9"/>
    <p:sldLayoutId id="2147498377" r:id="rId10"/>
    <p:sldLayoutId id="214749837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43824F7-8356-43BE-A857-CB3991BBE5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096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096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69" r:id="rId1"/>
    <p:sldLayoutId id="2147498318" r:id="rId2"/>
    <p:sldLayoutId id="2147498319" r:id="rId3"/>
    <p:sldLayoutId id="2147498320" r:id="rId4"/>
    <p:sldLayoutId id="2147498321" r:id="rId5"/>
    <p:sldLayoutId id="2147498322" r:id="rId6"/>
    <p:sldLayoutId id="2147498323" r:id="rId7"/>
    <p:sldLayoutId id="2147498324" r:id="rId8"/>
    <p:sldLayoutId id="2147498325" r:id="rId9"/>
    <p:sldLayoutId id="2147498326" r:id="rId10"/>
    <p:sldLayoutId id="214749832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F349976-1D9D-4E27-B6C9-6CBF465740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9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9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70" r:id="rId1"/>
    <p:sldLayoutId id="2147498328" r:id="rId2"/>
    <p:sldLayoutId id="2147498329" r:id="rId3"/>
    <p:sldLayoutId id="2147498330" r:id="rId4"/>
    <p:sldLayoutId id="2147498331" r:id="rId5"/>
    <p:sldLayoutId id="2147498332" r:id="rId6"/>
    <p:sldLayoutId id="2147498333" r:id="rId7"/>
    <p:sldLayoutId id="2147498334" r:id="rId8"/>
    <p:sldLayoutId id="2147498335" r:id="rId9"/>
    <p:sldLayoutId id="2147498336" r:id="rId10"/>
    <p:sldLayoutId id="21474983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72D096F1-A0A4-495E-BE7F-153EE2642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301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71" r:id="rId1"/>
    <p:sldLayoutId id="2147498338" r:id="rId2"/>
    <p:sldLayoutId id="2147498339" r:id="rId3"/>
    <p:sldLayoutId id="2147498340" r:id="rId4"/>
    <p:sldLayoutId id="2147498341" r:id="rId5"/>
    <p:sldLayoutId id="2147498342" r:id="rId6"/>
    <p:sldLayoutId id="2147498343" r:id="rId7"/>
    <p:sldLayoutId id="2147498344" r:id="rId8"/>
    <p:sldLayoutId id="2147498345" r:id="rId9"/>
    <p:sldLayoutId id="2147498346" r:id="rId10"/>
    <p:sldLayoutId id="21474983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79A21C8C-AED4-4628-B8D4-AA66748CB8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403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404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72" r:id="rId1"/>
    <p:sldLayoutId id="2147498348" r:id="rId2"/>
    <p:sldLayoutId id="2147498349" r:id="rId3"/>
    <p:sldLayoutId id="2147498350" r:id="rId4"/>
    <p:sldLayoutId id="2147498351" r:id="rId5"/>
    <p:sldLayoutId id="2147498352" r:id="rId6"/>
    <p:sldLayoutId id="2147498353" r:id="rId7"/>
    <p:sldLayoutId id="2147498354" r:id="rId8"/>
    <p:sldLayoutId id="2147498355" r:id="rId9"/>
    <p:sldLayoutId id="2147498356" r:id="rId10"/>
    <p:sldLayoutId id="21474983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506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</a:t>
            </a:r>
            <a:r>
              <a:rPr lang="en-US" err="1"/>
              <a:t>Runahead</a:t>
            </a:r>
            <a:r>
              <a:rPr lang="en-US"/>
              <a:t>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EFA013B-0CB3-43C4-8809-81645E0DC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Burgundy_CMU_JPG_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488113"/>
            <a:ext cx="1549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Placeholder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6084" name="Text Placeholder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2690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EA9D6B-8BD8-417A-A76A-2001D899F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6087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6089" name="Picture 7" descr="safar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73" r:id="rId1"/>
    <p:sldLayoutId id="2147498474" r:id="rId2"/>
    <p:sldLayoutId id="2147498475" r:id="rId3"/>
    <p:sldLayoutId id="2147498476" r:id="rId4"/>
    <p:sldLayoutId id="2147498477" r:id="rId5"/>
    <p:sldLayoutId id="2147498478" r:id="rId6"/>
    <p:sldLayoutId id="2147498479" r:id="rId7"/>
    <p:sldLayoutId id="2147498480" r:id="rId8"/>
    <p:sldLayoutId id="2147498481" r:id="rId9"/>
    <p:sldLayoutId id="2147498482" r:id="rId10"/>
    <p:sldLayoutId id="2147498483" r:id="rId11"/>
    <p:sldLayoutId id="214749848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71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DDDD285-13F1-4269-B103-F9F60FD72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E0880D2-3137-4E0B-88DC-F10773029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85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9158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1039393-8572-4DCB-8180-2B64933DA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86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356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4BE0D173-AB79-47A1-9A98-D21FBE4467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0182" name="Line 1032"/>
          <p:cNvSpPr>
            <a:spLocks noChangeShapeType="1"/>
          </p:cNvSpPr>
          <p:nvPr/>
        </p:nvSpPr>
        <p:spPr bwMode="auto">
          <a:xfrm>
            <a:off x="228600" y="645318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87" r:id="rId1"/>
    <p:sldLayoutId id="2147498358" r:id="rId2"/>
    <p:sldLayoutId id="2147498359" r:id="rId3"/>
    <p:sldLayoutId id="2147498360" r:id="rId4"/>
    <p:sldLayoutId id="2147498361" r:id="rId5"/>
    <p:sldLayoutId id="2147498362" r:id="rId6"/>
    <p:sldLayoutId id="2147498363" r:id="rId7"/>
    <p:sldLayoutId id="2147498364" r:id="rId8"/>
    <p:sldLayoutId id="2147498365" r:id="rId9"/>
    <p:sldLayoutId id="2147498366" r:id="rId10"/>
    <p:sldLayoutId id="21474983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B09FC12-DD16-41D9-B977-EA389AF243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79" r:id="rId1"/>
    <p:sldLayoutId id="2147498020" r:id="rId2"/>
    <p:sldLayoutId id="2147498021" r:id="rId3"/>
    <p:sldLayoutId id="2147498022" r:id="rId4"/>
    <p:sldLayoutId id="2147498023" r:id="rId5"/>
    <p:sldLayoutId id="2147498024" r:id="rId6"/>
    <p:sldLayoutId id="2147498025" r:id="rId7"/>
    <p:sldLayoutId id="2147498026" r:id="rId8"/>
    <p:sldLayoutId id="2147498027" r:id="rId9"/>
    <p:sldLayoutId id="2147498028" r:id="rId10"/>
    <p:sldLayoutId id="214749802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0E5D52FD-DE0C-4BE1-B213-968B906EAC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15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0" r:id="rId1"/>
    <p:sldLayoutId id="2147498030" r:id="rId2"/>
    <p:sldLayoutId id="2147498031" r:id="rId3"/>
    <p:sldLayoutId id="2147498032" r:id="rId4"/>
    <p:sldLayoutId id="2147498033" r:id="rId5"/>
    <p:sldLayoutId id="2147498034" r:id="rId6"/>
    <p:sldLayoutId id="2147498035" r:id="rId7"/>
    <p:sldLayoutId id="2147498036" r:id="rId8"/>
    <p:sldLayoutId id="2147498037" r:id="rId9"/>
    <p:sldLayoutId id="2147498038" r:id="rId10"/>
    <p:sldLayoutId id="214749803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91BDFD3A-320D-42AE-87B7-E0822FA2D9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17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1" r:id="rId1"/>
    <p:sldLayoutId id="2147498040" r:id="rId2"/>
    <p:sldLayoutId id="2147498041" r:id="rId3"/>
    <p:sldLayoutId id="2147498042" r:id="rId4"/>
    <p:sldLayoutId id="2147498043" r:id="rId5"/>
    <p:sldLayoutId id="2147498044" r:id="rId6"/>
    <p:sldLayoutId id="2147498045" r:id="rId7"/>
    <p:sldLayoutId id="2147498046" r:id="rId8"/>
    <p:sldLayoutId id="2147498047" r:id="rId9"/>
    <p:sldLayoutId id="2147498048" r:id="rId10"/>
    <p:sldLayoutId id="214749804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81B2831-1B43-466C-BD92-EA88AA3A9E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198" name="Picture 5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2" r:id="rId1"/>
    <p:sldLayoutId id="2147498383" r:id="rId2"/>
    <p:sldLayoutId id="2147498050" r:id="rId3"/>
    <p:sldLayoutId id="2147498384" r:id="rId4"/>
    <p:sldLayoutId id="2147498051" r:id="rId5"/>
    <p:sldLayoutId id="2147498052" r:id="rId6"/>
    <p:sldLayoutId id="2147498053" r:id="rId7"/>
    <p:sldLayoutId id="2147498054" r:id="rId8"/>
    <p:sldLayoutId id="2147498055" r:id="rId9"/>
    <p:sldLayoutId id="2147498056" r:id="rId10"/>
    <p:sldLayoutId id="21474980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eade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265113"/>
            <a:ext cx="5102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00038" y="274638"/>
            <a:ext cx="83867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edit Master title style</a:t>
            </a:r>
          </a:p>
        </p:txBody>
      </p:sp>
      <p:pic>
        <p:nvPicPr>
          <p:cNvPr id="9220" name="Picture 8" descr="foot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6267450"/>
            <a:ext cx="91900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 descr="ecelogorb.psd"/>
          <p:cNvPicPr>
            <a:picLocks noChangeAspect="1"/>
          </p:cNvPicPr>
          <p:nvPr userDrawn="1"/>
        </p:nvPicPr>
        <p:blipFill>
          <a:blip r:embed="rId18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294438"/>
            <a:ext cx="25622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CMU_logo_horiz_black.eps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6394450"/>
            <a:ext cx="3713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5" r:id="rId1"/>
    <p:sldLayoutId id="2147498058" r:id="rId2"/>
    <p:sldLayoutId id="2147498059" r:id="rId3"/>
    <p:sldLayoutId id="2147498060" r:id="rId4"/>
    <p:sldLayoutId id="2147498061" r:id="rId5"/>
    <p:sldLayoutId id="2147498062" r:id="rId6"/>
    <p:sldLayoutId id="2147498386" r:id="rId7"/>
    <p:sldLayoutId id="2147498387" r:id="rId8"/>
    <p:sldLayoutId id="2147498063" r:id="rId9"/>
    <p:sldLayoutId id="2147498064" r:id="rId10"/>
    <p:sldLayoutId id="2147498065" r:id="rId11"/>
    <p:sldLayoutId id="2147498066" r:id="rId12"/>
    <p:sldLayoutId id="2147498067" r:id="rId13"/>
    <p:sldLayoutId id="2147498388" r:id="rId1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949703" cy="1451421"/>
          </a:xfrm>
        </p:spPr>
        <p:txBody>
          <a:bodyPr/>
          <a:lstStyle/>
          <a:p>
            <a:pPr algn="ctr" eaLnBrk="1" hangingPunct="1"/>
            <a:r>
              <a:rPr lang="en-US" altLang="zh-CN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High-Performance Graph Coloring </a:t>
            </a:r>
            <a:r>
              <a:rPr lang="en-US" altLang="zh-CN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解决方案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55576" y="1059992"/>
            <a:ext cx="3213844" cy="2801056"/>
            <a:chOff x="5669183" y="1279701"/>
            <a:chExt cx="4476501" cy="3685422"/>
          </a:xfrm>
        </p:grpSpPr>
        <p:sp>
          <p:nvSpPr>
            <p:cNvPr id="7" name="椭圆 6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stCxn id="12" idx="3"/>
              <a:endCxn id="7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2"/>
              <a:endCxn id="13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11" idx="2"/>
              <a:endCxn id="12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0" idx="3"/>
              <a:endCxn id="17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2"/>
              <a:endCxn id="11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2"/>
              <a:endCxn id="12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7" idx="3"/>
              <a:endCxn id="14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1"/>
              <a:endCxn id="12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0"/>
              <a:endCxn id="12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1"/>
              <a:endCxn id="7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3"/>
              <a:endCxn id="8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7"/>
              <a:endCxn id="17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1"/>
              <a:endCxn id="10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1"/>
              <a:endCxn id="13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>
              <a:stCxn id="30" idx="1"/>
              <a:endCxn id="31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1" idx="2"/>
              <a:endCxn id="11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/>
          <p:cNvGrpSpPr/>
          <p:nvPr/>
        </p:nvGrpSpPr>
        <p:grpSpPr>
          <a:xfrm>
            <a:off x="228600" y="3573016"/>
            <a:ext cx="3213844" cy="2801056"/>
            <a:chOff x="5669183" y="1279701"/>
            <a:chExt cx="4476501" cy="3685422"/>
          </a:xfrm>
        </p:grpSpPr>
        <p:sp>
          <p:nvSpPr>
            <p:cNvPr id="167" name="椭圆 166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>
              <a:stCxn id="172" idx="3"/>
              <a:endCxn id="167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74" idx="2"/>
              <a:endCxn id="173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椭圆 176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直接连接符 177"/>
            <p:cNvCxnSpPr>
              <a:stCxn id="171" idx="2"/>
              <a:endCxn id="172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190" idx="3"/>
              <a:endCxn id="177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77" idx="2"/>
              <a:endCxn id="171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77" idx="2"/>
              <a:endCxn id="172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77" idx="3"/>
              <a:endCxn id="174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74" idx="1"/>
              <a:endCxn id="172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3" idx="0"/>
              <a:endCxn id="172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168" idx="1"/>
              <a:endCxn id="167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70" idx="3"/>
              <a:endCxn id="168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70" idx="7"/>
              <a:endCxn id="177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69" idx="1"/>
              <a:endCxn id="170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70" idx="1"/>
              <a:endCxn id="173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直接连接符 191"/>
            <p:cNvCxnSpPr>
              <a:stCxn id="190" idx="1"/>
              <a:endCxn id="191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91" idx="2"/>
              <a:endCxn id="171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63030"/>
            <a:ext cx="4666183" cy="3908774"/>
          </a:xfrm>
          <a:prstGeom prst="rect">
            <a:avLst/>
          </a:prstGeom>
        </p:spPr>
      </p:pic>
      <p:sp>
        <p:nvSpPr>
          <p:cNvPr id="39" name="左弧形箭头 38"/>
          <p:cNvSpPr/>
          <p:nvPr/>
        </p:nvSpPr>
        <p:spPr>
          <a:xfrm>
            <a:off x="217388" y="2369201"/>
            <a:ext cx="415357" cy="15406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75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52291" y="1300112"/>
            <a:ext cx="3213844" cy="2801056"/>
            <a:chOff x="5669183" y="1279701"/>
            <a:chExt cx="4476501" cy="3685422"/>
          </a:xfrm>
        </p:grpSpPr>
        <p:sp>
          <p:nvSpPr>
            <p:cNvPr id="6" name="椭圆 5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1" idx="3"/>
              <a:endCxn id="6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2"/>
              <a:endCxn id="12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>
              <a:stCxn id="10" idx="2"/>
              <a:endCxn id="11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9" idx="3"/>
              <a:endCxn id="16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2"/>
              <a:endCxn id="11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3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0"/>
              <a:endCxn id="11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1"/>
              <a:endCxn id="6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3"/>
              <a:endCxn id="7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7"/>
              <a:endCxn id="16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8" idx="1"/>
              <a:endCxn id="9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1"/>
              <a:endCxn id="12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stCxn id="29" idx="1"/>
              <a:endCxn id="30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2"/>
              <a:endCxn id="10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1259013" y="4173309"/>
            <a:ext cx="1728811" cy="813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341581" y="4221865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341581" y="459798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58530" y="4221865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58530" y="459798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159860" y="4221865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59860" y="459798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571025" y="4221865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571025" y="459798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160150" y="5561222"/>
            <a:ext cx="329428" cy="344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059213" y="4173952"/>
            <a:ext cx="1728811" cy="813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141781" y="422250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141781" y="459862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558730" y="422250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58730" y="459862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960060" y="422250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960060" y="459862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371225" y="422250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371225" y="459862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62392" y="5085184"/>
            <a:ext cx="1728811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344960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347505" y="556017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761909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163239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769092" y="556017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574404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571025" y="5569884"/>
            <a:ext cx="329428" cy="344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960068" y="5561222"/>
            <a:ext cx="329428" cy="344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62310" y="5085184"/>
            <a:ext cx="1728811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144878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147423" y="556017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561827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963157" y="5157968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569010" y="556017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75092" y="1281900"/>
            <a:ext cx="3213844" cy="2801056"/>
            <a:chOff x="5669183" y="1279701"/>
            <a:chExt cx="4476501" cy="3685422"/>
          </a:xfrm>
        </p:grpSpPr>
        <p:sp>
          <p:nvSpPr>
            <p:cNvPr id="115" name="椭圆 114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接连接符 122"/>
            <p:cNvCxnSpPr>
              <a:stCxn id="120" idx="3"/>
              <a:endCxn id="115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22" idx="2"/>
              <a:endCxn id="121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接连接符 125"/>
            <p:cNvCxnSpPr>
              <a:stCxn id="119" idx="2"/>
              <a:endCxn id="120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6" idx="3"/>
              <a:endCxn id="125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5" idx="2"/>
              <a:endCxn id="120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5" idx="3"/>
              <a:endCxn id="122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0"/>
              <a:endCxn id="120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6" idx="1"/>
              <a:endCxn id="115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8" idx="3"/>
              <a:endCxn id="116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8" idx="7"/>
              <a:endCxn id="125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7" idx="1"/>
              <a:endCxn id="118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18" idx="1"/>
              <a:endCxn id="121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直接连接符 137"/>
            <p:cNvCxnSpPr>
              <a:stCxn id="136" idx="1"/>
              <a:endCxn id="137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37" idx="2"/>
              <a:endCxn id="119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矩形 139"/>
          <p:cNvSpPr/>
          <p:nvPr/>
        </p:nvSpPr>
        <p:spPr>
          <a:xfrm>
            <a:off x="5181814" y="4155097"/>
            <a:ext cx="1728811" cy="813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5264382" y="420365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5264382" y="4579771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5681331" y="420365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5681331" y="4579771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6082661" y="420365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6082661" y="4579771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6493826" y="4203653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6493826" y="4579771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20060" y="5533108"/>
            <a:ext cx="329428" cy="344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982014" y="4155740"/>
            <a:ext cx="1728811" cy="8132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7064582" y="420429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7064582" y="458041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481531" y="420429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481531" y="458041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882861" y="420429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882861" y="458041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5281701" y="513975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5281701" y="5534730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185193" y="5066972"/>
            <a:ext cx="1728811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704870" y="512985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5707415" y="5532060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6121819" y="512985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6523149" y="5129854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129002" y="5532060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7075423" y="513975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7072044" y="5551672"/>
            <a:ext cx="329428" cy="344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8371629" y="5543010"/>
            <a:ext cx="329428" cy="3446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985111" y="5066972"/>
            <a:ext cx="1728811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7524328" y="513975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7526873" y="5541962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7941277" y="513975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8342607" y="5139756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7948460" y="5541962"/>
            <a:ext cx="329428" cy="3425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296843" y="4203653"/>
            <a:ext cx="329428" cy="342542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300375" y="4597983"/>
            <a:ext cx="329428" cy="342542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589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结论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5536" y="908050"/>
            <a:ext cx="8443664" cy="5078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图数据本身的挑战：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跳跃式访存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顺序访存、并且可以根据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Shared Memory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的大小去设计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Block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的大小，充分利用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Shared Memory</a:t>
            </a: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负载不均衡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——</a:t>
            </a:r>
            <a:r>
              <a:rPr lang="zh-CN" altLang="en-US" sz="2400" b="1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虚拟边，保证</a:t>
            </a:r>
            <a:r>
              <a:rPr lang="en-US" altLang="zh-CN" sz="2400" b="1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Warp</a:t>
            </a:r>
            <a:r>
              <a:rPr lang="zh-CN" altLang="en-US" sz="2400" b="1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的饱满</a:t>
            </a:r>
            <a:endParaRPr lang="en-US" altLang="zh-CN" sz="2400" b="1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Coloring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的挑战：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高效的贪婪法难以并行化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锁开销巨大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)——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标签传播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线程不可见性导致的局部死循环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——</a:t>
            </a:r>
            <a:r>
              <a:rPr lang="zh-CN" altLang="en-US" sz="2400" b="1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采用迭代的思想实现遍历型算法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20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总结：算法思想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2000" y="914554"/>
            <a:ext cx="794380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借鉴标签传递的思想，将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color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当成一种标签进行处理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首先确定颜色数的规模，并将所有的顶点赋上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color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数组中的任意一个颜色进行初始化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迭代过程中顶点向外广播自己的颜色值，顶点接收到邻居结点的信息之后比对自己的颜色（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Push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），发现相同颜色就更新自己的颜色值，直到迭代过程中不出现更新为止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9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总结：算法执行流程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4139953" y="2117866"/>
            <a:ext cx="4365848" cy="3468682"/>
            <a:chOff x="5669183" y="1279701"/>
            <a:chExt cx="4476501" cy="3685422"/>
          </a:xfrm>
        </p:grpSpPr>
        <p:sp>
          <p:nvSpPr>
            <p:cNvPr id="122" name="椭圆 121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直接连接符 129"/>
            <p:cNvCxnSpPr>
              <a:stCxn id="127" idx="3"/>
              <a:endCxn id="122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9" idx="2"/>
              <a:endCxn id="128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>
              <a:stCxn id="126" idx="2"/>
              <a:endCxn id="127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45" idx="3"/>
              <a:endCxn id="132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32" idx="2"/>
              <a:endCxn id="126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32" idx="2"/>
              <a:endCxn id="127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2" idx="3"/>
              <a:endCxn id="129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29" idx="1"/>
              <a:endCxn id="127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28" idx="0"/>
              <a:endCxn id="127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23" idx="1"/>
              <a:endCxn id="122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5" idx="3"/>
              <a:endCxn id="123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5" idx="7"/>
              <a:endCxn id="132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4" idx="1"/>
              <a:endCxn id="125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25" idx="1"/>
              <a:endCxn id="128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直接连接符 146"/>
            <p:cNvCxnSpPr>
              <a:stCxn id="145" idx="1"/>
              <a:endCxn id="146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46" idx="2"/>
              <a:endCxn id="126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椭圆 159"/>
          <p:cNvSpPr/>
          <p:nvPr/>
        </p:nvSpPr>
        <p:spPr>
          <a:xfrm>
            <a:off x="4221442" y="5805264"/>
            <a:ext cx="390004" cy="38761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856365" y="5807671"/>
            <a:ext cx="390004" cy="3828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5491288" y="5807671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6126212" y="5807671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TextBox 4"/>
          <p:cNvSpPr txBox="1"/>
          <p:nvPr/>
        </p:nvSpPr>
        <p:spPr>
          <a:xfrm>
            <a:off x="562000" y="914554"/>
            <a:ext cx="7943800" cy="7101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随机选取颜色对所有的顶点进行初始化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3880" y="1970563"/>
            <a:ext cx="3738104" cy="3255694"/>
            <a:chOff x="5669183" y="1279701"/>
            <a:chExt cx="4476501" cy="3685422"/>
          </a:xfrm>
        </p:grpSpPr>
        <p:sp>
          <p:nvSpPr>
            <p:cNvPr id="37" name="椭圆 36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42" idx="3"/>
              <a:endCxn id="37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2"/>
              <a:endCxn id="43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>
              <a:stCxn id="41" idx="2"/>
              <a:endCxn id="42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60" idx="3"/>
              <a:endCxn id="47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7" idx="2"/>
              <a:endCxn id="41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7" idx="2"/>
              <a:endCxn id="42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7" idx="3"/>
              <a:endCxn id="44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1"/>
              <a:endCxn id="42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3" idx="0"/>
              <a:endCxn id="42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38" idx="1"/>
              <a:endCxn id="37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0" idx="3"/>
              <a:endCxn id="38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0" idx="7"/>
              <a:endCxn id="47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9" idx="1"/>
              <a:endCxn id="40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0" idx="1"/>
              <a:endCxn id="43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60" idx="1"/>
              <a:endCxn id="61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1" idx="2"/>
              <a:endCxn id="41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95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总结：算法执行流程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4474" y="2921314"/>
            <a:ext cx="467507" cy="90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18530" y="1849989"/>
            <a:ext cx="669094" cy="4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3848" y="4077072"/>
            <a:ext cx="480816" cy="4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4"/>
          <p:cNvSpPr txBox="1"/>
          <p:nvPr/>
        </p:nvSpPr>
        <p:spPr>
          <a:xfrm>
            <a:off x="258342" y="5623383"/>
            <a:ext cx="838526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无向图存在不收敛的情况，需转化成有向无环图进行处理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31830" y="1357522"/>
            <a:ext cx="4365848" cy="3468682"/>
            <a:chOff x="5669183" y="1279701"/>
            <a:chExt cx="4476501" cy="3685422"/>
          </a:xfrm>
        </p:grpSpPr>
        <p:sp>
          <p:nvSpPr>
            <p:cNvPr id="80" name="椭圆 79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接连接符 88"/>
            <p:cNvCxnSpPr>
              <a:stCxn id="86" idx="3"/>
              <a:endCxn id="80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8" idx="2"/>
              <a:endCxn id="87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接连接符 91"/>
            <p:cNvCxnSpPr>
              <a:stCxn id="85" idx="2"/>
              <a:endCxn id="86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104" idx="3"/>
              <a:endCxn id="91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91" idx="2"/>
              <a:endCxn id="85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1" idx="2"/>
              <a:endCxn id="86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3"/>
              <a:endCxn id="88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88" idx="1"/>
              <a:endCxn id="86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87" idx="0"/>
              <a:endCxn id="86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82" idx="1"/>
              <a:endCxn id="80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84" idx="3"/>
              <a:endCxn id="82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84" idx="7"/>
              <a:endCxn id="91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83" idx="1"/>
              <a:endCxn id="84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84" idx="1"/>
              <a:endCxn id="87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/>
            <p:cNvCxnSpPr>
              <a:stCxn id="104" idx="1"/>
              <a:endCxn id="105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5" idx="2"/>
              <a:endCxn id="85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4499992" y="2217742"/>
            <a:ext cx="4365848" cy="3468682"/>
            <a:chOff x="5669183" y="1279701"/>
            <a:chExt cx="4476501" cy="3685422"/>
          </a:xfrm>
        </p:grpSpPr>
        <p:sp>
          <p:nvSpPr>
            <p:cNvPr id="109" name="椭圆 108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连接符 116"/>
            <p:cNvCxnSpPr>
              <a:stCxn id="114" idx="3"/>
              <a:endCxn id="109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6" idx="2"/>
              <a:endCxn id="115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直接连接符 119"/>
            <p:cNvCxnSpPr>
              <a:stCxn id="113" idx="2"/>
              <a:endCxn id="114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60" idx="3"/>
              <a:endCxn id="119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19" idx="2"/>
              <a:endCxn id="113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19" idx="2"/>
              <a:endCxn id="114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19" idx="3"/>
              <a:endCxn id="116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16" idx="1"/>
              <a:endCxn id="114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15" idx="0"/>
              <a:endCxn id="114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10" idx="1"/>
              <a:endCxn id="109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112" idx="3"/>
              <a:endCxn id="110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2" idx="7"/>
              <a:endCxn id="119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11" idx="1"/>
              <a:endCxn id="112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12" idx="1"/>
              <a:endCxn id="115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接连接符 161"/>
            <p:cNvCxnSpPr>
              <a:stCxn id="160" idx="1"/>
              <a:endCxn id="161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61" idx="2"/>
              <a:endCxn id="113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22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总结：长尾问题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7873587" y="4846086"/>
            <a:ext cx="1090901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5393422" y="4846086"/>
            <a:ext cx="2459053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913256" y="4846086"/>
            <a:ext cx="2459053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5496" y="4846086"/>
            <a:ext cx="2856647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6448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46448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873865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366580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401282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406844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56514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96778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2433" y="5157192"/>
            <a:ext cx="8280920" cy="540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02433" y="5805264"/>
            <a:ext cx="8280919" cy="540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55587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364726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876646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383004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386712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892143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910421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3916910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419560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426976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911633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920903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420772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430969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929911" y="5232296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941035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439050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451101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948189" y="5232296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961167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457335" y="5232296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471231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402494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410837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4884094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897629" y="5884064"/>
            <a:ext cx="390004" cy="38280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6" name="直接箭头连接符 175"/>
          <p:cNvCxnSpPr/>
          <p:nvPr/>
        </p:nvCxnSpPr>
        <p:spPr>
          <a:xfrm>
            <a:off x="528718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1019905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1511092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2002279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2493466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2984653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3475840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967027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4458214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4949403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4"/>
          <p:cNvSpPr txBox="1"/>
          <p:nvPr/>
        </p:nvSpPr>
        <p:spPr>
          <a:xfrm>
            <a:off x="368018" y="1157663"/>
            <a:ext cx="3904889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在指定（或者一定）次数的迭代之后采用遍历的方法继续执行，避免长尾问题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>
            <a:off x="4720496" y="2646833"/>
            <a:ext cx="467507" cy="90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4914552" y="1575508"/>
            <a:ext cx="669094" cy="4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7599870" y="3802591"/>
            <a:ext cx="480816" cy="4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组合 192"/>
          <p:cNvGrpSpPr/>
          <p:nvPr/>
        </p:nvGrpSpPr>
        <p:grpSpPr>
          <a:xfrm>
            <a:off x="4627852" y="1083041"/>
            <a:ext cx="4365848" cy="3468682"/>
            <a:chOff x="5669183" y="1279701"/>
            <a:chExt cx="4476501" cy="3685422"/>
          </a:xfrm>
        </p:grpSpPr>
        <p:sp>
          <p:nvSpPr>
            <p:cNvPr id="194" name="椭圆 193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直接连接符 201"/>
            <p:cNvCxnSpPr>
              <a:stCxn id="199" idx="3"/>
              <a:endCxn id="194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201" idx="2"/>
              <a:endCxn id="200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直接连接符 204"/>
            <p:cNvCxnSpPr>
              <a:stCxn id="198" idx="2"/>
              <a:endCxn id="199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217" idx="3"/>
              <a:endCxn id="204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04" idx="2"/>
              <a:endCxn id="198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204" idx="2"/>
              <a:endCxn id="199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204" idx="3"/>
              <a:endCxn id="201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201" idx="1"/>
              <a:endCxn id="199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0"/>
              <a:endCxn id="199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195" idx="1"/>
              <a:endCxn id="194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7" idx="3"/>
              <a:endCxn id="195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197" idx="7"/>
              <a:endCxn id="204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96" idx="1"/>
              <a:endCxn id="197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197" idx="1"/>
              <a:endCxn id="200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椭圆 216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直接连接符 218"/>
            <p:cNvCxnSpPr>
              <a:stCxn id="217" idx="1"/>
              <a:endCxn id="218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18" idx="2"/>
              <a:endCxn id="198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3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总结：长尾问题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7873587" y="4846086"/>
            <a:ext cx="1090901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5393422" y="4846086"/>
            <a:ext cx="2459053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913256" y="4846086"/>
            <a:ext cx="2459053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5496" y="4846086"/>
            <a:ext cx="2856647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6448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46448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873865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366580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401282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406844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56514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96778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2433" y="5157192"/>
            <a:ext cx="8280920" cy="540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02433" y="5805264"/>
            <a:ext cx="8280919" cy="540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855587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364726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876646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383004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386712" y="5884064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892143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910421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3916910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419560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426976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911633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920903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420772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430969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929911" y="5232296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941035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439050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451101" y="5884064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948189" y="5232296"/>
            <a:ext cx="390004" cy="38280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961167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457335" y="5232296"/>
            <a:ext cx="390004" cy="3828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471231" y="5884064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402494" y="5232296"/>
            <a:ext cx="390004" cy="3828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410837" y="5884064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4884094" y="5232296"/>
            <a:ext cx="390004" cy="38280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897629" y="5884064"/>
            <a:ext cx="390004" cy="38280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6" name="直接箭头连接符 175"/>
          <p:cNvCxnSpPr/>
          <p:nvPr/>
        </p:nvCxnSpPr>
        <p:spPr>
          <a:xfrm>
            <a:off x="528718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1019905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1511092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>
            <a:off x="2002279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2493466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2984653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3475840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967027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4458214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4949403" y="3898183"/>
            <a:ext cx="0" cy="7477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4"/>
          <p:cNvSpPr txBox="1"/>
          <p:nvPr/>
        </p:nvSpPr>
        <p:spPr>
          <a:xfrm>
            <a:off x="368018" y="1157663"/>
            <a:ext cx="3904889" cy="5716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并行遍历检查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>
            <a:off x="4720496" y="2646833"/>
            <a:ext cx="467507" cy="90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4914552" y="1575508"/>
            <a:ext cx="669094" cy="4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7599870" y="3802591"/>
            <a:ext cx="480816" cy="4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组合 192"/>
          <p:cNvGrpSpPr/>
          <p:nvPr/>
        </p:nvGrpSpPr>
        <p:grpSpPr>
          <a:xfrm>
            <a:off x="4627852" y="1083041"/>
            <a:ext cx="4365848" cy="3468682"/>
            <a:chOff x="5669183" y="1279701"/>
            <a:chExt cx="4476501" cy="3685422"/>
          </a:xfrm>
        </p:grpSpPr>
        <p:sp>
          <p:nvSpPr>
            <p:cNvPr id="194" name="椭圆 193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直接连接符 201"/>
            <p:cNvCxnSpPr>
              <a:stCxn id="199" idx="3"/>
              <a:endCxn id="194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201" idx="2"/>
              <a:endCxn id="200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椭圆 203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直接连接符 204"/>
            <p:cNvCxnSpPr>
              <a:stCxn id="198" idx="2"/>
              <a:endCxn id="199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217" idx="3"/>
              <a:endCxn id="204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04" idx="2"/>
              <a:endCxn id="198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204" idx="2"/>
              <a:endCxn id="199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204" idx="3"/>
              <a:endCxn id="201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201" idx="1"/>
              <a:endCxn id="199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0"/>
              <a:endCxn id="199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195" idx="1"/>
              <a:endCxn id="194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7" idx="3"/>
              <a:endCxn id="195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197" idx="7"/>
              <a:endCxn id="204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196" idx="1"/>
              <a:endCxn id="197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197" idx="1"/>
              <a:endCxn id="200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椭圆 216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直接连接符 218"/>
            <p:cNvCxnSpPr>
              <a:stCxn id="217" idx="1"/>
              <a:endCxn id="218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18" idx="2"/>
              <a:endCxn id="198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1222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其他可能的问题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940842"/>
            <a:ext cx="8610600" cy="56323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颜色数如何确定？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-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采用自定义的方式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针对无向图存在算法不收敛的情况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将图数据转化为有向无环图进行处理</a:t>
            </a:r>
            <a:endParaRPr lang="en-US" altLang="zh-CN" sz="24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采用重编号来确保连续访存的具体收益有多大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考虑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Profiling</a:t>
            </a:r>
            <a:r>
              <a:rPr lang="zh-CN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数据</a:t>
            </a:r>
            <a:endParaRPr lang="en-US" altLang="zh-CN" sz="2400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500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长</a:t>
            </a:r>
            <a:r>
              <a:rPr lang="zh-CN" altLang="en-US" sz="2400" b="1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尾问题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近似、加锁、并行遍历</a:t>
            </a:r>
            <a:endParaRPr lang="en-US" altLang="zh-CN" sz="24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9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主要问题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908050"/>
            <a:ext cx="8735888" cy="60016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就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Power-law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图而言存在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GPU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图处理的通病：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图结构导致的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跳跃式访存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(poor locality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random and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irregular)</a:t>
            </a: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顶点度数不均衡导致的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负载不均衡</a:t>
            </a:r>
            <a:endParaRPr lang="en-US" altLang="zh-CN" sz="24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就经典算法本省而言，存在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Coloring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自己的问题：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需要记录中间状态，导致迭代过程中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数据膨胀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，对于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GPU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有限的内存而言是一个灾难性的后果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线程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之间的不可见性导致局部死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循环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20888"/>
            <a:ext cx="315169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0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8862522" cy="36004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当前工作</a:t>
            </a:r>
            <a:r>
              <a:rPr lang="en-US" altLang="zh-CN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——</a:t>
            </a:r>
            <a:r>
              <a:rPr lang="en-US" altLang="zh-CN" dirty="0" err="1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CuSha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1302" y="4696782"/>
            <a:ext cx="8880732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G-Shard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结构实现连续访存和</a:t>
            </a:r>
            <a:r>
              <a:rPr lang="zh-CN" altLang="en-US" sz="2400" u="sng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合并访存（</a:t>
            </a:r>
            <a:r>
              <a:rPr lang="en-US" altLang="zh-CN" sz="2400" u="sng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divergence</a:t>
            </a:r>
            <a:r>
              <a:rPr lang="zh-CN" altLang="en-US" sz="2400" u="sng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）</a:t>
            </a:r>
            <a:endParaRPr lang="en-US" altLang="zh-CN" sz="2400" u="sng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按终点进行划分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终点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1-3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放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入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shard 0,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终点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4-7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放入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shard 1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Shard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结构不一致导致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inter-block/Warp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divergence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当前工作：</a:t>
            </a:r>
            <a:r>
              <a:rPr lang="en-US" altLang="zh-CN" dirty="0" err="1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GunRock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79512" y="4473680"/>
            <a:ext cx="8880732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CSR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结构实现连续访存和</a:t>
            </a:r>
            <a:r>
              <a:rPr lang="zh-CN" altLang="en-US" sz="2400" u="sng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合并访存（</a:t>
            </a:r>
            <a:r>
              <a:rPr lang="en-US" altLang="zh-CN" sz="2400" u="sng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divergence</a:t>
            </a:r>
            <a:r>
              <a:rPr lang="zh-CN" altLang="en-US" sz="2400" u="sng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）</a:t>
            </a:r>
            <a:endParaRPr lang="en-US" altLang="zh-CN" sz="2400" u="sng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采用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Frontier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（队列结构）进行活跃顶点的定位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CSR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结构同样存在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inter-block/Warp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divergence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8" y="1478715"/>
            <a:ext cx="8857143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8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当前工作：</a:t>
            </a:r>
            <a:r>
              <a:rPr lang="en-US" altLang="zh-CN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GTS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26425" y="4221088"/>
            <a:ext cx="8880732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Slotted Page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结构实现连续访存和</a:t>
            </a:r>
            <a:r>
              <a:rPr lang="zh-CN" altLang="en-US" sz="2400" u="sng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合并访存</a:t>
            </a:r>
            <a:endParaRPr lang="en-US" altLang="zh-CN" sz="2400" u="sng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按照大页和小页的方式进行处理，避免了合并访存过程的中气泡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格式复杂，预处理开销非常大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" y="1052736"/>
            <a:ext cx="9083426" cy="29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当前工作：</a:t>
            </a:r>
            <a:r>
              <a:rPr lang="en-US" altLang="zh-CN" dirty="0" err="1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Graphie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26425" y="4221088"/>
            <a:ext cx="8880732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edge-list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结构进行存储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按照没有出度顶点后移的方式对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edge-list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进行排序实现连续访存和合并访存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Edge-list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的优化主要针对遍历型算法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grpSp>
        <p:nvGrpSpPr>
          <p:cNvPr id="66" name="Group 6">
            <a:extLst>
              <a:ext uri="{FF2B5EF4-FFF2-40B4-BE49-F238E27FC236}">
                <a16:creationId xmlns:a16="http://schemas.microsoft.com/office/drawing/2014/main" id="{7126EDD7-ECD8-4A9A-BD35-24DBD887B1DA}"/>
              </a:ext>
            </a:extLst>
          </p:cNvPr>
          <p:cNvGrpSpPr/>
          <p:nvPr/>
        </p:nvGrpSpPr>
        <p:grpSpPr>
          <a:xfrm>
            <a:off x="1084082" y="1204611"/>
            <a:ext cx="2377807" cy="2033596"/>
            <a:chOff x="2460325" y="1906023"/>
            <a:chExt cx="3928535" cy="3375573"/>
          </a:xfrm>
        </p:grpSpPr>
        <p:sp>
          <p:nvSpPr>
            <p:cNvPr id="67" name="Flowchart: Connector 70">
              <a:extLst>
                <a:ext uri="{FF2B5EF4-FFF2-40B4-BE49-F238E27FC236}">
                  <a16:creationId xmlns:a16="http://schemas.microsoft.com/office/drawing/2014/main" id="{12402671-4538-4C17-9EAD-D783FFBA427C}"/>
                </a:ext>
              </a:extLst>
            </p:cNvPr>
            <p:cNvSpPr/>
            <p:nvPr/>
          </p:nvSpPr>
          <p:spPr>
            <a:xfrm>
              <a:off x="2485726" y="2792908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8" name="Flowchart: Connector 71">
              <a:extLst>
                <a:ext uri="{FF2B5EF4-FFF2-40B4-BE49-F238E27FC236}">
                  <a16:creationId xmlns:a16="http://schemas.microsoft.com/office/drawing/2014/main" id="{E546CACE-D451-4E6C-91C0-47343CE86EC0}"/>
                </a:ext>
              </a:extLst>
            </p:cNvPr>
            <p:cNvSpPr/>
            <p:nvPr/>
          </p:nvSpPr>
          <p:spPr>
            <a:xfrm>
              <a:off x="3569459" y="1906023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9" name="Flowchart: Connector 72">
              <a:extLst>
                <a:ext uri="{FF2B5EF4-FFF2-40B4-BE49-F238E27FC236}">
                  <a16:creationId xmlns:a16="http://schemas.microsoft.com/office/drawing/2014/main" id="{8561DFF4-0EE2-4B63-AD86-9C867E4E2D11}"/>
                </a:ext>
              </a:extLst>
            </p:cNvPr>
            <p:cNvSpPr/>
            <p:nvPr/>
          </p:nvSpPr>
          <p:spPr>
            <a:xfrm>
              <a:off x="6016327" y="4007359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0" name="Flowchart: Connector 73">
              <a:extLst>
                <a:ext uri="{FF2B5EF4-FFF2-40B4-BE49-F238E27FC236}">
                  <a16:creationId xmlns:a16="http://schemas.microsoft.com/office/drawing/2014/main" id="{5B9CE9A0-DB5A-4162-A890-66666BEA70FE}"/>
                </a:ext>
              </a:extLst>
            </p:cNvPr>
            <p:cNvSpPr/>
            <p:nvPr/>
          </p:nvSpPr>
          <p:spPr>
            <a:xfrm>
              <a:off x="4924127" y="1906024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1" name="Flowchart: Connector 74">
              <a:extLst>
                <a:ext uri="{FF2B5EF4-FFF2-40B4-BE49-F238E27FC236}">
                  <a16:creationId xmlns:a16="http://schemas.microsoft.com/office/drawing/2014/main" id="{02FAA209-E432-40C4-B65F-EAE0414BABBB}"/>
                </a:ext>
              </a:extLst>
            </p:cNvPr>
            <p:cNvSpPr/>
            <p:nvPr/>
          </p:nvSpPr>
          <p:spPr>
            <a:xfrm>
              <a:off x="6016326" y="2792907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2" name="Flowchart: Connector 75">
              <a:extLst>
                <a:ext uri="{FF2B5EF4-FFF2-40B4-BE49-F238E27FC236}">
                  <a16:creationId xmlns:a16="http://schemas.microsoft.com/office/drawing/2014/main" id="{8CCCFB42-B4A1-4744-B443-196757ECFDCB}"/>
                </a:ext>
              </a:extLst>
            </p:cNvPr>
            <p:cNvSpPr/>
            <p:nvPr/>
          </p:nvSpPr>
          <p:spPr>
            <a:xfrm>
              <a:off x="4924127" y="4917529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3" name="Flowchart: Connector 76">
              <a:extLst>
                <a:ext uri="{FF2B5EF4-FFF2-40B4-BE49-F238E27FC236}">
                  <a16:creationId xmlns:a16="http://schemas.microsoft.com/office/drawing/2014/main" id="{6C01BCB1-C049-4C48-B0EF-ECBBC8BA2E0C}"/>
                </a:ext>
              </a:extLst>
            </p:cNvPr>
            <p:cNvSpPr/>
            <p:nvPr/>
          </p:nvSpPr>
          <p:spPr>
            <a:xfrm>
              <a:off x="3569459" y="4896362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Flowchart: Connector 77">
              <a:extLst>
                <a:ext uri="{FF2B5EF4-FFF2-40B4-BE49-F238E27FC236}">
                  <a16:creationId xmlns:a16="http://schemas.microsoft.com/office/drawing/2014/main" id="{33215905-7271-418F-8CDC-95D25FCB376C}"/>
                </a:ext>
              </a:extLst>
            </p:cNvPr>
            <p:cNvSpPr/>
            <p:nvPr/>
          </p:nvSpPr>
          <p:spPr>
            <a:xfrm>
              <a:off x="2460325" y="4007360"/>
              <a:ext cx="372533" cy="364067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75" name="Straight Arrow Connector 78">
              <a:extLst>
                <a:ext uri="{FF2B5EF4-FFF2-40B4-BE49-F238E27FC236}">
                  <a16:creationId xmlns:a16="http://schemas.microsoft.com/office/drawing/2014/main" id="{35B8D302-6714-4425-A0CC-280DBBE7CD15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>
              <a:off x="3941992" y="2088057"/>
              <a:ext cx="9821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9">
              <a:extLst>
                <a:ext uri="{FF2B5EF4-FFF2-40B4-BE49-F238E27FC236}">
                  <a16:creationId xmlns:a16="http://schemas.microsoft.com/office/drawing/2014/main" id="{A9A0C0E1-9AC2-4683-BFBF-69280BDC72F0}"/>
                </a:ext>
              </a:extLst>
            </p:cNvPr>
            <p:cNvCxnSpPr>
              <a:cxnSpLocks/>
              <a:endCxn id="74" idx="7"/>
            </p:cNvCxnSpPr>
            <p:nvPr/>
          </p:nvCxnSpPr>
          <p:spPr>
            <a:xfrm flipH="1">
              <a:off x="2778302" y="2262357"/>
              <a:ext cx="977424" cy="1798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80">
              <a:extLst>
                <a:ext uri="{FF2B5EF4-FFF2-40B4-BE49-F238E27FC236}">
                  <a16:creationId xmlns:a16="http://schemas.microsoft.com/office/drawing/2014/main" id="{4F711D4E-E1A9-4B9E-9B2F-826033AA6EFC}"/>
                </a:ext>
              </a:extLst>
            </p:cNvPr>
            <p:cNvCxnSpPr>
              <a:cxnSpLocks/>
              <a:stCxn id="68" idx="5"/>
              <a:endCxn id="71" idx="2"/>
            </p:cNvCxnSpPr>
            <p:nvPr/>
          </p:nvCxnSpPr>
          <p:spPr>
            <a:xfrm>
              <a:off x="3887436" y="2216774"/>
              <a:ext cx="2128890" cy="75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81">
              <a:extLst>
                <a:ext uri="{FF2B5EF4-FFF2-40B4-BE49-F238E27FC236}">
                  <a16:creationId xmlns:a16="http://schemas.microsoft.com/office/drawing/2014/main" id="{21401756-5B84-475F-A91F-5EDD94012735}"/>
                </a:ext>
              </a:extLst>
            </p:cNvPr>
            <p:cNvCxnSpPr>
              <a:cxnSpLocks/>
              <a:stCxn id="68" idx="4"/>
              <a:endCxn id="69" idx="1"/>
            </p:cNvCxnSpPr>
            <p:nvPr/>
          </p:nvCxnSpPr>
          <p:spPr>
            <a:xfrm>
              <a:off x="3755726" y="2270090"/>
              <a:ext cx="2315157" cy="179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82">
              <a:extLst>
                <a:ext uri="{FF2B5EF4-FFF2-40B4-BE49-F238E27FC236}">
                  <a16:creationId xmlns:a16="http://schemas.microsoft.com/office/drawing/2014/main" id="{FA2C6919-3161-4886-BD68-87795C56E97F}"/>
                </a:ext>
              </a:extLst>
            </p:cNvPr>
            <p:cNvCxnSpPr>
              <a:cxnSpLocks/>
              <a:stCxn id="70" idx="1"/>
              <a:endCxn id="68" idx="0"/>
            </p:cNvCxnSpPr>
            <p:nvPr/>
          </p:nvCxnSpPr>
          <p:spPr>
            <a:xfrm rot="16200000" flipV="1">
              <a:off x="4340547" y="1321203"/>
              <a:ext cx="53317" cy="1222957"/>
            </a:xfrm>
            <a:prstGeom prst="curvedConnector3">
              <a:avLst>
                <a:gd name="adj1" fmla="val 52875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83">
              <a:extLst>
                <a:ext uri="{FF2B5EF4-FFF2-40B4-BE49-F238E27FC236}">
                  <a16:creationId xmlns:a16="http://schemas.microsoft.com/office/drawing/2014/main" id="{5CDB7D4A-798A-4AC9-B405-9F80ABDB7AD3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>
              <a:off x="5110394" y="2270091"/>
              <a:ext cx="0" cy="26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4">
              <a:extLst>
                <a:ext uri="{FF2B5EF4-FFF2-40B4-BE49-F238E27FC236}">
                  <a16:creationId xmlns:a16="http://schemas.microsoft.com/office/drawing/2014/main" id="{00168CB5-EE1E-427D-89BE-C388FB6CBB0F}"/>
                </a:ext>
              </a:extLst>
            </p:cNvPr>
            <p:cNvCxnSpPr>
              <a:cxnSpLocks/>
              <a:stCxn id="71" idx="4"/>
              <a:endCxn id="69" idx="0"/>
            </p:cNvCxnSpPr>
            <p:nvPr/>
          </p:nvCxnSpPr>
          <p:spPr>
            <a:xfrm>
              <a:off x="6202593" y="3156974"/>
              <a:ext cx="1" cy="85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6">
              <a:extLst>
                <a:ext uri="{FF2B5EF4-FFF2-40B4-BE49-F238E27FC236}">
                  <a16:creationId xmlns:a16="http://schemas.microsoft.com/office/drawing/2014/main" id="{3C9A90A4-6353-4097-BEEE-96919328D76B}"/>
                </a:ext>
              </a:extLst>
            </p:cNvPr>
            <p:cNvCxnSpPr>
              <a:cxnSpLocks/>
              <a:stCxn id="74" idx="6"/>
              <a:endCxn id="71" idx="4"/>
            </p:cNvCxnSpPr>
            <p:nvPr/>
          </p:nvCxnSpPr>
          <p:spPr>
            <a:xfrm flipV="1">
              <a:off x="2832857" y="3156973"/>
              <a:ext cx="3369735" cy="103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7">
              <a:extLst>
                <a:ext uri="{FF2B5EF4-FFF2-40B4-BE49-F238E27FC236}">
                  <a16:creationId xmlns:a16="http://schemas.microsoft.com/office/drawing/2014/main" id="{5BA503B4-7017-4E17-976D-59CDCFF16DE0}"/>
                </a:ext>
              </a:extLst>
            </p:cNvPr>
            <p:cNvCxnSpPr>
              <a:cxnSpLocks/>
              <a:stCxn id="67" idx="6"/>
              <a:endCxn id="71" idx="3"/>
            </p:cNvCxnSpPr>
            <p:nvPr/>
          </p:nvCxnSpPr>
          <p:spPr>
            <a:xfrm>
              <a:off x="2858258" y="2974941"/>
              <a:ext cx="3212624" cy="12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8">
              <a:extLst>
                <a:ext uri="{FF2B5EF4-FFF2-40B4-BE49-F238E27FC236}">
                  <a16:creationId xmlns:a16="http://schemas.microsoft.com/office/drawing/2014/main" id="{3B9D2D9E-7DB4-4B7B-AE21-57B3EEBD3D7C}"/>
                </a:ext>
              </a:extLst>
            </p:cNvPr>
            <p:cNvCxnSpPr>
              <a:cxnSpLocks/>
              <a:stCxn id="74" idx="6"/>
              <a:endCxn id="69" idx="2"/>
            </p:cNvCxnSpPr>
            <p:nvPr/>
          </p:nvCxnSpPr>
          <p:spPr>
            <a:xfrm flipV="1">
              <a:off x="2832858" y="4189393"/>
              <a:ext cx="31834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9">
              <a:extLst>
                <a:ext uri="{FF2B5EF4-FFF2-40B4-BE49-F238E27FC236}">
                  <a16:creationId xmlns:a16="http://schemas.microsoft.com/office/drawing/2014/main" id="{76B11888-2361-4504-B3F8-0F6056E37760}"/>
                </a:ext>
              </a:extLst>
            </p:cNvPr>
            <p:cNvCxnSpPr>
              <a:cxnSpLocks/>
              <a:stCxn id="74" idx="6"/>
              <a:endCxn id="72" idx="2"/>
            </p:cNvCxnSpPr>
            <p:nvPr/>
          </p:nvCxnSpPr>
          <p:spPr>
            <a:xfrm>
              <a:off x="2832858" y="4189394"/>
              <a:ext cx="2091269" cy="910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90">
              <a:extLst>
                <a:ext uri="{FF2B5EF4-FFF2-40B4-BE49-F238E27FC236}">
                  <a16:creationId xmlns:a16="http://schemas.microsoft.com/office/drawing/2014/main" id="{C4A4464B-E647-4ED7-88D8-02CBB2D45048}"/>
                </a:ext>
              </a:extLst>
            </p:cNvPr>
            <p:cNvCxnSpPr>
              <a:cxnSpLocks/>
              <a:stCxn id="67" idx="4"/>
              <a:endCxn id="73" idx="1"/>
            </p:cNvCxnSpPr>
            <p:nvPr/>
          </p:nvCxnSpPr>
          <p:spPr>
            <a:xfrm>
              <a:off x="2671993" y="3156975"/>
              <a:ext cx="952022" cy="17927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91">
              <a:extLst>
                <a:ext uri="{FF2B5EF4-FFF2-40B4-BE49-F238E27FC236}">
                  <a16:creationId xmlns:a16="http://schemas.microsoft.com/office/drawing/2014/main" id="{87909614-8994-418B-A8EC-EAF0E237F452}"/>
                </a:ext>
              </a:extLst>
            </p:cNvPr>
            <p:cNvCxnSpPr>
              <a:cxnSpLocks/>
              <a:stCxn id="67" idx="4"/>
              <a:endCxn id="74" idx="0"/>
            </p:cNvCxnSpPr>
            <p:nvPr/>
          </p:nvCxnSpPr>
          <p:spPr>
            <a:xfrm flipH="1">
              <a:off x="2646592" y="3156975"/>
              <a:ext cx="25401" cy="8503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92">
              <a:extLst>
                <a:ext uri="{FF2B5EF4-FFF2-40B4-BE49-F238E27FC236}">
                  <a16:creationId xmlns:a16="http://schemas.microsoft.com/office/drawing/2014/main" id="{666A0B61-E794-4A2A-8462-08E333CF7360}"/>
                </a:ext>
              </a:extLst>
            </p:cNvPr>
            <p:cNvCxnSpPr>
              <a:cxnSpLocks/>
              <a:stCxn id="73" idx="0"/>
              <a:endCxn id="70" idx="3"/>
            </p:cNvCxnSpPr>
            <p:nvPr/>
          </p:nvCxnSpPr>
          <p:spPr>
            <a:xfrm flipV="1">
              <a:off x="3755726" y="2216775"/>
              <a:ext cx="1222957" cy="267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93">
              <a:extLst>
                <a:ext uri="{FF2B5EF4-FFF2-40B4-BE49-F238E27FC236}">
                  <a16:creationId xmlns:a16="http://schemas.microsoft.com/office/drawing/2014/main" id="{98A9A884-3C13-45AC-8DB8-12B602F00E6A}"/>
                </a:ext>
              </a:extLst>
            </p:cNvPr>
            <p:cNvCxnSpPr>
              <a:cxnSpLocks/>
              <a:stCxn id="67" idx="5"/>
              <a:endCxn id="72" idx="1"/>
            </p:cNvCxnSpPr>
            <p:nvPr/>
          </p:nvCxnSpPr>
          <p:spPr>
            <a:xfrm>
              <a:off x="2803703" y="3103659"/>
              <a:ext cx="2174980" cy="186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or: Curved 94">
            <a:extLst>
              <a:ext uri="{FF2B5EF4-FFF2-40B4-BE49-F238E27FC236}">
                <a16:creationId xmlns:a16="http://schemas.microsoft.com/office/drawing/2014/main" id="{22172329-FA27-4F4F-BB2C-0298FE07D6C9}"/>
              </a:ext>
            </a:extLst>
          </p:cNvPr>
          <p:cNvCxnSpPr>
            <a:cxnSpLocks/>
            <a:stCxn id="74" idx="7"/>
            <a:endCxn id="68" idx="2"/>
          </p:cNvCxnSpPr>
          <p:nvPr/>
        </p:nvCxnSpPr>
        <p:spPr>
          <a:xfrm rot="5400000" flipH="1" flipV="1">
            <a:off x="921775" y="1669043"/>
            <a:ext cx="1188394" cy="4788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Arrow: Right 19">
            <a:extLst>
              <a:ext uri="{FF2B5EF4-FFF2-40B4-BE49-F238E27FC236}">
                <a16:creationId xmlns:a16="http://schemas.microsoft.com/office/drawing/2014/main" id="{B422D938-588D-4554-A9D5-77737FAFCB2D}"/>
              </a:ext>
            </a:extLst>
          </p:cNvPr>
          <p:cNvSpPr/>
          <p:nvPr/>
        </p:nvSpPr>
        <p:spPr>
          <a:xfrm>
            <a:off x="3883756" y="1861860"/>
            <a:ext cx="133672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able 119">
            <a:extLst>
              <a:ext uri="{FF2B5EF4-FFF2-40B4-BE49-F238E27FC236}">
                <a16:creationId xmlns:a16="http://schemas.microsoft.com/office/drawing/2014/main" id="{1F7796C1-42FC-4770-AC37-2DACABA6E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55502"/>
              </p:ext>
            </p:extLst>
          </p:nvPr>
        </p:nvGraphicFramePr>
        <p:xfrm>
          <a:off x="96253" y="3501741"/>
          <a:ext cx="43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75">
                  <a:extLst>
                    <a:ext uri="{9D8B030D-6E8A-4147-A177-3AD203B41FA5}">
                      <a16:colId xmlns:a16="http://schemas.microsoft.com/office/drawing/2014/main" val="1320988969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11611743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55482471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69634468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8177000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63144424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08494412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2236666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802381230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59051346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168542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64468774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0527370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55067805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0247394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45261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58265"/>
                  </a:ext>
                </a:extLst>
              </a:tr>
            </a:tbl>
          </a:graphicData>
        </a:graphic>
      </p:graphicFrame>
      <p:graphicFrame>
        <p:nvGraphicFramePr>
          <p:cNvPr id="93" name="Table 120">
            <a:extLst>
              <a:ext uri="{FF2B5EF4-FFF2-40B4-BE49-F238E27FC236}">
                <a16:creationId xmlns:a16="http://schemas.microsoft.com/office/drawing/2014/main" id="{D6F3B068-8162-46D5-8A64-4C5136AA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06129"/>
              </p:ext>
            </p:extLst>
          </p:nvPr>
        </p:nvGraphicFramePr>
        <p:xfrm>
          <a:off x="94653" y="3856975"/>
          <a:ext cx="43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75">
                  <a:extLst>
                    <a:ext uri="{9D8B030D-6E8A-4147-A177-3AD203B41FA5}">
                      <a16:colId xmlns:a16="http://schemas.microsoft.com/office/drawing/2014/main" val="1320988969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11611743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55482471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69634468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8177000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63144424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08494412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2236666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802381230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59051346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168542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64468774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0527370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55067805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0247394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45261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58265"/>
                  </a:ext>
                </a:extLst>
              </a:tr>
            </a:tbl>
          </a:graphicData>
        </a:graphic>
      </p:graphicFrame>
      <p:graphicFrame>
        <p:nvGraphicFramePr>
          <p:cNvPr id="95" name="Table 121">
            <a:extLst>
              <a:ext uri="{FF2B5EF4-FFF2-40B4-BE49-F238E27FC236}">
                <a16:creationId xmlns:a16="http://schemas.microsoft.com/office/drawing/2014/main" id="{E24063D6-2867-47F9-A18D-E941809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28195"/>
              </p:ext>
            </p:extLst>
          </p:nvPr>
        </p:nvGraphicFramePr>
        <p:xfrm>
          <a:off x="4716957" y="3494453"/>
          <a:ext cx="43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75">
                  <a:extLst>
                    <a:ext uri="{9D8B030D-6E8A-4147-A177-3AD203B41FA5}">
                      <a16:colId xmlns:a16="http://schemas.microsoft.com/office/drawing/2014/main" val="1320988969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11611743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55482471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69634468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8177000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63144424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08494412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2236666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802381230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59051346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168542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64468774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0527370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55067805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0247394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45261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58265"/>
                  </a:ext>
                </a:extLst>
              </a:tr>
            </a:tbl>
          </a:graphicData>
        </a:graphic>
      </p:graphicFrame>
      <p:graphicFrame>
        <p:nvGraphicFramePr>
          <p:cNvPr id="96" name="Table 122">
            <a:extLst>
              <a:ext uri="{FF2B5EF4-FFF2-40B4-BE49-F238E27FC236}">
                <a16:creationId xmlns:a16="http://schemas.microsoft.com/office/drawing/2014/main" id="{6831BC56-FEFD-467C-9883-9586317F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8095"/>
              </p:ext>
            </p:extLst>
          </p:nvPr>
        </p:nvGraphicFramePr>
        <p:xfrm>
          <a:off x="4715357" y="3849687"/>
          <a:ext cx="43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75">
                  <a:extLst>
                    <a:ext uri="{9D8B030D-6E8A-4147-A177-3AD203B41FA5}">
                      <a16:colId xmlns:a16="http://schemas.microsoft.com/office/drawing/2014/main" val="1320988969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11611743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55482471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69634468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8177000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631444244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08494412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022366661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802381230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59051346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168542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2644687747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1205273706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55067805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702473942"/>
                    </a:ext>
                  </a:extLst>
                </a:gridCol>
                <a:gridCol w="272175">
                  <a:extLst>
                    <a:ext uri="{9D8B030D-6E8A-4147-A177-3AD203B41FA5}">
                      <a16:colId xmlns:a16="http://schemas.microsoft.com/office/drawing/2014/main" val="345261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58265"/>
                  </a:ext>
                </a:extLst>
              </a:tr>
            </a:tbl>
          </a:graphicData>
        </a:graphic>
      </p:graphicFrame>
      <p:grpSp>
        <p:nvGrpSpPr>
          <p:cNvPr id="97" name="Group 148">
            <a:extLst>
              <a:ext uri="{FF2B5EF4-FFF2-40B4-BE49-F238E27FC236}">
                <a16:creationId xmlns:a16="http://schemas.microsoft.com/office/drawing/2014/main" id="{6C88ADAA-972A-42A5-9DB6-97BD7B45ED4C}"/>
              </a:ext>
            </a:extLst>
          </p:cNvPr>
          <p:cNvGrpSpPr/>
          <p:nvPr/>
        </p:nvGrpSpPr>
        <p:grpSpPr>
          <a:xfrm>
            <a:off x="5337144" y="1196752"/>
            <a:ext cx="2377807" cy="2033596"/>
            <a:chOff x="5337144" y="3360677"/>
            <a:chExt cx="2377807" cy="2033596"/>
          </a:xfrm>
        </p:grpSpPr>
        <p:grpSp>
          <p:nvGrpSpPr>
            <p:cNvPr id="98" name="Group 123">
              <a:extLst>
                <a:ext uri="{FF2B5EF4-FFF2-40B4-BE49-F238E27FC236}">
                  <a16:creationId xmlns:a16="http://schemas.microsoft.com/office/drawing/2014/main" id="{43E3ADCB-3BDA-4FD3-95F4-B9AAE735A9EF}"/>
                </a:ext>
              </a:extLst>
            </p:cNvPr>
            <p:cNvGrpSpPr/>
            <p:nvPr/>
          </p:nvGrpSpPr>
          <p:grpSpPr>
            <a:xfrm>
              <a:off x="5337144" y="3360677"/>
              <a:ext cx="2377807" cy="2033596"/>
              <a:chOff x="2460325" y="1906023"/>
              <a:chExt cx="3928535" cy="3375573"/>
            </a:xfrm>
          </p:grpSpPr>
          <p:sp>
            <p:nvSpPr>
              <p:cNvPr id="100" name="Flowchart: Connector 124">
                <a:extLst>
                  <a:ext uri="{FF2B5EF4-FFF2-40B4-BE49-F238E27FC236}">
                    <a16:creationId xmlns:a16="http://schemas.microsoft.com/office/drawing/2014/main" id="{868601EF-B541-45AE-ABD9-45B6BDC61512}"/>
                  </a:ext>
                </a:extLst>
              </p:cNvPr>
              <p:cNvSpPr/>
              <p:nvPr/>
            </p:nvSpPr>
            <p:spPr>
              <a:xfrm>
                <a:off x="2485726" y="2792908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01" name="Flowchart: Connector 125">
                <a:extLst>
                  <a:ext uri="{FF2B5EF4-FFF2-40B4-BE49-F238E27FC236}">
                    <a16:creationId xmlns:a16="http://schemas.microsoft.com/office/drawing/2014/main" id="{6E7E65DA-CA31-4D7B-AC09-A6CE8981B7F0}"/>
                  </a:ext>
                </a:extLst>
              </p:cNvPr>
              <p:cNvSpPr/>
              <p:nvPr/>
            </p:nvSpPr>
            <p:spPr>
              <a:xfrm>
                <a:off x="3569459" y="1906023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02" name="Flowchart: Connector 126">
                <a:extLst>
                  <a:ext uri="{FF2B5EF4-FFF2-40B4-BE49-F238E27FC236}">
                    <a16:creationId xmlns:a16="http://schemas.microsoft.com/office/drawing/2014/main" id="{AA317794-0EE3-4F2D-BACE-4846487C6D01}"/>
                  </a:ext>
                </a:extLst>
              </p:cNvPr>
              <p:cNvSpPr/>
              <p:nvPr/>
            </p:nvSpPr>
            <p:spPr>
              <a:xfrm>
                <a:off x="6016327" y="4007359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03" name="Flowchart: Connector 127">
                <a:extLst>
                  <a:ext uri="{FF2B5EF4-FFF2-40B4-BE49-F238E27FC236}">
                    <a16:creationId xmlns:a16="http://schemas.microsoft.com/office/drawing/2014/main" id="{344F41E8-5ADA-466C-8F90-A2D3DF756E92}"/>
                  </a:ext>
                </a:extLst>
              </p:cNvPr>
              <p:cNvSpPr/>
              <p:nvPr/>
            </p:nvSpPr>
            <p:spPr>
              <a:xfrm>
                <a:off x="4924127" y="1906024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4" name="Flowchart: Connector 128">
                <a:extLst>
                  <a:ext uri="{FF2B5EF4-FFF2-40B4-BE49-F238E27FC236}">
                    <a16:creationId xmlns:a16="http://schemas.microsoft.com/office/drawing/2014/main" id="{8878891D-B23A-4CD2-BAF5-F6A184731E7B}"/>
                  </a:ext>
                </a:extLst>
              </p:cNvPr>
              <p:cNvSpPr/>
              <p:nvPr/>
            </p:nvSpPr>
            <p:spPr>
              <a:xfrm>
                <a:off x="6016326" y="2792907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5" name="Flowchart: Connector 129">
                <a:extLst>
                  <a:ext uri="{FF2B5EF4-FFF2-40B4-BE49-F238E27FC236}">
                    <a16:creationId xmlns:a16="http://schemas.microsoft.com/office/drawing/2014/main" id="{429F1837-FEEE-4778-AD9A-405FE6A34F87}"/>
                  </a:ext>
                </a:extLst>
              </p:cNvPr>
              <p:cNvSpPr/>
              <p:nvPr/>
            </p:nvSpPr>
            <p:spPr>
              <a:xfrm>
                <a:off x="4924127" y="4917529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06" name="Flowchart: Connector 130">
                <a:extLst>
                  <a:ext uri="{FF2B5EF4-FFF2-40B4-BE49-F238E27FC236}">
                    <a16:creationId xmlns:a16="http://schemas.microsoft.com/office/drawing/2014/main" id="{F439AB53-85AC-40B2-8BCF-CD417DD6C66F}"/>
                  </a:ext>
                </a:extLst>
              </p:cNvPr>
              <p:cNvSpPr/>
              <p:nvPr/>
            </p:nvSpPr>
            <p:spPr>
              <a:xfrm>
                <a:off x="3569459" y="4896362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7" name="Flowchart: Connector 131">
                <a:extLst>
                  <a:ext uri="{FF2B5EF4-FFF2-40B4-BE49-F238E27FC236}">
                    <a16:creationId xmlns:a16="http://schemas.microsoft.com/office/drawing/2014/main" id="{AA240F4D-7C6C-425D-920A-4F149EE2C32D}"/>
                  </a:ext>
                </a:extLst>
              </p:cNvPr>
              <p:cNvSpPr/>
              <p:nvPr/>
            </p:nvSpPr>
            <p:spPr>
              <a:xfrm>
                <a:off x="2460325" y="4007360"/>
                <a:ext cx="372533" cy="364067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108" name="Straight Arrow Connector 132">
                <a:extLst>
                  <a:ext uri="{FF2B5EF4-FFF2-40B4-BE49-F238E27FC236}">
                    <a16:creationId xmlns:a16="http://schemas.microsoft.com/office/drawing/2014/main" id="{67DF4E20-2311-4DA4-A3EC-3B11285A3212}"/>
                  </a:ext>
                </a:extLst>
              </p:cNvPr>
              <p:cNvCxnSpPr>
                <a:cxnSpLocks/>
                <a:stCxn id="101" idx="6"/>
                <a:endCxn id="103" idx="2"/>
              </p:cNvCxnSpPr>
              <p:nvPr/>
            </p:nvCxnSpPr>
            <p:spPr>
              <a:xfrm>
                <a:off x="3941992" y="2088057"/>
                <a:ext cx="98213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33">
                <a:extLst>
                  <a:ext uri="{FF2B5EF4-FFF2-40B4-BE49-F238E27FC236}">
                    <a16:creationId xmlns:a16="http://schemas.microsoft.com/office/drawing/2014/main" id="{3890FBA5-5237-456E-A517-18DCAAADC927}"/>
                  </a:ext>
                </a:extLst>
              </p:cNvPr>
              <p:cNvCxnSpPr>
                <a:cxnSpLocks/>
                <a:endCxn id="107" idx="7"/>
              </p:cNvCxnSpPr>
              <p:nvPr/>
            </p:nvCxnSpPr>
            <p:spPr>
              <a:xfrm flipH="1">
                <a:off x="2778302" y="2262357"/>
                <a:ext cx="977424" cy="1798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34">
                <a:extLst>
                  <a:ext uri="{FF2B5EF4-FFF2-40B4-BE49-F238E27FC236}">
                    <a16:creationId xmlns:a16="http://schemas.microsoft.com/office/drawing/2014/main" id="{FE979697-40CA-41D8-9265-A06494D52118}"/>
                  </a:ext>
                </a:extLst>
              </p:cNvPr>
              <p:cNvCxnSpPr>
                <a:cxnSpLocks/>
                <a:stCxn id="101" idx="5"/>
                <a:endCxn id="104" idx="2"/>
              </p:cNvCxnSpPr>
              <p:nvPr/>
            </p:nvCxnSpPr>
            <p:spPr>
              <a:xfrm>
                <a:off x="3887436" y="2216774"/>
                <a:ext cx="2128890" cy="758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35">
                <a:extLst>
                  <a:ext uri="{FF2B5EF4-FFF2-40B4-BE49-F238E27FC236}">
                    <a16:creationId xmlns:a16="http://schemas.microsoft.com/office/drawing/2014/main" id="{B5166FC0-4CCE-4B92-86CD-4066D5589642}"/>
                  </a:ext>
                </a:extLst>
              </p:cNvPr>
              <p:cNvCxnSpPr>
                <a:cxnSpLocks/>
                <a:stCxn id="101" idx="4"/>
                <a:endCxn id="102" idx="1"/>
              </p:cNvCxnSpPr>
              <p:nvPr/>
            </p:nvCxnSpPr>
            <p:spPr>
              <a:xfrm>
                <a:off x="3755726" y="2270090"/>
                <a:ext cx="2315157" cy="1790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or: Curved 136">
                <a:extLst>
                  <a:ext uri="{FF2B5EF4-FFF2-40B4-BE49-F238E27FC236}">
                    <a16:creationId xmlns:a16="http://schemas.microsoft.com/office/drawing/2014/main" id="{37F3049E-DFAD-496B-9173-E022B63D5736}"/>
                  </a:ext>
                </a:extLst>
              </p:cNvPr>
              <p:cNvCxnSpPr>
                <a:cxnSpLocks/>
                <a:stCxn id="103" idx="1"/>
                <a:endCxn id="101" idx="0"/>
              </p:cNvCxnSpPr>
              <p:nvPr/>
            </p:nvCxnSpPr>
            <p:spPr>
              <a:xfrm rot="16200000" flipV="1">
                <a:off x="4340547" y="1321203"/>
                <a:ext cx="53317" cy="1222957"/>
              </a:xfrm>
              <a:prstGeom prst="curvedConnector3">
                <a:avLst>
                  <a:gd name="adj1" fmla="val 528756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37">
                <a:extLst>
                  <a:ext uri="{FF2B5EF4-FFF2-40B4-BE49-F238E27FC236}">
                    <a16:creationId xmlns:a16="http://schemas.microsoft.com/office/drawing/2014/main" id="{F0EEA87D-B802-45A9-B46D-FFD14A91B1B0}"/>
                  </a:ext>
                </a:extLst>
              </p:cNvPr>
              <p:cNvCxnSpPr>
                <a:cxnSpLocks/>
                <a:stCxn id="103" idx="4"/>
                <a:endCxn id="105" idx="0"/>
              </p:cNvCxnSpPr>
              <p:nvPr/>
            </p:nvCxnSpPr>
            <p:spPr>
              <a:xfrm>
                <a:off x="5110394" y="2270091"/>
                <a:ext cx="0" cy="2647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38">
                <a:extLst>
                  <a:ext uri="{FF2B5EF4-FFF2-40B4-BE49-F238E27FC236}">
                    <a16:creationId xmlns:a16="http://schemas.microsoft.com/office/drawing/2014/main" id="{33427FA7-AB1A-42EC-95E1-A4C728BBE1F3}"/>
                  </a:ext>
                </a:extLst>
              </p:cNvPr>
              <p:cNvCxnSpPr>
                <a:cxnSpLocks/>
                <a:stCxn id="104" idx="4"/>
                <a:endCxn id="102" idx="0"/>
              </p:cNvCxnSpPr>
              <p:nvPr/>
            </p:nvCxnSpPr>
            <p:spPr>
              <a:xfrm>
                <a:off x="6202593" y="3156974"/>
                <a:ext cx="1" cy="850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39">
                <a:extLst>
                  <a:ext uri="{FF2B5EF4-FFF2-40B4-BE49-F238E27FC236}">
                    <a16:creationId xmlns:a16="http://schemas.microsoft.com/office/drawing/2014/main" id="{6B0A9317-4742-4C80-A1F4-C8DA46863D21}"/>
                  </a:ext>
                </a:extLst>
              </p:cNvPr>
              <p:cNvCxnSpPr>
                <a:cxnSpLocks/>
                <a:stCxn id="107" idx="6"/>
                <a:endCxn id="104" idx="4"/>
              </p:cNvCxnSpPr>
              <p:nvPr/>
            </p:nvCxnSpPr>
            <p:spPr>
              <a:xfrm flipV="1">
                <a:off x="2832857" y="3156973"/>
                <a:ext cx="3369735" cy="103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40">
                <a:extLst>
                  <a:ext uri="{FF2B5EF4-FFF2-40B4-BE49-F238E27FC236}">
                    <a16:creationId xmlns:a16="http://schemas.microsoft.com/office/drawing/2014/main" id="{0AE85299-9D5A-49B1-B010-D6FB9CB6A95A}"/>
                  </a:ext>
                </a:extLst>
              </p:cNvPr>
              <p:cNvCxnSpPr>
                <a:cxnSpLocks/>
                <a:stCxn id="100" idx="6"/>
                <a:endCxn id="104" idx="3"/>
              </p:cNvCxnSpPr>
              <p:nvPr/>
            </p:nvCxnSpPr>
            <p:spPr>
              <a:xfrm>
                <a:off x="2858258" y="2974941"/>
                <a:ext cx="3212624" cy="1287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41">
                <a:extLst>
                  <a:ext uri="{FF2B5EF4-FFF2-40B4-BE49-F238E27FC236}">
                    <a16:creationId xmlns:a16="http://schemas.microsoft.com/office/drawing/2014/main" id="{32028EB3-3444-433B-AA20-5A9B1F9A850F}"/>
                  </a:ext>
                </a:extLst>
              </p:cNvPr>
              <p:cNvCxnSpPr>
                <a:cxnSpLocks/>
                <a:stCxn id="107" idx="6"/>
                <a:endCxn id="102" idx="2"/>
              </p:cNvCxnSpPr>
              <p:nvPr/>
            </p:nvCxnSpPr>
            <p:spPr>
              <a:xfrm flipV="1">
                <a:off x="2832858" y="4189393"/>
                <a:ext cx="318346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42">
                <a:extLst>
                  <a:ext uri="{FF2B5EF4-FFF2-40B4-BE49-F238E27FC236}">
                    <a16:creationId xmlns:a16="http://schemas.microsoft.com/office/drawing/2014/main" id="{E5D1E2CB-CFAE-4AB9-8DD8-D55F21A71913}"/>
                  </a:ext>
                </a:extLst>
              </p:cNvPr>
              <p:cNvCxnSpPr>
                <a:cxnSpLocks/>
                <a:stCxn id="107" idx="6"/>
                <a:endCxn id="105" idx="2"/>
              </p:cNvCxnSpPr>
              <p:nvPr/>
            </p:nvCxnSpPr>
            <p:spPr>
              <a:xfrm>
                <a:off x="2832858" y="4189394"/>
                <a:ext cx="2091269" cy="910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43">
                <a:extLst>
                  <a:ext uri="{FF2B5EF4-FFF2-40B4-BE49-F238E27FC236}">
                    <a16:creationId xmlns:a16="http://schemas.microsoft.com/office/drawing/2014/main" id="{477AC979-7EFC-445A-87BF-7F48B77E4DBC}"/>
                  </a:ext>
                </a:extLst>
              </p:cNvPr>
              <p:cNvCxnSpPr>
                <a:cxnSpLocks/>
                <a:stCxn id="100" idx="4"/>
                <a:endCxn id="106" idx="1"/>
              </p:cNvCxnSpPr>
              <p:nvPr/>
            </p:nvCxnSpPr>
            <p:spPr>
              <a:xfrm>
                <a:off x="2671993" y="3156975"/>
                <a:ext cx="952022" cy="17927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44">
                <a:extLst>
                  <a:ext uri="{FF2B5EF4-FFF2-40B4-BE49-F238E27FC236}">
                    <a16:creationId xmlns:a16="http://schemas.microsoft.com/office/drawing/2014/main" id="{224108CA-555F-491F-A4BD-E57E6E4E1B87}"/>
                  </a:ext>
                </a:extLst>
              </p:cNvPr>
              <p:cNvCxnSpPr>
                <a:cxnSpLocks/>
                <a:stCxn id="100" idx="4"/>
                <a:endCxn id="107" idx="0"/>
              </p:cNvCxnSpPr>
              <p:nvPr/>
            </p:nvCxnSpPr>
            <p:spPr>
              <a:xfrm flipH="1">
                <a:off x="2646592" y="3156975"/>
                <a:ext cx="25401" cy="850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45">
                <a:extLst>
                  <a:ext uri="{FF2B5EF4-FFF2-40B4-BE49-F238E27FC236}">
                    <a16:creationId xmlns:a16="http://schemas.microsoft.com/office/drawing/2014/main" id="{36497E64-541B-4181-8060-C6EA72633EF3}"/>
                  </a:ext>
                </a:extLst>
              </p:cNvPr>
              <p:cNvCxnSpPr>
                <a:cxnSpLocks/>
                <a:stCxn id="106" idx="0"/>
                <a:endCxn id="103" idx="3"/>
              </p:cNvCxnSpPr>
              <p:nvPr/>
            </p:nvCxnSpPr>
            <p:spPr>
              <a:xfrm flipV="1">
                <a:off x="3755726" y="2216775"/>
                <a:ext cx="1222957" cy="2679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46">
                <a:extLst>
                  <a:ext uri="{FF2B5EF4-FFF2-40B4-BE49-F238E27FC236}">
                    <a16:creationId xmlns:a16="http://schemas.microsoft.com/office/drawing/2014/main" id="{D7F6ED11-1F5F-4D16-8785-CABCC7C8D7C5}"/>
                  </a:ext>
                </a:extLst>
              </p:cNvPr>
              <p:cNvCxnSpPr>
                <a:cxnSpLocks/>
                <a:stCxn id="100" idx="5"/>
                <a:endCxn id="105" idx="1"/>
              </p:cNvCxnSpPr>
              <p:nvPr/>
            </p:nvCxnSpPr>
            <p:spPr>
              <a:xfrm>
                <a:off x="2803703" y="3103659"/>
                <a:ext cx="2174980" cy="1867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Connector: Curved 147">
              <a:extLst>
                <a:ext uri="{FF2B5EF4-FFF2-40B4-BE49-F238E27FC236}">
                  <a16:creationId xmlns:a16="http://schemas.microsoft.com/office/drawing/2014/main" id="{72C539DF-C016-4B46-ADA8-70E188E1838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61932" y="3833122"/>
              <a:ext cx="1188394" cy="47886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55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解决方案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5536" y="922649"/>
            <a:ext cx="8640960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对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图顶点进行重排序，使得图顶点连续排列，保证访存过程的连续性。具体执行方案是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首先对图顶点根据顶点的度数进行排序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根据排序结果将图顶点进行重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编号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26062" y="3140968"/>
            <a:ext cx="3781203" cy="3297803"/>
            <a:chOff x="5640115" y="1039722"/>
            <a:chExt cx="4476501" cy="3685422"/>
          </a:xfrm>
        </p:grpSpPr>
        <p:sp>
          <p:nvSpPr>
            <p:cNvPr id="7" name="椭圆 6"/>
            <p:cNvSpPr/>
            <p:nvPr/>
          </p:nvSpPr>
          <p:spPr>
            <a:xfrm>
              <a:off x="5640115" y="2178086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283877" y="346966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09934" y="434234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455573" y="35257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065569" y="1039722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73881" y="1357541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16662" y="2772273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826830" y="271499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10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stCxn id="12" idx="3"/>
              <a:endCxn id="7" idx="7"/>
            </p:cNvCxnSpPr>
            <p:nvPr/>
          </p:nvCxnSpPr>
          <p:spPr>
            <a:xfrm flipH="1">
              <a:off x="5973004" y="1684285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2"/>
              <a:endCxn id="13" idx="6"/>
            </p:cNvCxnSpPr>
            <p:nvPr/>
          </p:nvCxnSpPr>
          <p:spPr>
            <a:xfrm flipH="1">
              <a:off x="7006666" y="2906392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919930" y="24510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11" idx="2"/>
              <a:endCxn id="12" idx="6"/>
            </p:cNvCxnSpPr>
            <p:nvPr/>
          </p:nvCxnSpPr>
          <p:spPr>
            <a:xfrm flipH="1">
              <a:off x="7063885" y="1233532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0" idx="3"/>
              <a:endCxn id="17" idx="6"/>
            </p:cNvCxnSpPr>
            <p:nvPr/>
          </p:nvCxnSpPr>
          <p:spPr>
            <a:xfrm flipH="1">
              <a:off x="9309934" y="2200249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2"/>
              <a:endCxn id="11" idx="4"/>
            </p:cNvCxnSpPr>
            <p:nvPr/>
          </p:nvCxnSpPr>
          <p:spPr>
            <a:xfrm flipH="1" flipV="1">
              <a:off x="8260571" y="1427341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2"/>
              <a:endCxn id="12" idx="5"/>
            </p:cNvCxnSpPr>
            <p:nvPr/>
          </p:nvCxnSpPr>
          <p:spPr>
            <a:xfrm flipH="1" flipV="1">
              <a:off x="7006770" y="1684285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7" idx="3"/>
              <a:endCxn id="14" idx="6"/>
            </p:cNvCxnSpPr>
            <p:nvPr/>
          </p:nvCxnSpPr>
          <p:spPr>
            <a:xfrm flipH="1">
              <a:off x="8216834" y="2777783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1"/>
              <a:endCxn id="12" idx="5"/>
            </p:cNvCxnSpPr>
            <p:nvPr/>
          </p:nvCxnSpPr>
          <p:spPr>
            <a:xfrm flipH="1" flipV="1">
              <a:off x="7006770" y="1684285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0"/>
              <a:endCxn id="12" idx="4"/>
            </p:cNvCxnSpPr>
            <p:nvPr/>
          </p:nvCxnSpPr>
          <p:spPr>
            <a:xfrm flipV="1">
              <a:off x="6811664" y="1740345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1"/>
              <a:endCxn id="7" idx="4"/>
            </p:cNvCxnSpPr>
            <p:nvPr/>
          </p:nvCxnSpPr>
          <p:spPr>
            <a:xfrm flipH="1" flipV="1">
              <a:off x="5835117" y="2560890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3"/>
              <a:endCxn id="8" idx="5"/>
            </p:cNvCxnSpPr>
            <p:nvPr/>
          </p:nvCxnSpPr>
          <p:spPr>
            <a:xfrm flipH="1" flipV="1">
              <a:off x="6616766" y="3796404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7"/>
              <a:endCxn id="17" idx="4"/>
            </p:cNvCxnSpPr>
            <p:nvPr/>
          </p:nvCxnSpPr>
          <p:spPr>
            <a:xfrm flipV="1">
              <a:off x="8788462" y="2833843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1"/>
              <a:endCxn id="10" idx="5"/>
            </p:cNvCxnSpPr>
            <p:nvPr/>
          </p:nvCxnSpPr>
          <p:spPr>
            <a:xfrm flipH="1" flipV="1">
              <a:off x="8788462" y="3852464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1"/>
              <a:endCxn id="13" idx="5"/>
            </p:cNvCxnSpPr>
            <p:nvPr/>
          </p:nvCxnSpPr>
          <p:spPr>
            <a:xfrm flipH="1" flipV="1">
              <a:off x="6949551" y="3099017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9726612" y="187350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187563" y="1083141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>
              <a:stCxn id="30" idx="1"/>
              <a:endCxn id="31" idx="5"/>
            </p:cNvCxnSpPr>
            <p:nvPr/>
          </p:nvCxnSpPr>
          <p:spPr>
            <a:xfrm flipH="1" flipV="1">
              <a:off x="9520452" y="1409885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1" idx="2"/>
              <a:endCxn id="11" idx="6"/>
            </p:cNvCxnSpPr>
            <p:nvPr/>
          </p:nvCxnSpPr>
          <p:spPr>
            <a:xfrm flipH="1" flipV="1">
              <a:off x="8455573" y="1233532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椭圆 80"/>
          <p:cNvSpPr/>
          <p:nvPr/>
        </p:nvSpPr>
        <p:spPr>
          <a:xfrm>
            <a:off x="3941747" y="4330725"/>
            <a:ext cx="329428" cy="34254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1994003" y="4756147"/>
            <a:ext cx="565778" cy="57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615565" y="3861048"/>
            <a:ext cx="329428" cy="821867"/>
            <a:chOff x="615565" y="4138739"/>
            <a:chExt cx="329428" cy="821867"/>
          </a:xfrm>
        </p:grpSpPr>
        <p:sp>
          <p:nvSpPr>
            <p:cNvPr id="62" name="椭圆 61"/>
            <p:cNvSpPr/>
            <p:nvPr/>
          </p:nvSpPr>
          <p:spPr>
            <a:xfrm>
              <a:off x="61556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326" y="4138739"/>
              <a:ext cx="97907" cy="436380"/>
            </a:xfrm>
            <a:prstGeom prst="rect">
              <a:avLst/>
            </a:prstGeom>
          </p:spPr>
        </p:pic>
      </p:grpSp>
      <p:grpSp>
        <p:nvGrpSpPr>
          <p:cNvPr id="97" name="组合 96"/>
          <p:cNvGrpSpPr/>
          <p:nvPr/>
        </p:nvGrpSpPr>
        <p:grpSpPr>
          <a:xfrm>
            <a:off x="2702425" y="3861048"/>
            <a:ext cx="329428" cy="812219"/>
            <a:chOff x="2672935" y="4148387"/>
            <a:chExt cx="329428" cy="812219"/>
          </a:xfrm>
        </p:grpSpPr>
        <p:sp>
          <p:nvSpPr>
            <p:cNvPr id="70" name="椭圆 69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10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1032937" y="3861048"/>
            <a:ext cx="329428" cy="812219"/>
            <a:chOff x="2672935" y="4148387"/>
            <a:chExt cx="329428" cy="812219"/>
          </a:xfrm>
        </p:grpSpPr>
        <p:sp>
          <p:nvSpPr>
            <p:cNvPr id="99" name="椭圆 98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01" name="组合 100"/>
          <p:cNvGrpSpPr/>
          <p:nvPr/>
        </p:nvGrpSpPr>
        <p:grpSpPr>
          <a:xfrm>
            <a:off x="1450309" y="3861048"/>
            <a:ext cx="329428" cy="812219"/>
            <a:chOff x="2672935" y="4148387"/>
            <a:chExt cx="329428" cy="812219"/>
          </a:xfrm>
        </p:grpSpPr>
        <p:sp>
          <p:nvSpPr>
            <p:cNvPr id="102" name="椭圆 101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04" name="组合 103"/>
          <p:cNvGrpSpPr/>
          <p:nvPr/>
        </p:nvGrpSpPr>
        <p:grpSpPr>
          <a:xfrm>
            <a:off x="1867681" y="3861048"/>
            <a:ext cx="329428" cy="812219"/>
            <a:chOff x="2672935" y="4148387"/>
            <a:chExt cx="329428" cy="812219"/>
          </a:xfrm>
        </p:grpSpPr>
        <p:sp>
          <p:nvSpPr>
            <p:cNvPr id="105" name="椭圆 104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7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2285053" y="3861048"/>
            <a:ext cx="329428" cy="812219"/>
            <a:chOff x="2672935" y="4148387"/>
            <a:chExt cx="329428" cy="812219"/>
          </a:xfrm>
        </p:grpSpPr>
        <p:sp>
          <p:nvSpPr>
            <p:cNvPr id="108" name="椭圆 107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9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3119797" y="3861048"/>
            <a:ext cx="329428" cy="812219"/>
            <a:chOff x="2672935" y="4148387"/>
            <a:chExt cx="329428" cy="812219"/>
          </a:xfrm>
        </p:grpSpPr>
        <p:sp>
          <p:nvSpPr>
            <p:cNvPr id="111" name="椭圆 110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13" name="组合 112"/>
          <p:cNvGrpSpPr/>
          <p:nvPr/>
        </p:nvGrpSpPr>
        <p:grpSpPr>
          <a:xfrm>
            <a:off x="3537169" y="3861048"/>
            <a:ext cx="329428" cy="812219"/>
            <a:chOff x="2672935" y="4148387"/>
            <a:chExt cx="329428" cy="812219"/>
          </a:xfrm>
        </p:grpSpPr>
        <p:sp>
          <p:nvSpPr>
            <p:cNvPr id="114" name="椭圆 113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sp>
        <p:nvSpPr>
          <p:cNvPr id="116" name="椭圆 115"/>
          <p:cNvSpPr/>
          <p:nvPr/>
        </p:nvSpPr>
        <p:spPr>
          <a:xfrm>
            <a:off x="3923439" y="5772703"/>
            <a:ext cx="329428" cy="34254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597257" y="5303026"/>
            <a:ext cx="329428" cy="821867"/>
            <a:chOff x="615565" y="4138739"/>
            <a:chExt cx="329428" cy="821867"/>
          </a:xfrm>
        </p:grpSpPr>
        <p:sp>
          <p:nvSpPr>
            <p:cNvPr id="118" name="椭圆 117"/>
            <p:cNvSpPr/>
            <p:nvPr/>
          </p:nvSpPr>
          <p:spPr>
            <a:xfrm>
              <a:off x="61556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326" y="4138739"/>
              <a:ext cx="97907" cy="436380"/>
            </a:xfrm>
            <a:prstGeom prst="rect">
              <a:avLst/>
            </a:prstGeom>
          </p:spPr>
        </p:pic>
      </p:grpSp>
      <p:grpSp>
        <p:nvGrpSpPr>
          <p:cNvPr id="120" name="组合 119"/>
          <p:cNvGrpSpPr/>
          <p:nvPr/>
        </p:nvGrpSpPr>
        <p:grpSpPr>
          <a:xfrm>
            <a:off x="2684117" y="5303026"/>
            <a:ext cx="329428" cy="812219"/>
            <a:chOff x="2672935" y="4148387"/>
            <a:chExt cx="329428" cy="812219"/>
          </a:xfrm>
        </p:grpSpPr>
        <p:sp>
          <p:nvSpPr>
            <p:cNvPr id="121" name="椭圆 120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014629" y="5303026"/>
            <a:ext cx="329428" cy="812219"/>
            <a:chOff x="2672935" y="4148387"/>
            <a:chExt cx="329428" cy="812219"/>
          </a:xfrm>
        </p:grpSpPr>
        <p:sp>
          <p:nvSpPr>
            <p:cNvPr id="124" name="椭圆 123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26" name="组合 125"/>
          <p:cNvGrpSpPr/>
          <p:nvPr/>
        </p:nvGrpSpPr>
        <p:grpSpPr>
          <a:xfrm>
            <a:off x="1432001" y="5303026"/>
            <a:ext cx="329428" cy="812219"/>
            <a:chOff x="2672935" y="4148387"/>
            <a:chExt cx="329428" cy="812219"/>
          </a:xfrm>
        </p:grpSpPr>
        <p:sp>
          <p:nvSpPr>
            <p:cNvPr id="127" name="椭圆 126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29" name="组合 128"/>
          <p:cNvGrpSpPr/>
          <p:nvPr/>
        </p:nvGrpSpPr>
        <p:grpSpPr>
          <a:xfrm>
            <a:off x="1849373" y="5303026"/>
            <a:ext cx="329428" cy="812219"/>
            <a:chOff x="2672935" y="4148387"/>
            <a:chExt cx="329428" cy="812219"/>
          </a:xfrm>
        </p:grpSpPr>
        <p:sp>
          <p:nvSpPr>
            <p:cNvPr id="130" name="椭圆 129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32" name="组合 131"/>
          <p:cNvGrpSpPr/>
          <p:nvPr/>
        </p:nvGrpSpPr>
        <p:grpSpPr>
          <a:xfrm>
            <a:off x="2266745" y="5303026"/>
            <a:ext cx="329428" cy="812219"/>
            <a:chOff x="2672935" y="4148387"/>
            <a:chExt cx="329428" cy="812219"/>
          </a:xfrm>
        </p:grpSpPr>
        <p:sp>
          <p:nvSpPr>
            <p:cNvPr id="133" name="椭圆 132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35" name="组合 134"/>
          <p:cNvGrpSpPr/>
          <p:nvPr/>
        </p:nvGrpSpPr>
        <p:grpSpPr>
          <a:xfrm>
            <a:off x="3101489" y="5303026"/>
            <a:ext cx="329428" cy="812219"/>
            <a:chOff x="2672935" y="4148387"/>
            <a:chExt cx="329428" cy="812219"/>
          </a:xfrm>
        </p:grpSpPr>
        <p:sp>
          <p:nvSpPr>
            <p:cNvPr id="136" name="椭圆 135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7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  <p:grpSp>
        <p:nvGrpSpPr>
          <p:cNvPr id="138" name="组合 137"/>
          <p:cNvGrpSpPr/>
          <p:nvPr/>
        </p:nvGrpSpPr>
        <p:grpSpPr>
          <a:xfrm>
            <a:off x="3518861" y="5303026"/>
            <a:ext cx="329428" cy="812219"/>
            <a:chOff x="2672935" y="4148387"/>
            <a:chExt cx="329428" cy="812219"/>
          </a:xfrm>
        </p:grpSpPr>
        <p:sp>
          <p:nvSpPr>
            <p:cNvPr id="139" name="椭圆 138"/>
            <p:cNvSpPr/>
            <p:nvPr/>
          </p:nvSpPr>
          <p:spPr>
            <a:xfrm>
              <a:off x="2672935" y="4618064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8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696" y="4148387"/>
              <a:ext cx="97907" cy="436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351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254150" y="3475500"/>
            <a:ext cx="2336133" cy="10780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959196" y="3475500"/>
            <a:ext cx="2336133" cy="10780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解决方案</a:t>
            </a:r>
            <a:r>
              <a:rPr lang="en-US" altLang="zh-CN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(</a:t>
            </a:r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负载不均</a:t>
            </a:r>
            <a:r>
              <a:rPr lang="en-US" altLang="zh-CN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)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5536" y="922649"/>
            <a:ext cx="8443664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采用虚拟节点的方式保证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线程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组的负载均衡：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根据顶点的度数，对图顶点重适当加入一些不占内存空间的虚拟边，保证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Warp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内线程的任务量相当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在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保证负载均衡的同时也保证了合并访存</a:t>
            </a:r>
            <a:endParaRPr lang="en-US" altLang="zh-CN" sz="24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19759" y="3505340"/>
            <a:ext cx="3213844" cy="2801056"/>
            <a:chOff x="5669183" y="1279701"/>
            <a:chExt cx="4476501" cy="3685422"/>
          </a:xfrm>
        </p:grpSpPr>
        <p:sp>
          <p:nvSpPr>
            <p:cNvPr id="7" name="椭圆 6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stCxn id="12" idx="3"/>
              <a:endCxn id="7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2"/>
              <a:endCxn id="13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11" idx="2"/>
              <a:endCxn id="12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0" idx="3"/>
              <a:endCxn id="17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2"/>
              <a:endCxn id="11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2"/>
              <a:endCxn id="12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7" idx="3"/>
              <a:endCxn id="14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1"/>
              <a:endCxn id="12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0"/>
              <a:endCxn id="12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8" idx="1"/>
              <a:endCxn id="7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0" idx="3"/>
              <a:endCxn id="8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7"/>
              <a:endCxn id="17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1"/>
              <a:endCxn id="10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1"/>
              <a:endCxn id="13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>
              <a:stCxn id="30" idx="1"/>
              <a:endCxn id="31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1" idx="2"/>
              <a:endCxn id="11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2600843" y="3556083"/>
            <a:ext cx="329428" cy="34254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6718" y="3068960"/>
            <a:ext cx="329428" cy="1316788"/>
            <a:chOff x="530366" y="3442526"/>
            <a:chExt cx="329428" cy="1316788"/>
          </a:xfrm>
        </p:grpSpPr>
        <p:grpSp>
          <p:nvGrpSpPr>
            <p:cNvPr id="35" name="组合 34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59" name="椭圆 58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89543" y="3068960"/>
            <a:ext cx="329428" cy="1316788"/>
            <a:chOff x="530366" y="3442526"/>
            <a:chExt cx="329428" cy="1316788"/>
          </a:xfrm>
        </p:grpSpPr>
        <p:grpSp>
          <p:nvGrpSpPr>
            <p:cNvPr id="61" name="组合 60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62" name="椭圆 61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242368" y="3068960"/>
            <a:ext cx="329428" cy="1316788"/>
            <a:chOff x="530366" y="3442526"/>
            <a:chExt cx="329428" cy="1316788"/>
          </a:xfrm>
        </p:grpSpPr>
        <p:grpSp>
          <p:nvGrpSpPr>
            <p:cNvPr id="66" name="组合 6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67" name="椭圆 6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695193" y="3068960"/>
            <a:ext cx="329428" cy="1316788"/>
            <a:chOff x="530366" y="3442526"/>
            <a:chExt cx="329428" cy="1316788"/>
          </a:xfrm>
        </p:grpSpPr>
        <p:grpSp>
          <p:nvGrpSpPr>
            <p:cNvPr id="71" name="组合 70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72" name="椭圆 71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148018" y="3068960"/>
            <a:ext cx="329428" cy="1316788"/>
            <a:chOff x="530366" y="3442526"/>
            <a:chExt cx="329428" cy="1316788"/>
          </a:xfrm>
        </p:grpSpPr>
        <p:grpSp>
          <p:nvGrpSpPr>
            <p:cNvPr id="76" name="组合 7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77" name="椭圆 7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053668" y="3068960"/>
            <a:ext cx="329428" cy="1316788"/>
            <a:chOff x="530366" y="3442526"/>
            <a:chExt cx="329428" cy="1316788"/>
          </a:xfrm>
        </p:grpSpPr>
        <p:grpSp>
          <p:nvGrpSpPr>
            <p:cNvPr id="86" name="组合 8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87" name="椭圆 8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506493" y="3068960"/>
            <a:ext cx="329428" cy="1316788"/>
            <a:chOff x="530366" y="3442526"/>
            <a:chExt cx="329428" cy="1316788"/>
          </a:xfrm>
        </p:grpSpPr>
        <p:grpSp>
          <p:nvGrpSpPr>
            <p:cNvPr id="91" name="组合 90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92" name="椭圆 91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59318" y="3068960"/>
            <a:ext cx="329428" cy="1316788"/>
            <a:chOff x="4594629" y="3468695"/>
            <a:chExt cx="329428" cy="1316788"/>
          </a:xfrm>
        </p:grpSpPr>
        <p:grpSp>
          <p:nvGrpSpPr>
            <p:cNvPr id="96" name="组合 95"/>
            <p:cNvGrpSpPr/>
            <p:nvPr/>
          </p:nvGrpSpPr>
          <p:grpSpPr>
            <a:xfrm>
              <a:off x="4594629" y="3468695"/>
              <a:ext cx="329428" cy="821867"/>
              <a:chOff x="615565" y="4138739"/>
              <a:chExt cx="329428" cy="821867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9" name="图片 9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97" name="椭圆 96"/>
            <p:cNvSpPr/>
            <p:nvPr/>
          </p:nvSpPr>
          <p:spPr>
            <a:xfrm>
              <a:off x="4594629" y="4442941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412143" y="3068960"/>
            <a:ext cx="329428" cy="1316788"/>
            <a:chOff x="4594629" y="3468695"/>
            <a:chExt cx="329428" cy="131678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94629" y="3468695"/>
              <a:ext cx="329428" cy="821867"/>
              <a:chOff x="615565" y="4138739"/>
              <a:chExt cx="329428" cy="821867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02" name="椭圆 101"/>
            <p:cNvSpPr/>
            <p:nvPr/>
          </p:nvSpPr>
          <p:spPr>
            <a:xfrm>
              <a:off x="4594629" y="4442941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864966" y="3074455"/>
            <a:ext cx="329428" cy="1316788"/>
            <a:chOff x="4594629" y="3468695"/>
            <a:chExt cx="329428" cy="1316788"/>
          </a:xfrm>
        </p:grpSpPr>
        <p:grpSp>
          <p:nvGrpSpPr>
            <p:cNvPr id="106" name="组合 105"/>
            <p:cNvGrpSpPr/>
            <p:nvPr/>
          </p:nvGrpSpPr>
          <p:grpSpPr>
            <a:xfrm>
              <a:off x="4594629" y="3468695"/>
              <a:ext cx="329428" cy="821867"/>
              <a:chOff x="615565" y="4138739"/>
              <a:chExt cx="329428" cy="821867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9" name="图片 10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07" name="椭圆 106"/>
            <p:cNvSpPr/>
            <p:nvPr/>
          </p:nvSpPr>
          <p:spPr>
            <a:xfrm>
              <a:off x="4594629" y="4442941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251520" y="5402581"/>
            <a:ext cx="2336133" cy="10780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956566" y="5402581"/>
            <a:ext cx="2336133" cy="10780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2598213" y="5483164"/>
            <a:ext cx="329428" cy="342542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334088" y="4996041"/>
            <a:ext cx="329428" cy="1316788"/>
            <a:chOff x="530366" y="3442526"/>
            <a:chExt cx="329428" cy="131678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17" name="椭圆 11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86913" y="4996041"/>
            <a:ext cx="329428" cy="1316788"/>
            <a:chOff x="530366" y="3442526"/>
            <a:chExt cx="329428" cy="1316788"/>
          </a:xfrm>
        </p:grpSpPr>
        <p:grpSp>
          <p:nvGrpSpPr>
            <p:cNvPr id="121" name="组合 120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4" name="图片 1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22" name="椭圆 121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239738" y="4996041"/>
            <a:ext cx="329428" cy="1316788"/>
            <a:chOff x="530366" y="3442526"/>
            <a:chExt cx="329428" cy="1316788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9" name="图片 1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27" name="椭圆 12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692563" y="4996041"/>
            <a:ext cx="329428" cy="1316788"/>
            <a:chOff x="530366" y="3442526"/>
            <a:chExt cx="329428" cy="1316788"/>
          </a:xfrm>
        </p:grpSpPr>
        <p:grpSp>
          <p:nvGrpSpPr>
            <p:cNvPr id="131" name="组合 130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" name="图片 1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32" name="椭圆 131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145388" y="4996041"/>
            <a:ext cx="329428" cy="1316788"/>
            <a:chOff x="530366" y="3442526"/>
            <a:chExt cx="329428" cy="1316788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9" name="图片 1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37" name="椭圆 13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051038" y="4996041"/>
            <a:ext cx="329428" cy="1316788"/>
            <a:chOff x="530366" y="3442526"/>
            <a:chExt cx="329428" cy="1316788"/>
          </a:xfrm>
        </p:grpSpPr>
        <p:grpSp>
          <p:nvGrpSpPr>
            <p:cNvPr id="141" name="组合 140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4" name="图片 1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42" name="椭圆 141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503863" y="4996041"/>
            <a:ext cx="329428" cy="1316788"/>
            <a:chOff x="530366" y="3442526"/>
            <a:chExt cx="329428" cy="1316788"/>
          </a:xfrm>
        </p:grpSpPr>
        <p:grpSp>
          <p:nvGrpSpPr>
            <p:cNvPr id="146" name="组合 145"/>
            <p:cNvGrpSpPr/>
            <p:nvPr/>
          </p:nvGrpSpPr>
          <p:grpSpPr>
            <a:xfrm>
              <a:off x="530366" y="3442526"/>
              <a:ext cx="329428" cy="821867"/>
              <a:chOff x="615565" y="4138739"/>
              <a:chExt cx="329428" cy="821867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47" name="椭圆 146"/>
            <p:cNvSpPr/>
            <p:nvPr/>
          </p:nvSpPr>
          <p:spPr>
            <a:xfrm>
              <a:off x="530366" y="4416772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3956688" y="4996041"/>
            <a:ext cx="329428" cy="1316788"/>
            <a:chOff x="4594629" y="3468695"/>
            <a:chExt cx="329428" cy="1316788"/>
          </a:xfrm>
        </p:grpSpPr>
        <p:grpSp>
          <p:nvGrpSpPr>
            <p:cNvPr id="151" name="组合 150"/>
            <p:cNvGrpSpPr/>
            <p:nvPr/>
          </p:nvGrpSpPr>
          <p:grpSpPr>
            <a:xfrm>
              <a:off x="4594629" y="3468695"/>
              <a:ext cx="329428" cy="821867"/>
              <a:chOff x="615565" y="4138739"/>
              <a:chExt cx="329428" cy="821867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4" name="图片 1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52" name="椭圆 151"/>
            <p:cNvSpPr/>
            <p:nvPr/>
          </p:nvSpPr>
          <p:spPr>
            <a:xfrm>
              <a:off x="4594629" y="4442941"/>
              <a:ext cx="329428" cy="34254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409513" y="4996041"/>
            <a:ext cx="329428" cy="1316788"/>
            <a:chOff x="4594629" y="3468695"/>
            <a:chExt cx="329428" cy="1316788"/>
          </a:xfrm>
        </p:grpSpPr>
        <p:grpSp>
          <p:nvGrpSpPr>
            <p:cNvPr id="156" name="组合 155"/>
            <p:cNvGrpSpPr/>
            <p:nvPr/>
          </p:nvGrpSpPr>
          <p:grpSpPr>
            <a:xfrm>
              <a:off x="4594629" y="3468695"/>
              <a:ext cx="329428" cy="821867"/>
              <a:chOff x="615565" y="4138739"/>
              <a:chExt cx="329428" cy="821867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57" name="椭圆 156"/>
            <p:cNvSpPr/>
            <p:nvPr/>
          </p:nvSpPr>
          <p:spPr>
            <a:xfrm>
              <a:off x="4594629" y="4442941"/>
              <a:ext cx="329428" cy="34254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?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862336" y="5001536"/>
            <a:ext cx="329428" cy="1316788"/>
            <a:chOff x="4594629" y="3468695"/>
            <a:chExt cx="329428" cy="1316788"/>
          </a:xfrm>
        </p:grpSpPr>
        <p:grpSp>
          <p:nvGrpSpPr>
            <p:cNvPr id="161" name="组合 160"/>
            <p:cNvGrpSpPr/>
            <p:nvPr/>
          </p:nvGrpSpPr>
          <p:grpSpPr>
            <a:xfrm>
              <a:off x="4594629" y="3468695"/>
              <a:ext cx="329428" cy="821867"/>
              <a:chOff x="615565" y="4138739"/>
              <a:chExt cx="329428" cy="821867"/>
            </a:xfrm>
          </p:grpSpPr>
          <p:sp>
            <p:nvSpPr>
              <p:cNvPr id="163" name="椭圆 162"/>
              <p:cNvSpPr/>
              <p:nvPr/>
            </p:nvSpPr>
            <p:spPr>
              <a:xfrm>
                <a:off x="615565" y="4618064"/>
                <a:ext cx="329428" cy="342542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26" y="4138739"/>
                <a:ext cx="97907" cy="436380"/>
              </a:xfrm>
              <a:prstGeom prst="rect">
                <a:avLst/>
              </a:prstGeom>
            </p:spPr>
          </p:pic>
        </p:grpSp>
        <p:sp>
          <p:nvSpPr>
            <p:cNvPr id="162" name="椭圆 161"/>
            <p:cNvSpPr/>
            <p:nvPr/>
          </p:nvSpPr>
          <p:spPr>
            <a:xfrm>
              <a:off x="4594629" y="4442941"/>
              <a:ext cx="329428" cy="34254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?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5" name="下箭头 164"/>
          <p:cNvSpPr/>
          <p:nvPr/>
        </p:nvSpPr>
        <p:spPr>
          <a:xfrm>
            <a:off x="2584972" y="4655064"/>
            <a:ext cx="453817" cy="52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62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解决方案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061701"/>
            <a:ext cx="7314286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3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4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4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4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4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4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9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50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51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5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50266</TotalTime>
  <Words>1151</Words>
  <Application>Microsoft Office PowerPoint</Application>
  <PresentationFormat>全屏显示(4:3)</PresentationFormat>
  <Paragraphs>483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49</vt:i4>
      </vt:variant>
      <vt:variant>
        <vt:lpstr>幻灯片标题</vt:lpstr>
      </vt:variant>
      <vt:variant>
        <vt:i4>18</vt:i4>
      </vt:variant>
    </vt:vector>
  </HeadingPairs>
  <TitlesOfParts>
    <vt:vector size="77" baseType="lpstr">
      <vt:lpstr>ＭＳ Ｐゴシック</vt:lpstr>
      <vt:lpstr>楷体</vt:lpstr>
      <vt:lpstr>宋体</vt:lpstr>
      <vt:lpstr>Arial</vt:lpstr>
      <vt:lpstr>Calibri</vt:lpstr>
      <vt:lpstr>Garamond</vt:lpstr>
      <vt:lpstr>Tahoma</vt:lpstr>
      <vt:lpstr>Times New Roman</vt:lpstr>
      <vt:lpstr>Verdana</vt:lpstr>
      <vt:lpstr>Wingdings</vt:lpstr>
      <vt:lpstr>Edge</vt:lpstr>
      <vt:lpstr>1_Edge</vt:lpstr>
      <vt:lpstr>3_Edge</vt:lpstr>
      <vt:lpstr>4_Edge</vt:lpstr>
      <vt:lpstr>5_Edge</vt:lpstr>
      <vt:lpstr>6_Edge</vt:lpstr>
      <vt:lpstr>7_Edge</vt:lpstr>
      <vt:lpstr>8_Edge</vt:lpstr>
      <vt:lpstr>2_Office Theme</vt:lpstr>
      <vt:lpstr>10_Edge</vt:lpstr>
      <vt:lpstr>9_Edge</vt:lpstr>
      <vt:lpstr>11_Edge</vt:lpstr>
      <vt:lpstr>12_Edge</vt:lpstr>
      <vt:lpstr>14_Edge</vt:lpstr>
      <vt:lpstr>15_Edge</vt:lpstr>
      <vt:lpstr>17_Edge</vt:lpstr>
      <vt:lpstr>13_Edge</vt:lpstr>
      <vt:lpstr>18_Edge</vt:lpstr>
      <vt:lpstr>19_Edge</vt:lpstr>
      <vt:lpstr>22_Edge</vt:lpstr>
      <vt:lpstr>23_Edge</vt:lpstr>
      <vt:lpstr>25_Edge</vt:lpstr>
      <vt:lpstr>21_Edge</vt:lpstr>
      <vt:lpstr>24_Edge</vt:lpstr>
      <vt:lpstr>26_Edge</vt:lpstr>
      <vt:lpstr>27_Edge</vt:lpstr>
      <vt:lpstr>28_Edge</vt:lpstr>
      <vt:lpstr>29_Edge</vt:lpstr>
      <vt:lpstr>30_Edge</vt:lpstr>
      <vt:lpstr>31_Edge</vt:lpstr>
      <vt:lpstr>32_Edge</vt:lpstr>
      <vt:lpstr>33_Edge</vt:lpstr>
      <vt:lpstr>35_Edge</vt:lpstr>
      <vt:lpstr>34_Edge</vt:lpstr>
      <vt:lpstr>36_Edge</vt:lpstr>
      <vt:lpstr>37_Edge</vt:lpstr>
      <vt:lpstr>39_Edge</vt:lpstr>
      <vt:lpstr>41_Edge</vt:lpstr>
      <vt:lpstr>45_Edge</vt:lpstr>
      <vt:lpstr>46_Edge</vt:lpstr>
      <vt:lpstr>47_Edge</vt:lpstr>
      <vt:lpstr>SAFARI_Template</vt:lpstr>
      <vt:lpstr>2_Edge</vt:lpstr>
      <vt:lpstr>44_Edge</vt:lpstr>
      <vt:lpstr>48_Edge</vt:lpstr>
      <vt:lpstr>49_Edge</vt:lpstr>
      <vt:lpstr>50_Edge</vt:lpstr>
      <vt:lpstr>51_Edge</vt:lpstr>
      <vt:lpstr>53_Edge</vt:lpstr>
      <vt:lpstr>High-Performance Graph Coloring Algorithm</vt:lpstr>
      <vt:lpstr>主要问题</vt:lpstr>
      <vt:lpstr>当前工作——CuSha</vt:lpstr>
      <vt:lpstr>当前工作：GunRock</vt:lpstr>
      <vt:lpstr>当前工作：GTS</vt:lpstr>
      <vt:lpstr>当前工作：Graphie</vt:lpstr>
      <vt:lpstr>解决方案</vt:lpstr>
      <vt:lpstr>解决方案(负载不均)</vt:lpstr>
      <vt:lpstr>解决方案</vt:lpstr>
      <vt:lpstr>解决方案</vt:lpstr>
      <vt:lpstr>PowerPoint 演示文稿</vt:lpstr>
      <vt:lpstr>结论</vt:lpstr>
      <vt:lpstr>总结：算法思想</vt:lpstr>
      <vt:lpstr>总结：算法执行流程</vt:lpstr>
      <vt:lpstr>总结：算法执行流程</vt:lpstr>
      <vt:lpstr>总结：长尾问题</vt:lpstr>
      <vt:lpstr>总结：长尾问题</vt:lpstr>
      <vt:lpstr>其他可能的问题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层次化内存计算结构下多级数据预取机制</dc:title>
  <dc:creator>YuJieChen</dc:creator>
  <cp:lastModifiedBy>Walter</cp:lastModifiedBy>
  <cp:revision>2747</cp:revision>
  <cp:lastPrinted>2018-07-11T07:59:27Z</cp:lastPrinted>
  <dcterms:created xsi:type="dcterms:W3CDTF">2010-10-08T20:41:54Z</dcterms:created>
  <dcterms:modified xsi:type="dcterms:W3CDTF">2018-07-12T01:38:01Z</dcterms:modified>
</cp:coreProperties>
</file>