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6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7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8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2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13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16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17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20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21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4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25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28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90" r:id="rId4"/>
    <p:sldId id="260" r:id="rId5"/>
    <p:sldId id="261" r:id="rId6"/>
    <p:sldId id="263" r:id="rId7"/>
    <p:sldId id="289" r:id="rId8"/>
    <p:sldId id="264" r:id="rId9"/>
    <p:sldId id="265" r:id="rId10"/>
    <p:sldId id="266" r:id="rId11"/>
    <p:sldId id="291" r:id="rId12"/>
    <p:sldId id="268" r:id="rId13"/>
    <p:sldId id="293" r:id="rId14"/>
    <p:sldId id="294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95" r:id="rId26"/>
    <p:sldId id="283" r:id="rId27"/>
    <p:sldId id="285" r:id="rId28"/>
    <p:sldId id="296" r:id="rId29"/>
    <p:sldId id="286" r:id="rId30"/>
    <p:sldId id="287" r:id="rId31"/>
    <p:sldId id="298" r:id="rId32"/>
    <p:sldId id="299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Impact" panose="020B0806030902050204" pitchFamily="34" charset="0"/>
      <p:regular r:id="rId39"/>
    </p:embeddedFont>
    <p:embeddedFont>
      <p:font typeface="微软雅黑" panose="020B0503020204020204" pitchFamily="34" charset="-122"/>
      <p:regular r:id="rId40"/>
      <p:bold r:id="rId4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38C"/>
    <a:srgbClr val="117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92" y="77"/>
      </p:cViewPr>
      <p:guideLst>
        <p:guide orient="horz" pos="1638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FF97F66-698E-4462-A72E-40D1317F55F8}" type="datetimeFigureOut">
              <a:rPr lang="zh-CN" altLang="en-US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264F6E0-79C6-4D66-8D65-44575CD585F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/>
              <a:t>更多模板请关注：https://haosc.tukuppt.com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FDCEA18-7362-40C7-B5AF-DAF2E326AD8D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6C301E1-FEE5-4E23-A85E-8E48D67003E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EA36D13-3F6F-4E04-9CE8-E413A5CE83E0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EF41FCA0-E02B-460D-8DE9-264682A6B628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11E01B5-8811-466B-BA09-930D502B902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4800735-6997-481F-A703-A976B091374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474C0DD-BB36-4C12-9200-F2F12747B13C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857DB16-C0D3-4A54-882A-5BC108F63C5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8E419AC-B884-4091-A60E-5CE3449E6AF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3663702-03DE-497C-9023-653B7C6AB567}" type="slidenum">
              <a: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18</a:t>
            </a:fld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1964384-C118-4888-9684-4A59FA13B2A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8714353C-9D08-4E11-9C9B-3C4D1C3611CC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36B5FEFE-DEA1-4894-9467-816AA7FEA38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7020E10-5A1A-42DE-9DD6-B5A7A2D2CA8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FD1B8E9-DB61-4EEC-B8CF-82D286D00C78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5AE26F7-713F-49A4-89DA-967210A88A70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333D6BA8-1BB6-4AC2-BC47-2C41987399A0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0FB25999-C204-4FEB-A3E5-2B5DC12C55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D2991D9-1E53-4D61-BD45-200F867D9E6D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26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51F1454-B5A3-44CB-B988-FEEA4CEA686A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A57F8DC2-CF57-43BE-B0D4-BFDCF256150C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FAA3C53-2E89-47A5-8D2A-32A264C6B1F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5C7DF35-8EF0-416B-A48A-0183B0D9FEC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AF1B962-3281-4229-8DC9-748F0374C1E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F44E41A-0F18-43C0-8D6C-82C715DA215D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2F3173-E4F2-444C-8E32-A742E42F215A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0E071D1C-3961-4780-BE72-F205BF75C35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42C9550-0757-4CD6-BD4D-D800E0733B9C}" type="slidenum">
              <a: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http://tukuppt.com</a:t>
            </a: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E76A0D9-C110-430F-AB9B-063221F9163E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http://tukuppt.com</a:t>
            </a:r>
            <a:endParaRPr lang="zh-CN" altLang="en-US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E6C1380B-B889-493E-B90B-AE17EE666D7D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74E091BF-649F-4B09-8280-CA6F5D629820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CF395FB-E020-4B70-B122-7A8F6ECA3DDA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/>
          <p:nvPr/>
        </p:nvSpPr>
        <p:spPr>
          <a:xfrm>
            <a:off x="6572250" y="4881563"/>
            <a:ext cx="2057400" cy="274637"/>
          </a:xfrm>
          <a:prstGeom prst="rect">
            <a:avLst/>
          </a:prstGeom>
        </p:spPr>
        <p:txBody>
          <a:bodyPr lIns="28932" tIns="14467" rIns="28932" bIns="14467" anchor="ctr"/>
          <a:lstStyle>
            <a:lvl1pPr defTabSz="12172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fld id="{7C9F3745-A1B7-434B-8826-5487BD3E5011}" type="slidenum">
              <a:rPr lang="zh-CN" altLang="en-US" sz="400">
                <a:solidFill>
                  <a:srgbClr val="A6A6A6"/>
                </a:solidFill>
              </a:rPr>
              <a:t>‹#›</a:t>
            </a:fld>
            <a:endParaRPr lang="zh-CN" altLang="en-US" sz="400">
              <a:solidFill>
                <a:srgbClr val="A6A6A6"/>
              </a:solidFill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93A87-0F96-4A9D-B9D3-BBB0FF23D83A}" type="datetimeFigureOut">
              <a:rPr lang="zh-CN" altLang="en-US"/>
              <a:t>2019/5/20</a:t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6F186-8E8B-4D1E-8821-B263C217FF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 bwMode="auto">
          <a:xfrm>
            <a:off x="0" y="157163"/>
            <a:ext cx="555625" cy="384175"/>
            <a:chOff x="0" y="192024"/>
            <a:chExt cx="740664" cy="512064"/>
          </a:xfrm>
        </p:grpSpPr>
        <p:sp>
          <p:nvSpPr>
            <p:cNvPr id="4" name="矩形 3"/>
            <p:cNvSpPr/>
            <p:nvPr/>
          </p:nvSpPr>
          <p:spPr>
            <a:xfrm>
              <a:off x="0" y="192024"/>
              <a:ext cx="575602" cy="512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30622" y="192024"/>
              <a:ext cx="110042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69498"/>
            <a:ext cx="8139644" cy="49339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6B17C-9E1F-4ABB-B62F-B04596841CB3}" type="datetimeFigureOut">
              <a:rPr lang="zh-CN" altLang="en-US"/>
              <a:t>2019/5/20</a:t>
            </a:fld>
            <a:endParaRPr lang="zh-CN" altLang="en-US"/>
          </a:p>
        </p:txBody>
      </p:sp>
      <p:sp>
        <p:nvSpPr>
          <p:cNvPr id="7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763CD-E4FF-465D-B4C2-C41EFBF916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34391A-14B6-44E3-97F2-BE393D498F7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908-6C40-4142-B1D9-8F43A18BF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4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34391A-14B6-44E3-97F2-BE393D498F7E}" type="datetimeFigureOut">
              <a:rPr lang="zh-CN" altLang="en-US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4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r">
              <a:defRPr sz="400">
                <a:solidFill>
                  <a:srgbClr val="A6A6A6"/>
                </a:solidFill>
                <a:ea typeface="微软雅黑" panose="020B0503020204020204" pitchFamily="34" charset="-122"/>
              </a:defRPr>
            </a:lvl1pPr>
          </a:lstStyle>
          <a:p>
            <a:fld id="{4895F908-6C40-4142-B1D9-8F43A18BFE43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566738" y="188913"/>
            <a:ext cx="80089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" r="1831" b="6144"/>
          <a:stretch>
            <a:fillRect/>
          </a:stretch>
        </p:blipFill>
        <p:spPr>
          <a:xfrm>
            <a:off x="-794" y="-14486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288925" rtl="0" fontAlgn="base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288925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288925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288925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288925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288925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288925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288925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288925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03200" indent="-203200" algn="l" defTabSz="288925" rtl="0" fontAlgn="base">
        <a:lnSpc>
          <a:spcPct val="90000"/>
        </a:lnSpc>
        <a:spcBef>
          <a:spcPts val="9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"/>
        <a:defRPr kern="1200">
          <a:solidFill>
            <a:srgbClr val="976A4F"/>
          </a:solidFill>
          <a:latin typeface="+mn-lt"/>
          <a:ea typeface="+mn-ea"/>
          <a:cs typeface="+mn-cs"/>
        </a:defRPr>
      </a:lvl1pPr>
      <a:lvl2pPr marL="203200" indent="-203200" algn="l" defTabSz="288925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680" indent="-71755" algn="l" defTabSz="288925" rtl="0" fontAlgn="base">
        <a:lnSpc>
          <a:spcPct val="90000"/>
        </a:lnSpc>
        <a:spcBef>
          <a:spcPts val="165"/>
        </a:spcBef>
        <a:spcAft>
          <a:spcPct val="0"/>
        </a:spcAft>
        <a:buFont typeface="Arial" panose="020B0604020202020204" pitchFamily="34" charset="0"/>
        <a:buChar char="•"/>
        <a:defRPr sz="600" kern="1200">
          <a:solidFill>
            <a:srgbClr val="7F7F7F"/>
          </a:solidFill>
          <a:latin typeface="+mn-lt"/>
          <a:ea typeface="+mn-ea"/>
          <a:cs typeface="+mn-cs"/>
        </a:defRPr>
      </a:lvl3pPr>
      <a:lvl4pPr marL="504825" indent="-71755" algn="l" defTabSz="288925" rtl="0" fontAlgn="base">
        <a:lnSpc>
          <a:spcPct val="90000"/>
        </a:lnSpc>
        <a:spcBef>
          <a:spcPts val="165"/>
        </a:spcBef>
        <a:spcAft>
          <a:spcPct val="0"/>
        </a:spcAft>
        <a:buFont typeface="Arial" panose="020B0604020202020204" pitchFamily="34" charset="0"/>
        <a:buChar char="•"/>
        <a:defRPr sz="600" kern="1200">
          <a:solidFill>
            <a:srgbClr val="7F7F7F"/>
          </a:solidFill>
          <a:latin typeface="+mn-lt"/>
          <a:ea typeface="+mn-ea"/>
          <a:cs typeface="+mn-cs"/>
        </a:defRPr>
      </a:lvl4pPr>
      <a:lvl5pPr marL="650875" indent="-71755" algn="l" defTabSz="288925" rtl="0" fontAlgn="base">
        <a:lnSpc>
          <a:spcPct val="90000"/>
        </a:lnSpc>
        <a:spcBef>
          <a:spcPts val="165"/>
        </a:spcBef>
        <a:spcAft>
          <a:spcPct val="0"/>
        </a:spcAft>
        <a:buFont typeface="Arial" panose="020B0604020202020204" pitchFamily="34" charset="0"/>
        <a:buChar char="•"/>
        <a:defRPr sz="600" kern="1200">
          <a:solidFill>
            <a:srgbClr val="7F7F7F"/>
          </a:solidFill>
          <a:latin typeface="+mn-lt"/>
          <a:ea typeface="+mn-ea"/>
          <a:cs typeface="+mn-cs"/>
        </a:defRPr>
      </a:lvl5pPr>
      <a:lvl6pPr marL="795655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35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5215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29360" indent="-72390" algn="l" defTabSz="288925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4780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9560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370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7848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2326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6804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1282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7605" algn="l" defTabSz="28892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image" Target="../media/image3.png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notesSlide" Target="../notesSlides/notesSlide12.xml"/><Relationship Id="rId2" Type="http://schemas.openxmlformats.org/officeDocument/2006/relationships/tags" Target="../tags/tag109.xml"/><Relationship Id="rId16" Type="http://schemas.openxmlformats.org/officeDocument/2006/relationships/slideLayout" Target="../slideLayouts/slideLayout3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10" Type="http://schemas.openxmlformats.org/officeDocument/2006/relationships/tags" Target="../tags/tag117.xml"/><Relationship Id="rId19" Type="http://schemas.openxmlformats.org/officeDocument/2006/relationships/image" Target="../media/image7.png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9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image" Target="../media/image10.png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image" Target="../media/image3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image" Target="../media/image7.png"/><Relationship Id="rId5" Type="http://schemas.openxmlformats.org/officeDocument/2006/relationships/tags" Target="../tags/tag129.xml"/><Relationship Id="rId15" Type="http://schemas.openxmlformats.org/officeDocument/2006/relationships/image" Target="../media/image2.png"/><Relationship Id="rId10" Type="http://schemas.openxmlformats.org/officeDocument/2006/relationships/notesSlide" Target="../notesSlides/notesSlide14.xml"/><Relationship Id="rId4" Type="http://schemas.openxmlformats.org/officeDocument/2006/relationships/tags" Target="../tags/tag128.xml"/><Relationship Id="rId9" Type="http://schemas.openxmlformats.org/officeDocument/2006/relationships/slideLayout" Target="../slideLayouts/slideLayout3.xml"/><Relationship Id="rId1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18" Type="http://schemas.openxmlformats.org/officeDocument/2006/relationships/tags" Target="../tags/tag150.xml"/><Relationship Id="rId26" Type="http://schemas.openxmlformats.org/officeDocument/2006/relationships/image" Target="../media/image2.png"/><Relationship Id="rId3" Type="http://schemas.openxmlformats.org/officeDocument/2006/relationships/tags" Target="../tags/tag135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17" Type="http://schemas.openxmlformats.org/officeDocument/2006/relationships/tags" Target="../tags/tag149.xml"/><Relationship Id="rId25" Type="http://schemas.openxmlformats.org/officeDocument/2006/relationships/image" Target="../media/image8.png"/><Relationship Id="rId2" Type="http://schemas.openxmlformats.org/officeDocument/2006/relationships/tags" Target="../tags/tag134.xml"/><Relationship Id="rId16" Type="http://schemas.openxmlformats.org/officeDocument/2006/relationships/tags" Target="../tags/tag148.xml"/><Relationship Id="rId20" Type="http://schemas.openxmlformats.org/officeDocument/2006/relationships/tags" Target="../tags/tag152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24" Type="http://schemas.openxmlformats.org/officeDocument/2006/relationships/image" Target="../media/image11.png"/><Relationship Id="rId5" Type="http://schemas.openxmlformats.org/officeDocument/2006/relationships/tags" Target="../tags/tag137.xml"/><Relationship Id="rId15" Type="http://schemas.openxmlformats.org/officeDocument/2006/relationships/tags" Target="../tags/tag147.xml"/><Relationship Id="rId23" Type="http://schemas.openxmlformats.org/officeDocument/2006/relationships/image" Target="../media/image3.png"/><Relationship Id="rId10" Type="http://schemas.openxmlformats.org/officeDocument/2006/relationships/tags" Target="../tags/tag142.xml"/><Relationship Id="rId19" Type="http://schemas.openxmlformats.org/officeDocument/2006/relationships/tags" Target="../tags/tag151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tags" Target="../tags/tag146.xml"/><Relationship Id="rId22" Type="http://schemas.openxmlformats.org/officeDocument/2006/relationships/notesSlide" Target="../notesSlides/notesSlide16.xml"/><Relationship Id="rId27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tags" Target="../tags/tag165.xml"/><Relationship Id="rId18" Type="http://schemas.openxmlformats.org/officeDocument/2006/relationships/image" Target="../media/image2.png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12" Type="http://schemas.openxmlformats.org/officeDocument/2006/relationships/tags" Target="../tags/tag164.xml"/><Relationship Id="rId17" Type="http://schemas.openxmlformats.org/officeDocument/2006/relationships/image" Target="../media/image7.png"/><Relationship Id="rId2" Type="http://schemas.openxmlformats.org/officeDocument/2006/relationships/tags" Target="../tags/tag154.xml"/><Relationship Id="rId16" Type="http://schemas.openxmlformats.org/officeDocument/2006/relationships/image" Target="../media/image10.png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tags" Target="../tags/tag163.xml"/><Relationship Id="rId5" Type="http://schemas.openxmlformats.org/officeDocument/2006/relationships/tags" Target="../tags/tag157.xml"/><Relationship Id="rId15" Type="http://schemas.openxmlformats.org/officeDocument/2006/relationships/notesSlide" Target="../notesSlides/notesSlide17.xml"/><Relationship Id="rId10" Type="http://schemas.openxmlformats.org/officeDocument/2006/relationships/tags" Target="../tags/tag162.xml"/><Relationship Id="rId4" Type="http://schemas.openxmlformats.org/officeDocument/2006/relationships/tags" Target="../tags/tag156.xml"/><Relationship Id="rId9" Type="http://schemas.openxmlformats.org/officeDocument/2006/relationships/tags" Target="../tags/tag161.xml"/><Relationship Id="rId1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tags" Target="../tags/tag178.xml"/><Relationship Id="rId18" Type="http://schemas.openxmlformats.org/officeDocument/2006/relationships/notesSlide" Target="../notesSlides/notesSlide18.xml"/><Relationship Id="rId3" Type="http://schemas.openxmlformats.org/officeDocument/2006/relationships/tags" Target="../tags/tag168.xml"/><Relationship Id="rId21" Type="http://schemas.openxmlformats.org/officeDocument/2006/relationships/image" Target="../media/image10.png"/><Relationship Id="rId7" Type="http://schemas.openxmlformats.org/officeDocument/2006/relationships/tags" Target="../tags/tag172.xml"/><Relationship Id="rId12" Type="http://schemas.openxmlformats.org/officeDocument/2006/relationships/tags" Target="../tags/tag177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167.xml"/><Relationship Id="rId16" Type="http://schemas.openxmlformats.org/officeDocument/2006/relationships/tags" Target="../tags/tag181.xml"/><Relationship Id="rId20" Type="http://schemas.openxmlformats.org/officeDocument/2006/relationships/image" Target="../media/image2.png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5" Type="http://schemas.openxmlformats.org/officeDocument/2006/relationships/tags" Target="../tags/tag170.xml"/><Relationship Id="rId15" Type="http://schemas.openxmlformats.org/officeDocument/2006/relationships/tags" Target="../tags/tag180.xml"/><Relationship Id="rId10" Type="http://schemas.openxmlformats.org/officeDocument/2006/relationships/tags" Target="../tags/tag175.xml"/><Relationship Id="rId19" Type="http://schemas.openxmlformats.org/officeDocument/2006/relationships/image" Target="../media/image7.png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tags" Target="../tags/tag179.xml"/><Relationship Id="rId2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13" Type="http://schemas.openxmlformats.org/officeDocument/2006/relationships/tags" Target="../tags/tag194.xml"/><Relationship Id="rId18" Type="http://schemas.openxmlformats.org/officeDocument/2006/relationships/notesSlide" Target="../notesSlides/notesSlide20.xml"/><Relationship Id="rId3" Type="http://schemas.openxmlformats.org/officeDocument/2006/relationships/tags" Target="../tags/tag184.xml"/><Relationship Id="rId21" Type="http://schemas.openxmlformats.org/officeDocument/2006/relationships/image" Target="../media/image9.png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183.xml"/><Relationship Id="rId16" Type="http://schemas.openxmlformats.org/officeDocument/2006/relationships/tags" Target="../tags/tag197.xml"/><Relationship Id="rId20" Type="http://schemas.openxmlformats.org/officeDocument/2006/relationships/image" Target="../media/image7.png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5" Type="http://schemas.openxmlformats.org/officeDocument/2006/relationships/tags" Target="../tags/tag186.xml"/><Relationship Id="rId15" Type="http://schemas.openxmlformats.org/officeDocument/2006/relationships/tags" Target="../tags/tag196.xml"/><Relationship Id="rId10" Type="http://schemas.openxmlformats.org/officeDocument/2006/relationships/tags" Target="../tags/tag191.xml"/><Relationship Id="rId19" Type="http://schemas.openxmlformats.org/officeDocument/2006/relationships/image" Target="../media/image10.png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tags" Target="../tags/tag195.xml"/><Relationship Id="rId2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13" Type="http://schemas.openxmlformats.org/officeDocument/2006/relationships/tags" Target="../tags/tag210.xml"/><Relationship Id="rId18" Type="http://schemas.openxmlformats.org/officeDocument/2006/relationships/tags" Target="../tags/tag215.xml"/><Relationship Id="rId26" Type="http://schemas.openxmlformats.org/officeDocument/2006/relationships/image" Target="../media/image8.png"/><Relationship Id="rId3" Type="http://schemas.openxmlformats.org/officeDocument/2006/relationships/tags" Target="../tags/tag200.xml"/><Relationship Id="rId21" Type="http://schemas.openxmlformats.org/officeDocument/2006/relationships/tags" Target="../tags/tag218.xml"/><Relationship Id="rId7" Type="http://schemas.openxmlformats.org/officeDocument/2006/relationships/tags" Target="../tags/tag204.xml"/><Relationship Id="rId12" Type="http://schemas.openxmlformats.org/officeDocument/2006/relationships/tags" Target="../tags/tag209.xml"/><Relationship Id="rId17" Type="http://schemas.openxmlformats.org/officeDocument/2006/relationships/tags" Target="../tags/tag214.xml"/><Relationship Id="rId25" Type="http://schemas.openxmlformats.org/officeDocument/2006/relationships/image" Target="../media/image9.png"/><Relationship Id="rId2" Type="http://schemas.openxmlformats.org/officeDocument/2006/relationships/tags" Target="../tags/tag199.xml"/><Relationship Id="rId16" Type="http://schemas.openxmlformats.org/officeDocument/2006/relationships/tags" Target="../tags/tag213.xml"/><Relationship Id="rId20" Type="http://schemas.openxmlformats.org/officeDocument/2006/relationships/tags" Target="../tags/tag217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tags" Target="../tags/tag208.xml"/><Relationship Id="rId24" Type="http://schemas.openxmlformats.org/officeDocument/2006/relationships/notesSlide" Target="../notesSlides/notesSlide21.xml"/><Relationship Id="rId5" Type="http://schemas.openxmlformats.org/officeDocument/2006/relationships/tags" Target="../tags/tag202.xml"/><Relationship Id="rId15" Type="http://schemas.openxmlformats.org/officeDocument/2006/relationships/tags" Target="../tags/tag212.xml"/><Relationship Id="rId23" Type="http://schemas.openxmlformats.org/officeDocument/2006/relationships/slideLayout" Target="../slideLayouts/slideLayout3.xml"/><Relationship Id="rId28" Type="http://schemas.openxmlformats.org/officeDocument/2006/relationships/image" Target="../media/image10.png"/><Relationship Id="rId10" Type="http://schemas.openxmlformats.org/officeDocument/2006/relationships/tags" Target="../tags/tag207.xml"/><Relationship Id="rId19" Type="http://schemas.openxmlformats.org/officeDocument/2006/relationships/tags" Target="../tags/tag216.xml"/><Relationship Id="rId4" Type="http://schemas.openxmlformats.org/officeDocument/2006/relationships/tags" Target="../tags/tag201.xml"/><Relationship Id="rId9" Type="http://schemas.openxmlformats.org/officeDocument/2006/relationships/tags" Target="../tags/tag206.xml"/><Relationship Id="rId14" Type="http://schemas.openxmlformats.org/officeDocument/2006/relationships/tags" Target="../tags/tag211.xml"/><Relationship Id="rId22" Type="http://schemas.openxmlformats.org/officeDocument/2006/relationships/tags" Target="../tags/tag219.xml"/><Relationship Id="rId27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tags" Target="../tags/tag232.xml"/><Relationship Id="rId18" Type="http://schemas.openxmlformats.org/officeDocument/2006/relationships/image" Target="../media/image12.jpeg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12" Type="http://schemas.openxmlformats.org/officeDocument/2006/relationships/tags" Target="../tags/tag231.xml"/><Relationship Id="rId17" Type="http://schemas.openxmlformats.org/officeDocument/2006/relationships/image" Target="../media/image2.png"/><Relationship Id="rId2" Type="http://schemas.openxmlformats.org/officeDocument/2006/relationships/tags" Target="../tags/tag221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5" Type="http://schemas.openxmlformats.org/officeDocument/2006/relationships/tags" Target="../tags/tag224.xml"/><Relationship Id="rId15" Type="http://schemas.openxmlformats.org/officeDocument/2006/relationships/notesSlide" Target="../notesSlides/notesSlide22.xml"/><Relationship Id="rId10" Type="http://schemas.openxmlformats.org/officeDocument/2006/relationships/tags" Target="../tags/tag229.xml"/><Relationship Id="rId19" Type="http://schemas.openxmlformats.org/officeDocument/2006/relationships/image" Target="../media/image13.jpeg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image" Target="../media/image7.png"/><Relationship Id="rId5" Type="http://schemas.openxmlformats.org/officeDocument/2006/relationships/tags" Target="../tags/tag237.xml"/><Relationship Id="rId10" Type="http://schemas.openxmlformats.org/officeDocument/2006/relationships/image" Target="../media/image2.png"/><Relationship Id="rId4" Type="http://schemas.openxmlformats.org/officeDocument/2006/relationships/tags" Target="../tags/tag236.xml"/><Relationship Id="rId9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tags" Target="../tags/tag252.xml"/><Relationship Id="rId18" Type="http://schemas.openxmlformats.org/officeDocument/2006/relationships/tags" Target="../tags/tag257.xml"/><Relationship Id="rId26" Type="http://schemas.openxmlformats.org/officeDocument/2006/relationships/image" Target="../media/image3.png"/><Relationship Id="rId3" Type="http://schemas.openxmlformats.org/officeDocument/2006/relationships/tags" Target="../tags/tag242.xml"/><Relationship Id="rId21" Type="http://schemas.openxmlformats.org/officeDocument/2006/relationships/tags" Target="../tags/tag260.xml"/><Relationship Id="rId7" Type="http://schemas.openxmlformats.org/officeDocument/2006/relationships/tags" Target="../tags/tag246.xml"/><Relationship Id="rId12" Type="http://schemas.openxmlformats.org/officeDocument/2006/relationships/tags" Target="../tags/tag251.xml"/><Relationship Id="rId17" Type="http://schemas.openxmlformats.org/officeDocument/2006/relationships/tags" Target="../tags/tag256.xml"/><Relationship Id="rId25" Type="http://schemas.openxmlformats.org/officeDocument/2006/relationships/image" Target="../media/image2.png"/><Relationship Id="rId2" Type="http://schemas.openxmlformats.org/officeDocument/2006/relationships/tags" Target="../tags/tag241.xml"/><Relationship Id="rId16" Type="http://schemas.openxmlformats.org/officeDocument/2006/relationships/tags" Target="../tags/tag255.xml"/><Relationship Id="rId20" Type="http://schemas.openxmlformats.org/officeDocument/2006/relationships/tags" Target="../tags/tag259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tags" Target="../tags/tag250.xml"/><Relationship Id="rId24" Type="http://schemas.openxmlformats.org/officeDocument/2006/relationships/image" Target="../media/image7.png"/><Relationship Id="rId5" Type="http://schemas.openxmlformats.org/officeDocument/2006/relationships/tags" Target="../tags/tag244.xml"/><Relationship Id="rId15" Type="http://schemas.openxmlformats.org/officeDocument/2006/relationships/tags" Target="../tags/tag254.xml"/><Relationship Id="rId23" Type="http://schemas.openxmlformats.org/officeDocument/2006/relationships/notesSlide" Target="../notesSlides/notesSlide25.xml"/><Relationship Id="rId10" Type="http://schemas.openxmlformats.org/officeDocument/2006/relationships/tags" Target="../tags/tag249.xml"/><Relationship Id="rId19" Type="http://schemas.openxmlformats.org/officeDocument/2006/relationships/tags" Target="../tags/tag258.xml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tags" Target="../tags/tag253.xml"/><Relationship Id="rId22" Type="http://schemas.openxmlformats.org/officeDocument/2006/relationships/slideLayout" Target="../slideLayouts/slideLayout3.xml"/><Relationship Id="rId27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63.xml"/><Relationship Id="rId7" Type="http://schemas.openxmlformats.org/officeDocument/2006/relationships/image" Target="../media/image2.png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8.png"/><Relationship Id="rId4" Type="http://schemas.openxmlformats.org/officeDocument/2006/relationships/tags" Target="../tags/tag264.xml"/><Relationship Id="rId9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18" Type="http://schemas.openxmlformats.org/officeDocument/2006/relationships/image" Target="../media/image10.png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notesSlide" Target="../notesSlides/notesSlide28.xml"/><Relationship Id="rId2" Type="http://schemas.openxmlformats.org/officeDocument/2006/relationships/tags" Target="../tags/tag266.xml"/><Relationship Id="rId16" Type="http://schemas.openxmlformats.org/officeDocument/2006/relationships/slideLayout" Target="../slideLayouts/slideLayout3.xml"/><Relationship Id="rId20" Type="http://schemas.openxmlformats.org/officeDocument/2006/relationships/image" Target="../media/image9.png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tags" Target="../tags/tag279.xml"/><Relationship Id="rId10" Type="http://schemas.openxmlformats.org/officeDocument/2006/relationships/tags" Target="../tags/tag274.xml"/><Relationship Id="rId19" Type="http://schemas.openxmlformats.org/officeDocument/2006/relationships/image" Target="../media/image7.png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87.xml"/><Relationship Id="rId13" Type="http://schemas.openxmlformats.org/officeDocument/2006/relationships/notesSlide" Target="../notesSlides/notesSlide29.xml"/><Relationship Id="rId3" Type="http://schemas.openxmlformats.org/officeDocument/2006/relationships/tags" Target="../tags/tag282.xml"/><Relationship Id="rId7" Type="http://schemas.openxmlformats.org/officeDocument/2006/relationships/tags" Target="../tags/tag286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11" Type="http://schemas.openxmlformats.org/officeDocument/2006/relationships/tags" Target="../tags/tag290.xml"/><Relationship Id="rId5" Type="http://schemas.openxmlformats.org/officeDocument/2006/relationships/tags" Target="../tags/tag284.xml"/><Relationship Id="rId10" Type="http://schemas.openxmlformats.org/officeDocument/2006/relationships/tags" Target="../tags/tag289.xml"/><Relationship Id="rId4" Type="http://schemas.openxmlformats.org/officeDocument/2006/relationships/tags" Target="../tags/tag283.xml"/><Relationship Id="rId9" Type="http://schemas.openxmlformats.org/officeDocument/2006/relationships/tags" Target="../tags/tag288.xm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3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image" Target="../media/image3.png"/><Relationship Id="rId3" Type="http://schemas.openxmlformats.org/officeDocument/2006/relationships/tags" Target="../tags/tag14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image" Target="../media/image2.png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image" Target="../media/image8.png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image" Target="../media/image7.png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tags" Target="../tags/tag57.xml"/><Relationship Id="rId3" Type="http://schemas.openxmlformats.org/officeDocument/2006/relationships/tags" Target="../tags/tag34.xml"/><Relationship Id="rId21" Type="http://schemas.openxmlformats.org/officeDocument/2006/relationships/tags" Target="../tags/tag52.xml"/><Relationship Id="rId34" Type="http://schemas.openxmlformats.org/officeDocument/2006/relationships/image" Target="../media/image9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tags" Target="../tags/tag56.xml"/><Relationship Id="rId33" Type="http://schemas.openxmlformats.org/officeDocument/2006/relationships/image" Target="../media/image2.png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tags" Target="../tags/tag51.xml"/><Relationship Id="rId29" Type="http://schemas.openxmlformats.org/officeDocument/2006/relationships/slideLayout" Target="../slideLayouts/slideLayout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tags" Target="../tags/tag55.xml"/><Relationship Id="rId32" Type="http://schemas.openxmlformats.org/officeDocument/2006/relationships/image" Target="../media/image7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tags" Target="../tags/tag54.xml"/><Relationship Id="rId28" Type="http://schemas.openxmlformats.org/officeDocument/2006/relationships/tags" Target="../tags/tag59.xml"/><Relationship Id="rId10" Type="http://schemas.openxmlformats.org/officeDocument/2006/relationships/tags" Target="../tags/tag41.xml"/><Relationship Id="rId19" Type="http://schemas.openxmlformats.org/officeDocument/2006/relationships/tags" Target="../tags/tag50.xml"/><Relationship Id="rId31" Type="http://schemas.openxmlformats.org/officeDocument/2006/relationships/image" Target="../media/image3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tags" Target="../tags/tag53.xml"/><Relationship Id="rId27" Type="http://schemas.openxmlformats.org/officeDocument/2006/relationships/tags" Target="../tags/tag58.xml"/><Relationship Id="rId30" Type="http://schemas.openxmlformats.org/officeDocument/2006/relationships/notesSlide" Target="../notesSlides/notesSlide6.xml"/><Relationship Id="rId8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26" Type="http://schemas.openxmlformats.org/officeDocument/2006/relationships/image" Target="../media/image3.png"/><Relationship Id="rId3" Type="http://schemas.openxmlformats.org/officeDocument/2006/relationships/tags" Target="../tags/tag62.xml"/><Relationship Id="rId21" Type="http://schemas.openxmlformats.org/officeDocument/2006/relationships/tags" Target="../tags/tag80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notesSlide" Target="../notesSlides/notesSlide7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29" Type="http://schemas.openxmlformats.org/officeDocument/2006/relationships/image" Target="../media/image7.png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slideLayout" Target="../slideLayouts/slideLayout3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tags" Target="../tags/tag82.xml"/><Relationship Id="rId28" Type="http://schemas.openxmlformats.org/officeDocument/2006/relationships/image" Target="../media/image9.png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tags" Target="../tags/tag81.xml"/><Relationship Id="rId27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slideLayout" Target="../slideLayouts/slideLayout3.xml"/><Relationship Id="rId17" Type="http://schemas.openxmlformats.org/officeDocument/2006/relationships/image" Target="../media/image10.png"/><Relationship Id="rId2" Type="http://schemas.openxmlformats.org/officeDocument/2006/relationships/tags" Target="../tags/tag84.xml"/><Relationship Id="rId16" Type="http://schemas.openxmlformats.org/officeDocument/2006/relationships/image" Target="../media/image3.png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5" Type="http://schemas.openxmlformats.org/officeDocument/2006/relationships/image" Target="../media/image2.png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image" Target="../media/image3.png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image" Target="../media/image8.png"/><Relationship Id="rId2" Type="http://schemas.openxmlformats.org/officeDocument/2006/relationships/tags" Target="../tags/tag95.xml"/><Relationship Id="rId16" Type="http://schemas.openxmlformats.org/officeDocument/2006/relationships/notesSlide" Target="../notesSlides/notesSlide9.xml"/><Relationship Id="rId20" Type="http://schemas.openxmlformats.org/officeDocument/2006/relationships/image" Target="../media/image7.png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103.xml"/><Relationship Id="rId19" Type="http://schemas.openxmlformats.org/officeDocument/2006/relationships/image" Target="../media/image9.png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619672" y="2465388"/>
            <a:ext cx="45636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40050" y="2936875"/>
            <a:ext cx="32432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2921025" y="2599055"/>
            <a:ext cx="3235325" cy="338137"/>
          </a:xfrm>
          <a:prstGeom prst="rect">
            <a:avLst/>
          </a:prstGeom>
        </p:spPr>
        <p:txBody>
          <a:bodyPr rtlCol="0" anchor="ctr">
            <a:normAutofit lnSpcReduction="10000"/>
          </a:bodyPr>
          <a:lstStyle/>
          <a:p>
            <a:pPr marL="0" indent="0" algn="ctr" defTabSz="288925" fontAlgn="auto"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en-US" altLang="zh-CN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cs typeface="+mn-ea"/>
                <a:sym typeface="+mn-lt"/>
              </a:rPr>
              <a:t>XX</a:t>
            </a:r>
            <a:r>
              <a:rPr lang="zh-CN" altLang="en-US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cs typeface="+mn-ea"/>
                <a:sym typeface="+mn-lt"/>
              </a:rPr>
              <a:t>学院</a:t>
            </a:r>
            <a:r>
              <a:rPr lang="en-US" altLang="zh-CN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cs typeface="+mn-ea"/>
                <a:sym typeface="+mn-lt"/>
              </a:rPr>
              <a:t>XX</a:t>
            </a:r>
            <a:r>
              <a:rPr lang="zh-CN" altLang="en-US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cs typeface="+mn-ea"/>
                <a:sym typeface="+mn-lt"/>
              </a:rPr>
              <a:t>系 </a:t>
            </a:r>
            <a:r>
              <a:rPr lang="en-US" altLang="zh-CN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cs typeface="+mn-ea"/>
                <a:sym typeface="+mn-lt"/>
              </a:rPr>
              <a:t>2017</a:t>
            </a:r>
            <a:r>
              <a:rPr lang="zh-CN" altLang="en-US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cs typeface="+mn-ea"/>
                <a:sym typeface="+mn-lt"/>
              </a:rPr>
              <a:t>级</a:t>
            </a:r>
            <a:r>
              <a:rPr lang="en-US" altLang="zh-CN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cs typeface="+mn-ea"/>
                <a:sym typeface="+mn-lt"/>
              </a:rPr>
              <a:t>1</a:t>
            </a:r>
            <a:r>
              <a:rPr lang="zh-CN" altLang="en-US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cs typeface="+mn-ea"/>
                <a:sym typeface="+mn-lt"/>
              </a:rPr>
              <a:t>班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817687" y="1870075"/>
            <a:ext cx="4626521" cy="5445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sz="2800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创意粉笔毕业论文答辩模板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0050" y="3003550"/>
            <a:ext cx="163195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答辩人：熊猫素材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3438" y="3003550"/>
            <a:ext cx="1512887" cy="3708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导师：熊猫素材</a:t>
            </a: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379984" y="1285196"/>
            <a:ext cx="1437704" cy="1437704"/>
            <a:chOff x="611560" y="483519"/>
            <a:chExt cx="1008112" cy="1008112"/>
          </a:xfrm>
        </p:grpSpPr>
        <p:sp>
          <p:nvSpPr>
            <p:cNvPr id="6" name="矩形 5"/>
            <p:cNvSpPr/>
            <p:nvPr/>
          </p:nvSpPr>
          <p:spPr>
            <a:xfrm>
              <a:off x="611560" y="483519"/>
              <a:ext cx="1008112" cy="10081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5131" name="图片 6"/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263" y="540222"/>
              <a:ext cx="894705" cy="894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63" y="2936875"/>
            <a:ext cx="2618833" cy="201758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纯音乐 - A Bright Future (Shorter Version)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345061" y="-993569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1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99" accel="100000" fill="hold">
                                          <p:stCondLst>
                                            <p:cond delay="180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801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99" accel="100000" fill="hold">
                                          <p:stCondLst>
                                            <p:cond delay="180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801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99" accel="100000" fill="hold">
                                          <p:stCondLst>
                                            <p:cond delay="180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4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P spid="3" grpId="0" build="p"/>
      <p:bldP spid="2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1641475" y="1314450"/>
            <a:ext cx="6096000" cy="6794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1970088" y="933450"/>
            <a:ext cx="4224337" cy="762000"/>
          </a:xfrm>
          <a:prstGeom prst="roundRect">
            <a:avLst>
              <a:gd name="adj" fmla="val 12134"/>
            </a:avLst>
          </a:prstGeom>
          <a:blipFill dpi="0"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noFill/>
            <a:round/>
          </a:ln>
          <a:effectLst/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117659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kern="0" dirty="0">
              <a:solidFill>
                <a:srgbClr val="11765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641475" y="2538413"/>
            <a:ext cx="6096000" cy="68103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641475" y="3763963"/>
            <a:ext cx="6096000" cy="67945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1976438" y="2163763"/>
            <a:ext cx="4210050" cy="757237"/>
          </a:xfrm>
          <a:prstGeom prst="roundRect">
            <a:avLst/>
          </a:prstGeom>
          <a:blipFill dpi="0" rotWithShape="1"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117659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</a:t>
            </a:r>
            <a:endParaRPr lang="en-US" altLang="zh-CN" sz="1400" kern="0" dirty="0">
              <a:solidFill>
                <a:srgbClr val="117659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117659"/>
                </a:solidFill>
                <a:latin typeface="+mn-lt"/>
                <a:ea typeface="+mn-ea"/>
                <a:cs typeface="+mn-ea"/>
                <a:sym typeface="+mn-lt"/>
              </a:rPr>
              <a:t>此框中选择粘贴，并选择只保留文字。</a:t>
            </a:r>
          </a:p>
        </p:txBody>
      </p:sp>
      <p:sp>
        <p:nvSpPr>
          <p:cNvPr id="137" name="圆角矩形 136"/>
          <p:cNvSpPr/>
          <p:nvPr/>
        </p:nvSpPr>
        <p:spPr>
          <a:xfrm>
            <a:off x="1976438" y="3389313"/>
            <a:ext cx="4210050" cy="755650"/>
          </a:xfrm>
          <a:prstGeom prst="roundRect">
            <a:avLst/>
          </a:prstGeom>
          <a:blipFill dpi="0"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117659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</a:t>
            </a:r>
            <a:endParaRPr lang="en-US" altLang="zh-CN" sz="1400" kern="0" dirty="0">
              <a:solidFill>
                <a:srgbClr val="117659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117659"/>
                </a:solidFill>
                <a:latin typeface="+mn-lt"/>
                <a:ea typeface="+mn-ea"/>
                <a:cs typeface="+mn-ea"/>
                <a:sym typeface="+mn-lt"/>
              </a:rPr>
              <a:t>此框中选择粘贴，并选择只保留文字。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488" y="1363663"/>
            <a:ext cx="792162" cy="6461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48488" y="2571750"/>
            <a:ext cx="792162" cy="6477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8488" y="3779838"/>
            <a:ext cx="792162" cy="6477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323528" y="249237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主要贡献与创新</a:t>
            </a: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9" grpId="0" animBg="1"/>
      <p:bldP spid="130" grpId="0" animBg="1"/>
      <p:bldP spid="131" grpId="0" animBg="1"/>
      <p:bldP spid="134" grpId="0" animBg="1"/>
      <p:bldP spid="137" grpId="0" animBg="1"/>
      <p:bldP spid="3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90800" y="2465388"/>
            <a:ext cx="3960813" cy="503237"/>
          </a:xfrm>
          <a:custGeom>
            <a:avLst/>
            <a:gdLst/>
            <a:ahLst/>
            <a:cxnLst/>
            <a:rect l="l" t="t" r="r" b="b"/>
            <a:pathLst>
              <a:path w="3960444" h="504056">
                <a:moveTo>
                  <a:pt x="2" y="0"/>
                </a:moveTo>
                <a:lnTo>
                  <a:pt x="3960440" y="0"/>
                </a:lnTo>
                <a:lnTo>
                  <a:pt x="3708414" y="252026"/>
                </a:lnTo>
                <a:lnTo>
                  <a:pt x="3960444" y="504056"/>
                </a:lnTo>
                <a:lnTo>
                  <a:pt x="0" y="504056"/>
                </a:lnTo>
                <a:lnTo>
                  <a:pt x="252029" y="252027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9263" y="2517775"/>
            <a:ext cx="3165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研究方法与思路</a:t>
            </a:r>
          </a:p>
        </p:txBody>
      </p:sp>
      <p:sp>
        <p:nvSpPr>
          <p:cNvPr id="18" name="椭圆 11"/>
          <p:cNvSpPr/>
          <p:nvPr/>
        </p:nvSpPr>
        <p:spPr>
          <a:xfrm>
            <a:off x="4097338" y="1058863"/>
            <a:ext cx="949325" cy="1144587"/>
          </a:xfrm>
          <a:custGeom>
            <a:avLst/>
            <a:gdLst/>
            <a:ahLst/>
            <a:cxnLst/>
            <a:rect l="l" t="t" r="r" b="b"/>
            <a:pathLst>
              <a:path w="1845204" h="2223400">
                <a:moveTo>
                  <a:pt x="922602" y="0"/>
                </a:moveTo>
                <a:cubicBezTo>
                  <a:pt x="1432141" y="0"/>
                  <a:pt x="1845204" y="413063"/>
                  <a:pt x="1845204" y="922602"/>
                </a:cubicBezTo>
                <a:cubicBezTo>
                  <a:pt x="1845204" y="1147299"/>
                  <a:pt x="1764878" y="1353235"/>
                  <a:pt x="1628134" y="1510557"/>
                </a:cubicBezTo>
                <a:lnTo>
                  <a:pt x="1635445" y="1510557"/>
                </a:lnTo>
                <a:lnTo>
                  <a:pt x="1593653" y="1552349"/>
                </a:lnTo>
                <a:cubicBezTo>
                  <a:pt x="1581994" y="1568184"/>
                  <a:pt x="1568184" y="1581994"/>
                  <a:pt x="1552350" y="1593652"/>
                </a:cubicBezTo>
                <a:lnTo>
                  <a:pt x="922602" y="2223400"/>
                </a:lnTo>
                <a:lnTo>
                  <a:pt x="292852" y="1593650"/>
                </a:lnTo>
                <a:cubicBezTo>
                  <a:pt x="277019" y="1581993"/>
                  <a:pt x="263211" y="1568185"/>
                  <a:pt x="251554" y="1552352"/>
                </a:cubicBezTo>
                <a:lnTo>
                  <a:pt x="209759" y="1510557"/>
                </a:lnTo>
                <a:lnTo>
                  <a:pt x="217070" y="1510557"/>
                </a:lnTo>
                <a:cubicBezTo>
                  <a:pt x="80326" y="1353235"/>
                  <a:pt x="0" y="1147299"/>
                  <a:pt x="0" y="922602"/>
                </a:cubicBezTo>
                <a:cubicBezTo>
                  <a:pt x="0" y="413063"/>
                  <a:pt x="413063" y="0"/>
                  <a:pt x="922602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3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00563" y="3113088"/>
            <a:ext cx="0" cy="10429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9800" y="3205163"/>
            <a:ext cx="17287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研究思路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9800" y="3505200"/>
            <a:ext cx="1728788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研究方案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49800" y="3806825"/>
            <a:ext cx="1728788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研究方案可行性说明</a:t>
            </a:r>
          </a:p>
        </p:txBody>
      </p:sp>
      <p:sp>
        <p:nvSpPr>
          <p:cNvPr id="19" name="KSO_Shape"/>
          <p:cNvSpPr/>
          <p:nvPr/>
        </p:nvSpPr>
        <p:spPr bwMode="auto">
          <a:xfrm>
            <a:off x="3779838" y="3300413"/>
            <a:ext cx="422275" cy="668337"/>
          </a:xfrm>
          <a:custGeom>
            <a:avLst/>
            <a:gdLst>
              <a:gd name="T0" fmla="*/ 2147483646 w 3864"/>
              <a:gd name="T1" fmla="*/ 1817606605 h 6111"/>
              <a:gd name="T2" fmla="*/ 2147483646 w 3864"/>
              <a:gd name="T3" fmla="*/ 2147483646 h 6111"/>
              <a:gd name="T4" fmla="*/ 2147483646 w 3864"/>
              <a:gd name="T5" fmla="*/ 2147483646 h 6111"/>
              <a:gd name="T6" fmla="*/ 2147483646 w 3864"/>
              <a:gd name="T7" fmla="*/ 2147483646 h 6111"/>
              <a:gd name="T8" fmla="*/ 2147483646 w 3864"/>
              <a:gd name="T9" fmla="*/ 2147483646 h 6111"/>
              <a:gd name="T10" fmla="*/ 2147483646 w 3864"/>
              <a:gd name="T11" fmla="*/ 2147483646 h 6111"/>
              <a:gd name="T12" fmla="*/ 2147483646 w 3864"/>
              <a:gd name="T13" fmla="*/ 2147483646 h 6111"/>
              <a:gd name="T14" fmla="*/ 2147483646 w 3864"/>
              <a:gd name="T15" fmla="*/ 2147483646 h 6111"/>
              <a:gd name="T16" fmla="*/ 2147483646 w 3864"/>
              <a:gd name="T17" fmla="*/ 2147483646 h 6111"/>
              <a:gd name="T18" fmla="*/ 2147483646 w 3864"/>
              <a:gd name="T19" fmla="*/ 2147483646 h 6111"/>
              <a:gd name="T20" fmla="*/ 2147483646 w 3864"/>
              <a:gd name="T21" fmla="*/ 2147483646 h 6111"/>
              <a:gd name="T22" fmla="*/ 2147483646 w 3864"/>
              <a:gd name="T23" fmla="*/ 2147483646 h 6111"/>
              <a:gd name="T24" fmla="*/ 2147483646 w 3864"/>
              <a:gd name="T25" fmla="*/ 2147483646 h 6111"/>
              <a:gd name="T26" fmla="*/ 2147483646 w 3864"/>
              <a:gd name="T27" fmla="*/ 2147483646 h 6111"/>
              <a:gd name="T28" fmla="*/ 2147483646 w 3864"/>
              <a:gd name="T29" fmla="*/ 2147483646 h 6111"/>
              <a:gd name="T30" fmla="*/ 2147483646 w 3864"/>
              <a:gd name="T31" fmla="*/ 2147483646 h 6111"/>
              <a:gd name="T32" fmla="*/ 2147483646 w 3864"/>
              <a:gd name="T33" fmla="*/ 2147483646 h 6111"/>
              <a:gd name="T34" fmla="*/ 2147483646 w 3864"/>
              <a:gd name="T35" fmla="*/ 2147483646 h 6111"/>
              <a:gd name="T36" fmla="*/ 574134261 w 3864"/>
              <a:gd name="T37" fmla="*/ 2147483646 h 6111"/>
              <a:gd name="T38" fmla="*/ 906491754 w 3864"/>
              <a:gd name="T39" fmla="*/ 2147483646 h 6111"/>
              <a:gd name="T40" fmla="*/ 2147483646 w 3864"/>
              <a:gd name="T41" fmla="*/ 2147483646 h 6111"/>
              <a:gd name="T42" fmla="*/ 2147483646 w 3864"/>
              <a:gd name="T43" fmla="*/ 2147483646 h 6111"/>
              <a:gd name="T44" fmla="*/ 2147483646 w 3864"/>
              <a:gd name="T45" fmla="*/ 2147483646 h 6111"/>
              <a:gd name="T46" fmla="*/ 2147483646 w 3864"/>
              <a:gd name="T47" fmla="*/ 1817606605 h 6111"/>
              <a:gd name="T48" fmla="*/ 2147483646 w 3864"/>
              <a:gd name="T49" fmla="*/ 2147483646 h 6111"/>
              <a:gd name="T50" fmla="*/ 2147483646 w 3864"/>
              <a:gd name="T51" fmla="*/ 2147483646 h 6111"/>
              <a:gd name="T52" fmla="*/ 2147483646 w 3864"/>
              <a:gd name="T53" fmla="*/ 2147483646 h 6111"/>
              <a:gd name="T54" fmla="*/ 2147483646 w 3864"/>
              <a:gd name="T55" fmla="*/ 2147483646 h 6111"/>
              <a:gd name="T56" fmla="*/ 2147483646 w 3864"/>
              <a:gd name="T57" fmla="*/ 2147483646 h 6111"/>
              <a:gd name="T58" fmla="*/ 2147483646 w 3864"/>
              <a:gd name="T59" fmla="*/ 2147483646 h 6111"/>
              <a:gd name="T60" fmla="*/ 2147483646 w 3864"/>
              <a:gd name="T61" fmla="*/ 2147483646 h 6111"/>
              <a:gd name="T62" fmla="*/ 2147483646 w 3864"/>
              <a:gd name="T63" fmla="*/ 2147483646 h 6111"/>
              <a:gd name="T64" fmla="*/ 2147483646 w 3864"/>
              <a:gd name="T65" fmla="*/ 2147483646 h 6111"/>
              <a:gd name="T66" fmla="*/ 2147483646 w 3864"/>
              <a:gd name="T67" fmla="*/ 2147483646 h 6111"/>
              <a:gd name="T68" fmla="*/ 2147483646 w 3864"/>
              <a:gd name="T69" fmla="*/ 2147483646 h 6111"/>
              <a:gd name="T70" fmla="*/ 2147483646 w 3864"/>
              <a:gd name="T71" fmla="*/ 2147483646 h 6111"/>
              <a:gd name="T72" fmla="*/ 2147483646 w 3864"/>
              <a:gd name="T73" fmla="*/ 2147483646 h 6111"/>
              <a:gd name="T74" fmla="*/ 2147483646 w 3864"/>
              <a:gd name="T75" fmla="*/ 2147483646 h 6111"/>
              <a:gd name="T76" fmla="*/ 2147483646 w 3864"/>
              <a:gd name="T77" fmla="*/ 2147483646 h 6111"/>
              <a:gd name="T78" fmla="*/ 2147483646 w 3864"/>
              <a:gd name="T79" fmla="*/ 2147483646 h 6111"/>
              <a:gd name="T80" fmla="*/ 2147483646 w 3864"/>
              <a:gd name="T81" fmla="*/ 2147483646 h 6111"/>
              <a:gd name="T82" fmla="*/ 2147483646 w 3864"/>
              <a:gd name="T83" fmla="*/ 2147483646 h 6111"/>
              <a:gd name="T84" fmla="*/ 2147483646 w 3864"/>
              <a:gd name="T85" fmla="*/ 2147483646 h 6111"/>
              <a:gd name="T86" fmla="*/ 2147483646 w 3864"/>
              <a:gd name="T87" fmla="*/ 2147483646 h 6111"/>
              <a:gd name="T88" fmla="*/ 2147483646 w 3864"/>
              <a:gd name="T89" fmla="*/ 2147483646 h 6111"/>
              <a:gd name="T90" fmla="*/ 2147483646 w 3864"/>
              <a:gd name="T91" fmla="*/ 2147483646 h 6111"/>
              <a:gd name="T92" fmla="*/ 2147483646 w 3864"/>
              <a:gd name="T93" fmla="*/ 2147483646 h 6111"/>
              <a:gd name="T94" fmla="*/ 2147483646 w 3864"/>
              <a:gd name="T95" fmla="*/ 2147483646 h 6111"/>
              <a:gd name="T96" fmla="*/ 2147483646 w 3864"/>
              <a:gd name="T97" fmla="*/ 2147483646 h 6111"/>
              <a:gd name="T98" fmla="*/ 2147483646 w 3864"/>
              <a:gd name="T99" fmla="*/ 2147483646 h 6111"/>
              <a:gd name="T100" fmla="*/ 2147483646 w 3864"/>
              <a:gd name="T101" fmla="*/ 2147483646 h 6111"/>
              <a:gd name="T102" fmla="*/ 2147483646 w 3864"/>
              <a:gd name="T103" fmla="*/ 2147483646 h 6111"/>
              <a:gd name="T104" fmla="*/ 2147483646 w 3864"/>
              <a:gd name="T105" fmla="*/ 2147483646 h 6111"/>
              <a:gd name="T106" fmla="*/ 2147483646 w 3864"/>
              <a:gd name="T107" fmla="*/ 2147483646 h 6111"/>
              <a:gd name="T108" fmla="*/ 2147483646 w 3864"/>
              <a:gd name="T109" fmla="*/ 2147483646 h 6111"/>
              <a:gd name="T110" fmla="*/ 2147483646 w 3864"/>
              <a:gd name="T111" fmla="*/ 2147483646 h 6111"/>
              <a:gd name="T112" fmla="*/ 2147483646 w 3864"/>
              <a:gd name="T113" fmla="*/ 2147483646 h 6111"/>
              <a:gd name="T114" fmla="*/ 2147483646 w 3864"/>
              <a:gd name="T115" fmla="*/ 2147483646 h 6111"/>
              <a:gd name="T116" fmla="*/ 2147483646 w 3864"/>
              <a:gd name="T117" fmla="*/ 2147483646 h 6111"/>
              <a:gd name="T118" fmla="*/ 2147483646 w 3864"/>
              <a:gd name="T119" fmla="*/ 2147483646 h 611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864" h="6111">
                <a:moveTo>
                  <a:pt x="1932" y="0"/>
                </a:moveTo>
                <a:lnTo>
                  <a:pt x="1932" y="0"/>
                </a:lnTo>
                <a:lnTo>
                  <a:pt x="1982" y="0"/>
                </a:lnTo>
                <a:lnTo>
                  <a:pt x="2031" y="2"/>
                </a:lnTo>
                <a:lnTo>
                  <a:pt x="2081" y="5"/>
                </a:lnTo>
                <a:lnTo>
                  <a:pt x="2129" y="9"/>
                </a:lnTo>
                <a:lnTo>
                  <a:pt x="2178" y="15"/>
                </a:lnTo>
                <a:lnTo>
                  <a:pt x="2226" y="22"/>
                </a:lnTo>
                <a:lnTo>
                  <a:pt x="2273" y="30"/>
                </a:lnTo>
                <a:lnTo>
                  <a:pt x="2321" y="39"/>
                </a:lnTo>
                <a:lnTo>
                  <a:pt x="2367" y="48"/>
                </a:lnTo>
                <a:lnTo>
                  <a:pt x="2415" y="60"/>
                </a:lnTo>
                <a:lnTo>
                  <a:pt x="2460" y="73"/>
                </a:lnTo>
                <a:lnTo>
                  <a:pt x="2507" y="87"/>
                </a:lnTo>
                <a:lnTo>
                  <a:pt x="2551" y="101"/>
                </a:lnTo>
                <a:lnTo>
                  <a:pt x="2596" y="117"/>
                </a:lnTo>
                <a:lnTo>
                  <a:pt x="2640" y="133"/>
                </a:lnTo>
                <a:lnTo>
                  <a:pt x="2683" y="152"/>
                </a:lnTo>
                <a:lnTo>
                  <a:pt x="2727" y="170"/>
                </a:lnTo>
                <a:lnTo>
                  <a:pt x="2769" y="190"/>
                </a:lnTo>
                <a:lnTo>
                  <a:pt x="2811" y="211"/>
                </a:lnTo>
                <a:lnTo>
                  <a:pt x="2853" y="233"/>
                </a:lnTo>
                <a:lnTo>
                  <a:pt x="2893" y="255"/>
                </a:lnTo>
                <a:lnTo>
                  <a:pt x="2934" y="279"/>
                </a:lnTo>
                <a:lnTo>
                  <a:pt x="2973" y="304"/>
                </a:lnTo>
                <a:lnTo>
                  <a:pt x="3012" y="329"/>
                </a:lnTo>
                <a:lnTo>
                  <a:pt x="3050" y="356"/>
                </a:lnTo>
                <a:lnTo>
                  <a:pt x="3087" y="383"/>
                </a:lnTo>
                <a:lnTo>
                  <a:pt x="3124" y="412"/>
                </a:lnTo>
                <a:lnTo>
                  <a:pt x="3160" y="441"/>
                </a:lnTo>
                <a:lnTo>
                  <a:pt x="3196" y="471"/>
                </a:lnTo>
                <a:lnTo>
                  <a:pt x="3231" y="501"/>
                </a:lnTo>
                <a:lnTo>
                  <a:pt x="3265" y="532"/>
                </a:lnTo>
                <a:lnTo>
                  <a:pt x="3297" y="565"/>
                </a:lnTo>
                <a:lnTo>
                  <a:pt x="3330" y="599"/>
                </a:lnTo>
                <a:lnTo>
                  <a:pt x="3362" y="632"/>
                </a:lnTo>
                <a:lnTo>
                  <a:pt x="3393" y="667"/>
                </a:lnTo>
                <a:lnTo>
                  <a:pt x="3423" y="702"/>
                </a:lnTo>
                <a:lnTo>
                  <a:pt x="3452" y="739"/>
                </a:lnTo>
                <a:lnTo>
                  <a:pt x="3480" y="775"/>
                </a:lnTo>
                <a:lnTo>
                  <a:pt x="3507" y="813"/>
                </a:lnTo>
                <a:lnTo>
                  <a:pt x="3534" y="852"/>
                </a:lnTo>
                <a:lnTo>
                  <a:pt x="3560" y="890"/>
                </a:lnTo>
                <a:lnTo>
                  <a:pt x="3584" y="930"/>
                </a:lnTo>
                <a:lnTo>
                  <a:pt x="3607" y="970"/>
                </a:lnTo>
                <a:lnTo>
                  <a:pt x="3631" y="1011"/>
                </a:lnTo>
                <a:lnTo>
                  <a:pt x="3653" y="1051"/>
                </a:lnTo>
                <a:lnTo>
                  <a:pt x="3674" y="1094"/>
                </a:lnTo>
                <a:lnTo>
                  <a:pt x="3693" y="1136"/>
                </a:lnTo>
                <a:lnTo>
                  <a:pt x="3712" y="1179"/>
                </a:lnTo>
                <a:lnTo>
                  <a:pt x="3729" y="1223"/>
                </a:lnTo>
                <a:lnTo>
                  <a:pt x="3747" y="1267"/>
                </a:lnTo>
                <a:lnTo>
                  <a:pt x="3762" y="1312"/>
                </a:lnTo>
                <a:lnTo>
                  <a:pt x="3777" y="1357"/>
                </a:lnTo>
                <a:lnTo>
                  <a:pt x="3791" y="1402"/>
                </a:lnTo>
                <a:lnTo>
                  <a:pt x="3802" y="1449"/>
                </a:lnTo>
                <a:lnTo>
                  <a:pt x="3814" y="1495"/>
                </a:lnTo>
                <a:lnTo>
                  <a:pt x="3824" y="1543"/>
                </a:lnTo>
                <a:lnTo>
                  <a:pt x="3834" y="1589"/>
                </a:lnTo>
                <a:lnTo>
                  <a:pt x="3842" y="1638"/>
                </a:lnTo>
                <a:lnTo>
                  <a:pt x="3848" y="1685"/>
                </a:lnTo>
                <a:lnTo>
                  <a:pt x="3853" y="1734"/>
                </a:lnTo>
                <a:lnTo>
                  <a:pt x="3858" y="1783"/>
                </a:lnTo>
                <a:lnTo>
                  <a:pt x="3862" y="1832"/>
                </a:lnTo>
                <a:lnTo>
                  <a:pt x="3863" y="1882"/>
                </a:lnTo>
                <a:lnTo>
                  <a:pt x="3864" y="1932"/>
                </a:lnTo>
                <a:lnTo>
                  <a:pt x="3863" y="1999"/>
                </a:lnTo>
                <a:lnTo>
                  <a:pt x="3859" y="2065"/>
                </a:lnTo>
                <a:lnTo>
                  <a:pt x="3853" y="2130"/>
                </a:lnTo>
                <a:lnTo>
                  <a:pt x="3845" y="2195"/>
                </a:lnTo>
                <a:lnTo>
                  <a:pt x="3836" y="2260"/>
                </a:lnTo>
                <a:lnTo>
                  <a:pt x="3823" y="2324"/>
                </a:lnTo>
                <a:lnTo>
                  <a:pt x="3809" y="2387"/>
                </a:lnTo>
                <a:lnTo>
                  <a:pt x="3793" y="2449"/>
                </a:lnTo>
                <a:lnTo>
                  <a:pt x="3776" y="2511"/>
                </a:lnTo>
                <a:lnTo>
                  <a:pt x="3755" y="2571"/>
                </a:lnTo>
                <a:lnTo>
                  <a:pt x="3733" y="2631"/>
                </a:lnTo>
                <a:lnTo>
                  <a:pt x="3709" y="2690"/>
                </a:lnTo>
                <a:lnTo>
                  <a:pt x="3683" y="2747"/>
                </a:lnTo>
                <a:lnTo>
                  <a:pt x="3656" y="2804"/>
                </a:lnTo>
                <a:lnTo>
                  <a:pt x="3626" y="2859"/>
                </a:lnTo>
                <a:lnTo>
                  <a:pt x="3596" y="2914"/>
                </a:lnTo>
                <a:lnTo>
                  <a:pt x="3566" y="2963"/>
                </a:lnTo>
                <a:lnTo>
                  <a:pt x="3534" y="3011"/>
                </a:lnTo>
                <a:lnTo>
                  <a:pt x="3502" y="3058"/>
                </a:lnTo>
                <a:lnTo>
                  <a:pt x="3467" y="3103"/>
                </a:lnTo>
                <a:lnTo>
                  <a:pt x="3432" y="3148"/>
                </a:lnTo>
                <a:lnTo>
                  <a:pt x="3395" y="3193"/>
                </a:lnTo>
                <a:lnTo>
                  <a:pt x="3358" y="3234"/>
                </a:lnTo>
                <a:lnTo>
                  <a:pt x="3318" y="3276"/>
                </a:lnTo>
                <a:lnTo>
                  <a:pt x="3278" y="3317"/>
                </a:lnTo>
                <a:lnTo>
                  <a:pt x="3237" y="3356"/>
                </a:lnTo>
                <a:lnTo>
                  <a:pt x="3194" y="3393"/>
                </a:lnTo>
                <a:lnTo>
                  <a:pt x="3150" y="3431"/>
                </a:lnTo>
                <a:lnTo>
                  <a:pt x="3106" y="3465"/>
                </a:lnTo>
                <a:lnTo>
                  <a:pt x="3059" y="3500"/>
                </a:lnTo>
                <a:lnTo>
                  <a:pt x="3013" y="3533"/>
                </a:lnTo>
                <a:lnTo>
                  <a:pt x="2965" y="3564"/>
                </a:lnTo>
                <a:lnTo>
                  <a:pt x="2965" y="3763"/>
                </a:lnTo>
                <a:lnTo>
                  <a:pt x="3040" y="3756"/>
                </a:lnTo>
                <a:lnTo>
                  <a:pt x="3184" y="3744"/>
                </a:lnTo>
                <a:lnTo>
                  <a:pt x="3240" y="3879"/>
                </a:lnTo>
                <a:lnTo>
                  <a:pt x="3257" y="3921"/>
                </a:lnTo>
                <a:lnTo>
                  <a:pt x="3272" y="3961"/>
                </a:lnTo>
                <a:lnTo>
                  <a:pt x="3283" y="4003"/>
                </a:lnTo>
                <a:lnTo>
                  <a:pt x="3293" y="4044"/>
                </a:lnTo>
                <a:lnTo>
                  <a:pt x="3301" y="4084"/>
                </a:lnTo>
                <a:lnTo>
                  <a:pt x="3305" y="4125"/>
                </a:lnTo>
                <a:lnTo>
                  <a:pt x="3309" y="4166"/>
                </a:lnTo>
                <a:lnTo>
                  <a:pt x="3310" y="4206"/>
                </a:lnTo>
                <a:lnTo>
                  <a:pt x="3309" y="4248"/>
                </a:lnTo>
                <a:lnTo>
                  <a:pt x="3305" y="4289"/>
                </a:lnTo>
                <a:lnTo>
                  <a:pt x="3300" y="4329"/>
                </a:lnTo>
                <a:lnTo>
                  <a:pt x="3292" y="4370"/>
                </a:lnTo>
                <a:lnTo>
                  <a:pt x="3282" y="4409"/>
                </a:lnTo>
                <a:lnTo>
                  <a:pt x="3269" y="4449"/>
                </a:lnTo>
                <a:lnTo>
                  <a:pt x="3256" y="4487"/>
                </a:lnTo>
                <a:lnTo>
                  <a:pt x="3239" y="4527"/>
                </a:lnTo>
                <a:lnTo>
                  <a:pt x="3224" y="4560"/>
                </a:lnTo>
                <a:lnTo>
                  <a:pt x="3240" y="4600"/>
                </a:lnTo>
                <a:lnTo>
                  <a:pt x="3257" y="4642"/>
                </a:lnTo>
                <a:lnTo>
                  <a:pt x="3272" y="4682"/>
                </a:lnTo>
                <a:lnTo>
                  <a:pt x="3283" y="4724"/>
                </a:lnTo>
                <a:lnTo>
                  <a:pt x="3293" y="4765"/>
                </a:lnTo>
                <a:lnTo>
                  <a:pt x="3301" y="4805"/>
                </a:lnTo>
                <a:lnTo>
                  <a:pt x="3305" y="4846"/>
                </a:lnTo>
                <a:lnTo>
                  <a:pt x="3309" y="4888"/>
                </a:lnTo>
                <a:lnTo>
                  <a:pt x="3310" y="4927"/>
                </a:lnTo>
                <a:lnTo>
                  <a:pt x="3309" y="4969"/>
                </a:lnTo>
                <a:lnTo>
                  <a:pt x="3305" y="5010"/>
                </a:lnTo>
                <a:lnTo>
                  <a:pt x="3300" y="5050"/>
                </a:lnTo>
                <a:lnTo>
                  <a:pt x="3292" y="5091"/>
                </a:lnTo>
                <a:lnTo>
                  <a:pt x="3282" y="5130"/>
                </a:lnTo>
                <a:lnTo>
                  <a:pt x="3269" y="5170"/>
                </a:lnTo>
                <a:lnTo>
                  <a:pt x="3256" y="5209"/>
                </a:lnTo>
                <a:lnTo>
                  <a:pt x="3239" y="5248"/>
                </a:lnTo>
                <a:lnTo>
                  <a:pt x="3191" y="5356"/>
                </a:lnTo>
                <a:lnTo>
                  <a:pt x="3073" y="5366"/>
                </a:lnTo>
                <a:lnTo>
                  <a:pt x="886" y="5559"/>
                </a:lnTo>
                <a:lnTo>
                  <a:pt x="735" y="5573"/>
                </a:lnTo>
                <a:lnTo>
                  <a:pt x="681" y="5430"/>
                </a:lnTo>
                <a:lnTo>
                  <a:pt x="668" y="5395"/>
                </a:lnTo>
                <a:lnTo>
                  <a:pt x="656" y="5359"/>
                </a:lnTo>
                <a:lnTo>
                  <a:pt x="646" y="5323"/>
                </a:lnTo>
                <a:lnTo>
                  <a:pt x="636" y="5286"/>
                </a:lnTo>
                <a:lnTo>
                  <a:pt x="628" y="5249"/>
                </a:lnTo>
                <a:lnTo>
                  <a:pt x="623" y="5210"/>
                </a:lnTo>
                <a:lnTo>
                  <a:pt x="618" y="5172"/>
                </a:lnTo>
                <a:lnTo>
                  <a:pt x="616" y="5133"/>
                </a:lnTo>
                <a:lnTo>
                  <a:pt x="614" y="5091"/>
                </a:lnTo>
                <a:lnTo>
                  <a:pt x="617" y="5049"/>
                </a:lnTo>
                <a:lnTo>
                  <a:pt x="621" y="5006"/>
                </a:lnTo>
                <a:lnTo>
                  <a:pt x="628" y="4963"/>
                </a:lnTo>
                <a:lnTo>
                  <a:pt x="633" y="4941"/>
                </a:lnTo>
                <a:lnTo>
                  <a:pt x="638" y="4919"/>
                </a:lnTo>
                <a:lnTo>
                  <a:pt x="645" y="4897"/>
                </a:lnTo>
                <a:lnTo>
                  <a:pt x="652" y="4875"/>
                </a:lnTo>
                <a:lnTo>
                  <a:pt x="659" y="4853"/>
                </a:lnTo>
                <a:lnTo>
                  <a:pt x="668" y="4831"/>
                </a:lnTo>
                <a:lnTo>
                  <a:pt x="677" y="4808"/>
                </a:lnTo>
                <a:lnTo>
                  <a:pt x="688" y="4786"/>
                </a:lnTo>
                <a:lnTo>
                  <a:pt x="700" y="4759"/>
                </a:lnTo>
                <a:lnTo>
                  <a:pt x="681" y="4709"/>
                </a:lnTo>
                <a:lnTo>
                  <a:pt x="668" y="4674"/>
                </a:lnTo>
                <a:lnTo>
                  <a:pt x="656" y="4638"/>
                </a:lnTo>
                <a:lnTo>
                  <a:pt x="646" y="4602"/>
                </a:lnTo>
                <a:lnTo>
                  <a:pt x="636" y="4565"/>
                </a:lnTo>
                <a:lnTo>
                  <a:pt x="628" y="4528"/>
                </a:lnTo>
                <a:lnTo>
                  <a:pt x="623" y="4489"/>
                </a:lnTo>
                <a:lnTo>
                  <a:pt x="618" y="4451"/>
                </a:lnTo>
                <a:lnTo>
                  <a:pt x="616" y="4412"/>
                </a:lnTo>
                <a:lnTo>
                  <a:pt x="614" y="4370"/>
                </a:lnTo>
                <a:lnTo>
                  <a:pt x="617" y="4327"/>
                </a:lnTo>
                <a:lnTo>
                  <a:pt x="621" y="4285"/>
                </a:lnTo>
                <a:lnTo>
                  <a:pt x="628" y="4242"/>
                </a:lnTo>
                <a:lnTo>
                  <a:pt x="633" y="4220"/>
                </a:lnTo>
                <a:lnTo>
                  <a:pt x="638" y="4198"/>
                </a:lnTo>
                <a:lnTo>
                  <a:pt x="645" y="4176"/>
                </a:lnTo>
                <a:lnTo>
                  <a:pt x="652" y="4154"/>
                </a:lnTo>
                <a:lnTo>
                  <a:pt x="659" y="4132"/>
                </a:lnTo>
                <a:lnTo>
                  <a:pt x="668" y="4110"/>
                </a:lnTo>
                <a:lnTo>
                  <a:pt x="677" y="4087"/>
                </a:lnTo>
                <a:lnTo>
                  <a:pt x="688" y="4064"/>
                </a:lnTo>
                <a:lnTo>
                  <a:pt x="736" y="3960"/>
                </a:lnTo>
                <a:lnTo>
                  <a:pt x="851" y="3950"/>
                </a:lnTo>
                <a:lnTo>
                  <a:pt x="934" y="3943"/>
                </a:lnTo>
                <a:lnTo>
                  <a:pt x="934" y="3586"/>
                </a:lnTo>
                <a:lnTo>
                  <a:pt x="885" y="3555"/>
                </a:lnTo>
                <a:lnTo>
                  <a:pt x="836" y="3522"/>
                </a:lnTo>
                <a:lnTo>
                  <a:pt x="789" y="3489"/>
                </a:lnTo>
                <a:lnTo>
                  <a:pt x="742" y="3454"/>
                </a:lnTo>
                <a:lnTo>
                  <a:pt x="697" y="3417"/>
                </a:lnTo>
                <a:lnTo>
                  <a:pt x="653" y="3378"/>
                </a:lnTo>
                <a:lnTo>
                  <a:pt x="610" y="3340"/>
                </a:lnTo>
                <a:lnTo>
                  <a:pt x="568" y="3299"/>
                </a:lnTo>
                <a:lnTo>
                  <a:pt x="527" y="3258"/>
                </a:lnTo>
                <a:lnTo>
                  <a:pt x="488" y="3215"/>
                </a:lnTo>
                <a:lnTo>
                  <a:pt x="450" y="3170"/>
                </a:lnTo>
                <a:lnTo>
                  <a:pt x="414" y="3125"/>
                </a:lnTo>
                <a:lnTo>
                  <a:pt x="378" y="3079"/>
                </a:lnTo>
                <a:lnTo>
                  <a:pt x="344" y="3031"/>
                </a:lnTo>
                <a:lnTo>
                  <a:pt x="311" y="2982"/>
                </a:lnTo>
                <a:lnTo>
                  <a:pt x="280" y="2934"/>
                </a:lnTo>
                <a:lnTo>
                  <a:pt x="248" y="2878"/>
                </a:lnTo>
                <a:lnTo>
                  <a:pt x="217" y="2821"/>
                </a:lnTo>
                <a:lnTo>
                  <a:pt x="188" y="2763"/>
                </a:lnTo>
                <a:lnTo>
                  <a:pt x="162" y="2705"/>
                </a:lnTo>
                <a:lnTo>
                  <a:pt x="136" y="2644"/>
                </a:lnTo>
                <a:lnTo>
                  <a:pt x="113" y="2584"/>
                </a:lnTo>
                <a:lnTo>
                  <a:pt x="92" y="2523"/>
                </a:lnTo>
                <a:lnTo>
                  <a:pt x="73" y="2460"/>
                </a:lnTo>
                <a:lnTo>
                  <a:pt x="56" y="2396"/>
                </a:lnTo>
                <a:lnTo>
                  <a:pt x="42" y="2332"/>
                </a:lnTo>
                <a:lnTo>
                  <a:pt x="29" y="2267"/>
                </a:lnTo>
                <a:lnTo>
                  <a:pt x="19" y="2201"/>
                </a:lnTo>
                <a:lnTo>
                  <a:pt x="11" y="2135"/>
                </a:lnTo>
                <a:lnTo>
                  <a:pt x="5" y="2067"/>
                </a:lnTo>
                <a:lnTo>
                  <a:pt x="1" y="2000"/>
                </a:lnTo>
                <a:lnTo>
                  <a:pt x="0" y="1932"/>
                </a:lnTo>
                <a:lnTo>
                  <a:pt x="0" y="1882"/>
                </a:lnTo>
                <a:lnTo>
                  <a:pt x="3" y="1832"/>
                </a:lnTo>
                <a:lnTo>
                  <a:pt x="5" y="1783"/>
                </a:lnTo>
                <a:lnTo>
                  <a:pt x="10" y="1734"/>
                </a:lnTo>
                <a:lnTo>
                  <a:pt x="15" y="1685"/>
                </a:lnTo>
                <a:lnTo>
                  <a:pt x="22" y="1638"/>
                </a:lnTo>
                <a:lnTo>
                  <a:pt x="30" y="1589"/>
                </a:lnTo>
                <a:lnTo>
                  <a:pt x="39" y="1543"/>
                </a:lnTo>
                <a:lnTo>
                  <a:pt x="49" y="1495"/>
                </a:lnTo>
                <a:lnTo>
                  <a:pt x="61" y="1449"/>
                </a:lnTo>
                <a:lnTo>
                  <a:pt x="73" y="1402"/>
                </a:lnTo>
                <a:lnTo>
                  <a:pt x="86" y="1357"/>
                </a:lnTo>
                <a:lnTo>
                  <a:pt x="101" y="1312"/>
                </a:lnTo>
                <a:lnTo>
                  <a:pt x="118" y="1267"/>
                </a:lnTo>
                <a:lnTo>
                  <a:pt x="134" y="1223"/>
                </a:lnTo>
                <a:lnTo>
                  <a:pt x="151" y="1179"/>
                </a:lnTo>
                <a:lnTo>
                  <a:pt x="171" y="1136"/>
                </a:lnTo>
                <a:lnTo>
                  <a:pt x="191" y="1094"/>
                </a:lnTo>
                <a:lnTo>
                  <a:pt x="212" y="1051"/>
                </a:lnTo>
                <a:lnTo>
                  <a:pt x="232" y="1011"/>
                </a:lnTo>
                <a:lnTo>
                  <a:pt x="256" y="970"/>
                </a:lnTo>
                <a:lnTo>
                  <a:pt x="279" y="930"/>
                </a:lnTo>
                <a:lnTo>
                  <a:pt x="304" y="890"/>
                </a:lnTo>
                <a:lnTo>
                  <a:pt x="330" y="852"/>
                </a:lnTo>
                <a:lnTo>
                  <a:pt x="357" y="813"/>
                </a:lnTo>
                <a:lnTo>
                  <a:pt x="383" y="775"/>
                </a:lnTo>
                <a:lnTo>
                  <a:pt x="411" y="739"/>
                </a:lnTo>
                <a:lnTo>
                  <a:pt x="441" y="702"/>
                </a:lnTo>
                <a:lnTo>
                  <a:pt x="470" y="667"/>
                </a:lnTo>
                <a:lnTo>
                  <a:pt x="502" y="632"/>
                </a:lnTo>
                <a:lnTo>
                  <a:pt x="533" y="599"/>
                </a:lnTo>
                <a:lnTo>
                  <a:pt x="566" y="565"/>
                </a:lnTo>
                <a:lnTo>
                  <a:pt x="599" y="532"/>
                </a:lnTo>
                <a:lnTo>
                  <a:pt x="633" y="501"/>
                </a:lnTo>
                <a:lnTo>
                  <a:pt x="668" y="471"/>
                </a:lnTo>
                <a:lnTo>
                  <a:pt x="703" y="441"/>
                </a:lnTo>
                <a:lnTo>
                  <a:pt x="739" y="412"/>
                </a:lnTo>
                <a:lnTo>
                  <a:pt x="776" y="383"/>
                </a:lnTo>
                <a:lnTo>
                  <a:pt x="813" y="356"/>
                </a:lnTo>
                <a:lnTo>
                  <a:pt x="851" y="329"/>
                </a:lnTo>
                <a:lnTo>
                  <a:pt x="891" y="304"/>
                </a:lnTo>
                <a:lnTo>
                  <a:pt x="930" y="279"/>
                </a:lnTo>
                <a:lnTo>
                  <a:pt x="970" y="255"/>
                </a:lnTo>
                <a:lnTo>
                  <a:pt x="1010" y="233"/>
                </a:lnTo>
                <a:lnTo>
                  <a:pt x="1052" y="211"/>
                </a:lnTo>
                <a:lnTo>
                  <a:pt x="1094" y="190"/>
                </a:lnTo>
                <a:lnTo>
                  <a:pt x="1137" y="170"/>
                </a:lnTo>
                <a:lnTo>
                  <a:pt x="1180" y="152"/>
                </a:lnTo>
                <a:lnTo>
                  <a:pt x="1224" y="133"/>
                </a:lnTo>
                <a:lnTo>
                  <a:pt x="1268" y="117"/>
                </a:lnTo>
                <a:lnTo>
                  <a:pt x="1312" y="101"/>
                </a:lnTo>
                <a:lnTo>
                  <a:pt x="1357" y="87"/>
                </a:lnTo>
                <a:lnTo>
                  <a:pt x="1403" y="73"/>
                </a:lnTo>
                <a:lnTo>
                  <a:pt x="1449" y="60"/>
                </a:lnTo>
                <a:lnTo>
                  <a:pt x="1496" y="48"/>
                </a:lnTo>
                <a:lnTo>
                  <a:pt x="1542" y="39"/>
                </a:lnTo>
                <a:lnTo>
                  <a:pt x="1590" y="30"/>
                </a:lnTo>
                <a:lnTo>
                  <a:pt x="1637" y="22"/>
                </a:lnTo>
                <a:lnTo>
                  <a:pt x="1686" y="15"/>
                </a:lnTo>
                <a:lnTo>
                  <a:pt x="1735" y="9"/>
                </a:lnTo>
                <a:lnTo>
                  <a:pt x="1783" y="5"/>
                </a:lnTo>
                <a:lnTo>
                  <a:pt x="1832" y="2"/>
                </a:lnTo>
                <a:lnTo>
                  <a:pt x="1882" y="0"/>
                </a:lnTo>
                <a:lnTo>
                  <a:pt x="1932" y="0"/>
                </a:lnTo>
                <a:close/>
                <a:moveTo>
                  <a:pt x="1507" y="2300"/>
                </a:moveTo>
                <a:lnTo>
                  <a:pt x="1507" y="2300"/>
                </a:lnTo>
                <a:lnTo>
                  <a:pt x="1533" y="2310"/>
                </a:lnTo>
                <a:lnTo>
                  <a:pt x="1557" y="2318"/>
                </a:lnTo>
                <a:lnTo>
                  <a:pt x="1569" y="2321"/>
                </a:lnTo>
                <a:lnTo>
                  <a:pt x="1580" y="2323"/>
                </a:lnTo>
                <a:lnTo>
                  <a:pt x="1592" y="2324"/>
                </a:lnTo>
                <a:lnTo>
                  <a:pt x="1604" y="2324"/>
                </a:lnTo>
                <a:lnTo>
                  <a:pt x="1619" y="2324"/>
                </a:lnTo>
                <a:lnTo>
                  <a:pt x="1633" y="2322"/>
                </a:lnTo>
                <a:lnTo>
                  <a:pt x="1648" y="2318"/>
                </a:lnTo>
                <a:lnTo>
                  <a:pt x="1663" y="2314"/>
                </a:lnTo>
                <a:lnTo>
                  <a:pt x="1677" y="2308"/>
                </a:lnTo>
                <a:lnTo>
                  <a:pt x="1691" y="2300"/>
                </a:lnTo>
                <a:lnTo>
                  <a:pt x="1705" y="2289"/>
                </a:lnTo>
                <a:lnTo>
                  <a:pt x="1718" y="2279"/>
                </a:lnTo>
                <a:lnTo>
                  <a:pt x="1750" y="2251"/>
                </a:lnTo>
                <a:lnTo>
                  <a:pt x="1782" y="2276"/>
                </a:lnTo>
                <a:lnTo>
                  <a:pt x="1801" y="2290"/>
                </a:lnTo>
                <a:lnTo>
                  <a:pt x="1819" y="2303"/>
                </a:lnTo>
                <a:lnTo>
                  <a:pt x="1838" y="2314"/>
                </a:lnTo>
                <a:lnTo>
                  <a:pt x="1855" y="2323"/>
                </a:lnTo>
                <a:lnTo>
                  <a:pt x="1873" y="2330"/>
                </a:lnTo>
                <a:lnTo>
                  <a:pt x="1890" y="2336"/>
                </a:lnTo>
                <a:lnTo>
                  <a:pt x="1908" y="2339"/>
                </a:lnTo>
                <a:lnTo>
                  <a:pt x="1924" y="2340"/>
                </a:lnTo>
                <a:lnTo>
                  <a:pt x="1939" y="2340"/>
                </a:lnTo>
                <a:lnTo>
                  <a:pt x="1954" y="2338"/>
                </a:lnTo>
                <a:lnTo>
                  <a:pt x="1969" y="2333"/>
                </a:lnTo>
                <a:lnTo>
                  <a:pt x="1984" y="2328"/>
                </a:lnTo>
                <a:lnTo>
                  <a:pt x="1999" y="2319"/>
                </a:lnTo>
                <a:lnTo>
                  <a:pt x="2013" y="2309"/>
                </a:lnTo>
                <a:lnTo>
                  <a:pt x="2028" y="2296"/>
                </a:lnTo>
                <a:lnTo>
                  <a:pt x="2044" y="2282"/>
                </a:lnTo>
                <a:lnTo>
                  <a:pt x="2077" y="2246"/>
                </a:lnTo>
                <a:lnTo>
                  <a:pt x="2113" y="2279"/>
                </a:lnTo>
                <a:lnTo>
                  <a:pt x="2134" y="2295"/>
                </a:lnTo>
                <a:lnTo>
                  <a:pt x="2154" y="2308"/>
                </a:lnTo>
                <a:lnTo>
                  <a:pt x="2175" y="2319"/>
                </a:lnTo>
                <a:lnTo>
                  <a:pt x="2194" y="2326"/>
                </a:lnTo>
                <a:lnTo>
                  <a:pt x="2215" y="2332"/>
                </a:lnTo>
                <a:lnTo>
                  <a:pt x="2235" y="2336"/>
                </a:lnTo>
                <a:lnTo>
                  <a:pt x="2255" y="2337"/>
                </a:lnTo>
                <a:lnTo>
                  <a:pt x="2275" y="2336"/>
                </a:lnTo>
                <a:lnTo>
                  <a:pt x="2291" y="2333"/>
                </a:lnTo>
                <a:lnTo>
                  <a:pt x="2308" y="2330"/>
                </a:lnTo>
                <a:lnTo>
                  <a:pt x="2324" y="2325"/>
                </a:lnTo>
                <a:lnTo>
                  <a:pt x="2342" y="2319"/>
                </a:lnTo>
                <a:lnTo>
                  <a:pt x="2359" y="2314"/>
                </a:lnTo>
                <a:lnTo>
                  <a:pt x="2377" y="2307"/>
                </a:lnTo>
                <a:lnTo>
                  <a:pt x="2412" y="2290"/>
                </a:lnTo>
                <a:lnTo>
                  <a:pt x="2484" y="2175"/>
                </a:lnTo>
                <a:lnTo>
                  <a:pt x="2653" y="2281"/>
                </a:lnTo>
                <a:lnTo>
                  <a:pt x="2239" y="2948"/>
                </a:lnTo>
                <a:lnTo>
                  <a:pt x="2239" y="3826"/>
                </a:lnTo>
                <a:lnTo>
                  <a:pt x="2564" y="3799"/>
                </a:lnTo>
                <a:lnTo>
                  <a:pt x="2564" y="3450"/>
                </a:lnTo>
                <a:lnTo>
                  <a:pt x="2564" y="3332"/>
                </a:lnTo>
                <a:lnTo>
                  <a:pt x="2668" y="3274"/>
                </a:lnTo>
                <a:lnTo>
                  <a:pt x="2712" y="3248"/>
                </a:lnTo>
                <a:lnTo>
                  <a:pt x="2756" y="3222"/>
                </a:lnTo>
                <a:lnTo>
                  <a:pt x="2799" y="3194"/>
                </a:lnTo>
                <a:lnTo>
                  <a:pt x="2841" y="3163"/>
                </a:lnTo>
                <a:lnTo>
                  <a:pt x="2882" y="3132"/>
                </a:lnTo>
                <a:lnTo>
                  <a:pt x="2921" y="3100"/>
                </a:lnTo>
                <a:lnTo>
                  <a:pt x="2960" y="3066"/>
                </a:lnTo>
                <a:lnTo>
                  <a:pt x="2997" y="3031"/>
                </a:lnTo>
                <a:lnTo>
                  <a:pt x="3033" y="2995"/>
                </a:lnTo>
                <a:lnTo>
                  <a:pt x="3067" y="2958"/>
                </a:lnTo>
                <a:lnTo>
                  <a:pt x="3101" y="2918"/>
                </a:lnTo>
                <a:lnTo>
                  <a:pt x="3134" y="2879"/>
                </a:lnTo>
                <a:lnTo>
                  <a:pt x="3165" y="2838"/>
                </a:lnTo>
                <a:lnTo>
                  <a:pt x="3195" y="2797"/>
                </a:lnTo>
                <a:lnTo>
                  <a:pt x="3223" y="2754"/>
                </a:lnTo>
                <a:lnTo>
                  <a:pt x="3250" y="2711"/>
                </a:lnTo>
                <a:lnTo>
                  <a:pt x="3275" y="2667"/>
                </a:lnTo>
                <a:lnTo>
                  <a:pt x="3299" y="2624"/>
                </a:lnTo>
                <a:lnTo>
                  <a:pt x="3319" y="2578"/>
                </a:lnTo>
                <a:lnTo>
                  <a:pt x="3340" y="2533"/>
                </a:lnTo>
                <a:lnTo>
                  <a:pt x="3359" y="2487"/>
                </a:lnTo>
                <a:lnTo>
                  <a:pt x="3376" y="2439"/>
                </a:lnTo>
                <a:lnTo>
                  <a:pt x="3393" y="2391"/>
                </a:lnTo>
                <a:lnTo>
                  <a:pt x="3406" y="2343"/>
                </a:lnTo>
                <a:lnTo>
                  <a:pt x="3419" y="2293"/>
                </a:lnTo>
                <a:lnTo>
                  <a:pt x="3431" y="2243"/>
                </a:lnTo>
                <a:lnTo>
                  <a:pt x="3440" y="2193"/>
                </a:lnTo>
                <a:lnTo>
                  <a:pt x="3448" y="2142"/>
                </a:lnTo>
                <a:lnTo>
                  <a:pt x="3454" y="2089"/>
                </a:lnTo>
                <a:lnTo>
                  <a:pt x="3459" y="2037"/>
                </a:lnTo>
                <a:lnTo>
                  <a:pt x="3461" y="1985"/>
                </a:lnTo>
                <a:lnTo>
                  <a:pt x="3462" y="1932"/>
                </a:lnTo>
                <a:lnTo>
                  <a:pt x="3462" y="1892"/>
                </a:lnTo>
                <a:lnTo>
                  <a:pt x="3460" y="1853"/>
                </a:lnTo>
                <a:lnTo>
                  <a:pt x="3458" y="1814"/>
                </a:lnTo>
                <a:lnTo>
                  <a:pt x="3454" y="1775"/>
                </a:lnTo>
                <a:lnTo>
                  <a:pt x="3449" y="1737"/>
                </a:lnTo>
                <a:lnTo>
                  <a:pt x="3445" y="1698"/>
                </a:lnTo>
                <a:lnTo>
                  <a:pt x="3438" y="1661"/>
                </a:lnTo>
                <a:lnTo>
                  <a:pt x="3431" y="1623"/>
                </a:lnTo>
                <a:lnTo>
                  <a:pt x="3423" y="1586"/>
                </a:lnTo>
                <a:lnTo>
                  <a:pt x="3415" y="1548"/>
                </a:lnTo>
                <a:lnTo>
                  <a:pt x="3404" y="1512"/>
                </a:lnTo>
                <a:lnTo>
                  <a:pt x="3394" y="1476"/>
                </a:lnTo>
                <a:lnTo>
                  <a:pt x="3382" y="1440"/>
                </a:lnTo>
                <a:lnTo>
                  <a:pt x="3369" y="1406"/>
                </a:lnTo>
                <a:lnTo>
                  <a:pt x="3357" y="1371"/>
                </a:lnTo>
                <a:lnTo>
                  <a:pt x="3341" y="1336"/>
                </a:lnTo>
                <a:lnTo>
                  <a:pt x="3328" y="1301"/>
                </a:lnTo>
                <a:lnTo>
                  <a:pt x="3311" y="1267"/>
                </a:lnTo>
                <a:lnTo>
                  <a:pt x="3295" y="1235"/>
                </a:lnTo>
                <a:lnTo>
                  <a:pt x="3278" y="1202"/>
                </a:lnTo>
                <a:lnTo>
                  <a:pt x="3259" y="1170"/>
                </a:lnTo>
                <a:lnTo>
                  <a:pt x="3240" y="1137"/>
                </a:lnTo>
                <a:lnTo>
                  <a:pt x="3221" y="1106"/>
                </a:lnTo>
                <a:lnTo>
                  <a:pt x="3201" y="1076"/>
                </a:lnTo>
                <a:lnTo>
                  <a:pt x="3180" y="1046"/>
                </a:lnTo>
                <a:lnTo>
                  <a:pt x="3158" y="1015"/>
                </a:lnTo>
                <a:lnTo>
                  <a:pt x="3136" y="986"/>
                </a:lnTo>
                <a:lnTo>
                  <a:pt x="3113" y="957"/>
                </a:lnTo>
                <a:lnTo>
                  <a:pt x="3090" y="930"/>
                </a:lnTo>
                <a:lnTo>
                  <a:pt x="3065" y="902"/>
                </a:lnTo>
                <a:lnTo>
                  <a:pt x="3040" y="875"/>
                </a:lnTo>
                <a:lnTo>
                  <a:pt x="3014" y="849"/>
                </a:lnTo>
                <a:lnTo>
                  <a:pt x="2987" y="824"/>
                </a:lnTo>
                <a:lnTo>
                  <a:pt x="2961" y="798"/>
                </a:lnTo>
                <a:lnTo>
                  <a:pt x="2934" y="774"/>
                </a:lnTo>
                <a:lnTo>
                  <a:pt x="2905" y="751"/>
                </a:lnTo>
                <a:lnTo>
                  <a:pt x="2877" y="728"/>
                </a:lnTo>
                <a:lnTo>
                  <a:pt x="2848" y="704"/>
                </a:lnTo>
                <a:lnTo>
                  <a:pt x="2818" y="683"/>
                </a:lnTo>
                <a:lnTo>
                  <a:pt x="2788" y="663"/>
                </a:lnTo>
                <a:lnTo>
                  <a:pt x="2756" y="642"/>
                </a:lnTo>
                <a:lnTo>
                  <a:pt x="2725" y="622"/>
                </a:lnTo>
                <a:lnTo>
                  <a:pt x="2694" y="603"/>
                </a:lnTo>
                <a:lnTo>
                  <a:pt x="2661" y="586"/>
                </a:lnTo>
                <a:lnTo>
                  <a:pt x="2629" y="568"/>
                </a:lnTo>
                <a:lnTo>
                  <a:pt x="2595" y="552"/>
                </a:lnTo>
                <a:lnTo>
                  <a:pt x="2561" y="536"/>
                </a:lnTo>
                <a:lnTo>
                  <a:pt x="2528" y="521"/>
                </a:lnTo>
                <a:lnTo>
                  <a:pt x="2493" y="507"/>
                </a:lnTo>
                <a:lnTo>
                  <a:pt x="2458" y="494"/>
                </a:lnTo>
                <a:lnTo>
                  <a:pt x="2423" y="481"/>
                </a:lnTo>
                <a:lnTo>
                  <a:pt x="2387" y="470"/>
                </a:lnTo>
                <a:lnTo>
                  <a:pt x="2351" y="459"/>
                </a:lnTo>
                <a:lnTo>
                  <a:pt x="2314" y="449"/>
                </a:lnTo>
                <a:lnTo>
                  <a:pt x="2277" y="440"/>
                </a:lnTo>
                <a:lnTo>
                  <a:pt x="2240" y="431"/>
                </a:lnTo>
                <a:lnTo>
                  <a:pt x="2203" y="424"/>
                </a:lnTo>
                <a:lnTo>
                  <a:pt x="2164" y="419"/>
                </a:lnTo>
                <a:lnTo>
                  <a:pt x="2127" y="413"/>
                </a:lnTo>
                <a:lnTo>
                  <a:pt x="2088" y="408"/>
                </a:lnTo>
                <a:lnTo>
                  <a:pt x="2049" y="405"/>
                </a:lnTo>
                <a:lnTo>
                  <a:pt x="2011" y="402"/>
                </a:lnTo>
                <a:lnTo>
                  <a:pt x="1972" y="401"/>
                </a:lnTo>
                <a:lnTo>
                  <a:pt x="1932" y="401"/>
                </a:lnTo>
                <a:lnTo>
                  <a:pt x="1893" y="401"/>
                </a:lnTo>
                <a:lnTo>
                  <a:pt x="1853" y="402"/>
                </a:lnTo>
                <a:lnTo>
                  <a:pt x="1814" y="405"/>
                </a:lnTo>
                <a:lnTo>
                  <a:pt x="1775" y="408"/>
                </a:lnTo>
                <a:lnTo>
                  <a:pt x="1737" y="413"/>
                </a:lnTo>
                <a:lnTo>
                  <a:pt x="1699" y="419"/>
                </a:lnTo>
                <a:lnTo>
                  <a:pt x="1660" y="424"/>
                </a:lnTo>
                <a:lnTo>
                  <a:pt x="1623" y="431"/>
                </a:lnTo>
                <a:lnTo>
                  <a:pt x="1586" y="440"/>
                </a:lnTo>
                <a:lnTo>
                  <a:pt x="1549" y="449"/>
                </a:lnTo>
                <a:lnTo>
                  <a:pt x="1513" y="459"/>
                </a:lnTo>
                <a:lnTo>
                  <a:pt x="1477" y="470"/>
                </a:lnTo>
                <a:lnTo>
                  <a:pt x="1441" y="481"/>
                </a:lnTo>
                <a:lnTo>
                  <a:pt x="1405" y="494"/>
                </a:lnTo>
                <a:lnTo>
                  <a:pt x="1370" y="507"/>
                </a:lnTo>
                <a:lnTo>
                  <a:pt x="1335" y="521"/>
                </a:lnTo>
                <a:lnTo>
                  <a:pt x="1302" y="536"/>
                </a:lnTo>
                <a:lnTo>
                  <a:pt x="1268" y="552"/>
                </a:lnTo>
                <a:lnTo>
                  <a:pt x="1234" y="568"/>
                </a:lnTo>
                <a:lnTo>
                  <a:pt x="1202" y="586"/>
                </a:lnTo>
                <a:lnTo>
                  <a:pt x="1169" y="603"/>
                </a:lnTo>
                <a:lnTo>
                  <a:pt x="1138" y="622"/>
                </a:lnTo>
                <a:lnTo>
                  <a:pt x="1107" y="642"/>
                </a:lnTo>
                <a:lnTo>
                  <a:pt x="1076" y="663"/>
                </a:lnTo>
                <a:lnTo>
                  <a:pt x="1045" y="683"/>
                </a:lnTo>
                <a:lnTo>
                  <a:pt x="1016" y="704"/>
                </a:lnTo>
                <a:lnTo>
                  <a:pt x="987" y="728"/>
                </a:lnTo>
                <a:lnTo>
                  <a:pt x="958" y="751"/>
                </a:lnTo>
                <a:lnTo>
                  <a:pt x="930" y="774"/>
                </a:lnTo>
                <a:lnTo>
                  <a:pt x="902" y="798"/>
                </a:lnTo>
                <a:lnTo>
                  <a:pt x="876" y="824"/>
                </a:lnTo>
                <a:lnTo>
                  <a:pt x="849" y="849"/>
                </a:lnTo>
                <a:lnTo>
                  <a:pt x="823" y="875"/>
                </a:lnTo>
                <a:lnTo>
                  <a:pt x="799" y="902"/>
                </a:lnTo>
                <a:lnTo>
                  <a:pt x="775" y="930"/>
                </a:lnTo>
                <a:lnTo>
                  <a:pt x="750" y="957"/>
                </a:lnTo>
                <a:lnTo>
                  <a:pt x="728" y="986"/>
                </a:lnTo>
                <a:lnTo>
                  <a:pt x="705" y="1015"/>
                </a:lnTo>
                <a:lnTo>
                  <a:pt x="684" y="1046"/>
                </a:lnTo>
                <a:lnTo>
                  <a:pt x="662" y="1076"/>
                </a:lnTo>
                <a:lnTo>
                  <a:pt x="642" y="1106"/>
                </a:lnTo>
                <a:lnTo>
                  <a:pt x="623" y="1137"/>
                </a:lnTo>
                <a:lnTo>
                  <a:pt x="604" y="1170"/>
                </a:lnTo>
                <a:lnTo>
                  <a:pt x="585" y="1202"/>
                </a:lnTo>
                <a:lnTo>
                  <a:pt x="569" y="1235"/>
                </a:lnTo>
                <a:lnTo>
                  <a:pt x="552" y="1267"/>
                </a:lnTo>
                <a:lnTo>
                  <a:pt x="537" y="1301"/>
                </a:lnTo>
                <a:lnTo>
                  <a:pt x="522" y="1336"/>
                </a:lnTo>
                <a:lnTo>
                  <a:pt x="508" y="1371"/>
                </a:lnTo>
                <a:lnTo>
                  <a:pt x="494" y="1406"/>
                </a:lnTo>
                <a:lnTo>
                  <a:pt x="482" y="1440"/>
                </a:lnTo>
                <a:lnTo>
                  <a:pt x="470" y="1476"/>
                </a:lnTo>
                <a:lnTo>
                  <a:pt x="459" y="1512"/>
                </a:lnTo>
                <a:lnTo>
                  <a:pt x="450" y="1548"/>
                </a:lnTo>
                <a:lnTo>
                  <a:pt x="440" y="1586"/>
                </a:lnTo>
                <a:lnTo>
                  <a:pt x="432" y="1623"/>
                </a:lnTo>
                <a:lnTo>
                  <a:pt x="425" y="1661"/>
                </a:lnTo>
                <a:lnTo>
                  <a:pt x="418" y="1698"/>
                </a:lnTo>
                <a:lnTo>
                  <a:pt x="414" y="1737"/>
                </a:lnTo>
                <a:lnTo>
                  <a:pt x="409" y="1775"/>
                </a:lnTo>
                <a:lnTo>
                  <a:pt x="405" y="1814"/>
                </a:lnTo>
                <a:lnTo>
                  <a:pt x="403" y="1853"/>
                </a:lnTo>
                <a:lnTo>
                  <a:pt x="402" y="1892"/>
                </a:lnTo>
                <a:lnTo>
                  <a:pt x="401" y="1932"/>
                </a:lnTo>
                <a:lnTo>
                  <a:pt x="402" y="1986"/>
                </a:lnTo>
                <a:lnTo>
                  <a:pt x="405" y="2040"/>
                </a:lnTo>
                <a:lnTo>
                  <a:pt x="410" y="2093"/>
                </a:lnTo>
                <a:lnTo>
                  <a:pt x="416" y="2146"/>
                </a:lnTo>
                <a:lnTo>
                  <a:pt x="424" y="2199"/>
                </a:lnTo>
                <a:lnTo>
                  <a:pt x="434" y="2251"/>
                </a:lnTo>
                <a:lnTo>
                  <a:pt x="446" y="2301"/>
                </a:lnTo>
                <a:lnTo>
                  <a:pt x="459" y="2352"/>
                </a:lnTo>
                <a:lnTo>
                  <a:pt x="474" y="2402"/>
                </a:lnTo>
                <a:lnTo>
                  <a:pt x="490" y="2451"/>
                </a:lnTo>
                <a:lnTo>
                  <a:pt x="509" y="2498"/>
                </a:lnTo>
                <a:lnTo>
                  <a:pt x="529" y="2546"/>
                </a:lnTo>
                <a:lnTo>
                  <a:pt x="549" y="2592"/>
                </a:lnTo>
                <a:lnTo>
                  <a:pt x="573" y="2638"/>
                </a:lnTo>
                <a:lnTo>
                  <a:pt x="597" y="2682"/>
                </a:lnTo>
                <a:lnTo>
                  <a:pt x="623" y="2726"/>
                </a:lnTo>
                <a:lnTo>
                  <a:pt x="650" y="2770"/>
                </a:lnTo>
                <a:lnTo>
                  <a:pt x="679" y="2814"/>
                </a:lnTo>
                <a:lnTo>
                  <a:pt x="711" y="2856"/>
                </a:lnTo>
                <a:lnTo>
                  <a:pt x="743" y="2896"/>
                </a:lnTo>
                <a:lnTo>
                  <a:pt x="777" y="2937"/>
                </a:lnTo>
                <a:lnTo>
                  <a:pt x="812" y="2975"/>
                </a:lnTo>
                <a:lnTo>
                  <a:pt x="848" y="3014"/>
                </a:lnTo>
                <a:lnTo>
                  <a:pt x="885" y="3050"/>
                </a:lnTo>
                <a:lnTo>
                  <a:pt x="924" y="3085"/>
                </a:lnTo>
                <a:lnTo>
                  <a:pt x="964" y="3118"/>
                </a:lnTo>
                <a:lnTo>
                  <a:pt x="1004" y="3151"/>
                </a:lnTo>
                <a:lnTo>
                  <a:pt x="1047" y="3182"/>
                </a:lnTo>
                <a:lnTo>
                  <a:pt x="1090" y="3211"/>
                </a:lnTo>
                <a:lnTo>
                  <a:pt x="1135" y="3239"/>
                </a:lnTo>
                <a:lnTo>
                  <a:pt x="1180" y="3266"/>
                </a:lnTo>
                <a:lnTo>
                  <a:pt x="1226" y="3291"/>
                </a:lnTo>
                <a:lnTo>
                  <a:pt x="1335" y="3348"/>
                </a:lnTo>
                <a:lnTo>
                  <a:pt x="1335" y="3469"/>
                </a:lnTo>
                <a:lnTo>
                  <a:pt x="1335" y="3838"/>
                </a:lnTo>
                <a:lnTo>
                  <a:pt x="1674" y="3838"/>
                </a:lnTo>
                <a:lnTo>
                  <a:pt x="1674" y="2948"/>
                </a:lnTo>
                <a:lnTo>
                  <a:pt x="1260" y="2281"/>
                </a:lnTo>
                <a:lnTo>
                  <a:pt x="1431" y="2175"/>
                </a:lnTo>
                <a:lnTo>
                  <a:pt x="1507" y="2300"/>
                </a:lnTo>
                <a:close/>
                <a:moveTo>
                  <a:pt x="2326" y="2429"/>
                </a:moveTo>
                <a:lnTo>
                  <a:pt x="2326" y="2429"/>
                </a:lnTo>
                <a:lnTo>
                  <a:pt x="2305" y="2432"/>
                </a:lnTo>
                <a:lnTo>
                  <a:pt x="2284" y="2435"/>
                </a:lnTo>
                <a:lnTo>
                  <a:pt x="2258" y="2437"/>
                </a:lnTo>
                <a:lnTo>
                  <a:pt x="2234" y="2437"/>
                </a:lnTo>
                <a:lnTo>
                  <a:pt x="2208" y="2433"/>
                </a:lnTo>
                <a:lnTo>
                  <a:pt x="2184" y="2429"/>
                </a:lnTo>
                <a:lnTo>
                  <a:pt x="2158" y="2420"/>
                </a:lnTo>
                <a:lnTo>
                  <a:pt x="2134" y="2411"/>
                </a:lnTo>
                <a:lnTo>
                  <a:pt x="2109" y="2397"/>
                </a:lnTo>
                <a:lnTo>
                  <a:pt x="2083" y="2382"/>
                </a:lnTo>
                <a:lnTo>
                  <a:pt x="2063" y="2396"/>
                </a:lnTo>
                <a:lnTo>
                  <a:pt x="2045" y="2409"/>
                </a:lnTo>
                <a:lnTo>
                  <a:pt x="2024" y="2419"/>
                </a:lnTo>
                <a:lnTo>
                  <a:pt x="2004" y="2427"/>
                </a:lnTo>
                <a:lnTo>
                  <a:pt x="1983" y="2434"/>
                </a:lnTo>
                <a:lnTo>
                  <a:pt x="1962" y="2438"/>
                </a:lnTo>
                <a:lnTo>
                  <a:pt x="1941" y="2440"/>
                </a:lnTo>
                <a:lnTo>
                  <a:pt x="1920" y="2440"/>
                </a:lnTo>
                <a:lnTo>
                  <a:pt x="1900" y="2439"/>
                </a:lnTo>
                <a:lnTo>
                  <a:pt x="1879" y="2435"/>
                </a:lnTo>
                <a:lnTo>
                  <a:pt x="1858" y="2430"/>
                </a:lnTo>
                <a:lnTo>
                  <a:pt x="1837" y="2423"/>
                </a:lnTo>
                <a:lnTo>
                  <a:pt x="1816" y="2415"/>
                </a:lnTo>
                <a:lnTo>
                  <a:pt x="1794" y="2404"/>
                </a:lnTo>
                <a:lnTo>
                  <a:pt x="1773" y="2393"/>
                </a:lnTo>
                <a:lnTo>
                  <a:pt x="1752" y="2379"/>
                </a:lnTo>
                <a:lnTo>
                  <a:pt x="1735" y="2390"/>
                </a:lnTo>
                <a:lnTo>
                  <a:pt x="1716" y="2399"/>
                </a:lnTo>
                <a:lnTo>
                  <a:pt x="1699" y="2408"/>
                </a:lnTo>
                <a:lnTo>
                  <a:pt x="1679" y="2413"/>
                </a:lnTo>
                <a:lnTo>
                  <a:pt x="1660" y="2418"/>
                </a:lnTo>
                <a:lnTo>
                  <a:pt x="1642" y="2422"/>
                </a:lnTo>
                <a:lnTo>
                  <a:pt x="1622" y="2424"/>
                </a:lnTo>
                <a:lnTo>
                  <a:pt x="1602" y="2424"/>
                </a:lnTo>
                <a:lnTo>
                  <a:pt x="1585" y="2424"/>
                </a:lnTo>
                <a:lnTo>
                  <a:pt x="1860" y="2866"/>
                </a:lnTo>
                <a:lnTo>
                  <a:pt x="1875" y="2891"/>
                </a:lnTo>
                <a:lnTo>
                  <a:pt x="1875" y="2918"/>
                </a:lnTo>
                <a:lnTo>
                  <a:pt x="1875" y="3838"/>
                </a:lnTo>
                <a:lnTo>
                  <a:pt x="2038" y="3838"/>
                </a:lnTo>
                <a:lnTo>
                  <a:pt x="2038" y="2918"/>
                </a:lnTo>
                <a:lnTo>
                  <a:pt x="2038" y="2891"/>
                </a:lnTo>
                <a:lnTo>
                  <a:pt x="2053" y="2866"/>
                </a:lnTo>
                <a:lnTo>
                  <a:pt x="2326" y="2429"/>
                </a:lnTo>
                <a:close/>
                <a:moveTo>
                  <a:pt x="2506" y="5533"/>
                </a:moveTo>
                <a:lnTo>
                  <a:pt x="1402" y="5631"/>
                </a:lnTo>
                <a:lnTo>
                  <a:pt x="1405" y="5656"/>
                </a:lnTo>
                <a:lnTo>
                  <a:pt x="1410" y="5681"/>
                </a:lnTo>
                <a:lnTo>
                  <a:pt x="1417" y="5705"/>
                </a:lnTo>
                <a:lnTo>
                  <a:pt x="1424" y="5729"/>
                </a:lnTo>
                <a:lnTo>
                  <a:pt x="1432" y="5753"/>
                </a:lnTo>
                <a:lnTo>
                  <a:pt x="1441" y="5776"/>
                </a:lnTo>
                <a:lnTo>
                  <a:pt x="1451" y="5798"/>
                </a:lnTo>
                <a:lnTo>
                  <a:pt x="1463" y="5820"/>
                </a:lnTo>
                <a:lnTo>
                  <a:pt x="1475" y="5842"/>
                </a:lnTo>
                <a:lnTo>
                  <a:pt x="1489" y="5862"/>
                </a:lnTo>
                <a:lnTo>
                  <a:pt x="1503" y="5883"/>
                </a:lnTo>
                <a:lnTo>
                  <a:pt x="1516" y="5902"/>
                </a:lnTo>
                <a:lnTo>
                  <a:pt x="1533" y="5921"/>
                </a:lnTo>
                <a:lnTo>
                  <a:pt x="1549" y="5938"/>
                </a:lnTo>
                <a:lnTo>
                  <a:pt x="1566" y="5956"/>
                </a:lnTo>
                <a:lnTo>
                  <a:pt x="1584" y="5973"/>
                </a:lnTo>
                <a:lnTo>
                  <a:pt x="1602" y="5988"/>
                </a:lnTo>
                <a:lnTo>
                  <a:pt x="1622" y="6003"/>
                </a:lnTo>
                <a:lnTo>
                  <a:pt x="1642" y="6017"/>
                </a:lnTo>
                <a:lnTo>
                  <a:pt x="1663" y="6031"/>
                </a:lnTo>
                <a:lnTo>
                  <a:pt x="1685" y="6043"/>
                </a:lnTo>
                <a:lnTo>
                  <a:pt x="1706" y="6055"/>
                </a:lnTo>
                <a:lnTo>
                  <a:pt x="1729" y="6065"/>
                </a:lnTo>
                <a:lnTo>
                  <a:pt x="1752" y="6074"/>
                </a:lnTo>
                <a:lnTo>
                  <a:pt x="1775" y="6082"/>
                </a:lnTo>
                <a:lnTo>
                  <a:pt x="1799" y="6091"/>
                </a:lnTo>
                <a:lnTo>
                  <a:pt x="1823" y="6096"/>
                </a:lnTo>
                <a:lnTo>
                  <a:pt x="1849" y="6102"/>
                </a:lnTo>
                <a:lnTo>
                  <a:pt x="1873" y="6106"/>
                </a:lnTo>
                <a:lnTo>
                  <a:pt x="1900" y="6109"/>
                </a:lnTo>
                <a:lnTo>
                  <a:pt x="1925" y="6110"/>
                </a:lnTo>
                <a:lnTo>
                  <a:pt x="1951" y="6111"/>
                </a:lnTo>
                <a:lnTo>
                  <a:pt x="1980" y="6110"/>
                </a:lnTo>
                <a:lnTo>
                  <a:pt x="2008" y="6109"/>
                </a:lnTo>
                <a:lnTo>
                  <a:pt x="2035" y="6106"/>
                </a:lnTo>
                <a:lnTo>
                  <a:pt x="2063" y="6100"/>
                </a:lnTo>
                <a:lnTo>
                  <a:pt x="2090" y="6094"/>
                </a:lnTo>
                <a:lnTo>
                  <a:pt x="2117" y="6087"/>
                </a:lnTo>
                <a:lnTo>
                  <a:pt x="2142" y="6078"/>
                </a:lnTo>
                <a:lnTo>
                  <a:pt x="2168" y="6067"/>
                </a:lnTo>
                <a:lnTo>
                  <a:pt x="2192" y="6057"/>
                </a:lnTo>
                <a:lnTo>
                  <a:pt x="2215" y="6044"/>
                </a:lnTo>
                <a:lnTo>
                  <a:pt x="2239" y="6031"/>
                </a:lnTo>
                <a:lnTo>
                  <a:pt x="2262" y="6016"/>
                </a:lnTo>
                <a:lnTo>
                  <a:pt x="2284" y="6001"/>
                </a:lnTo>
                <a:lnTo>
                  <a:pt x="2305" y="5985"/>
                </a:lnTo>
                <a:lnTo>
                  <a:pt x="2324" y="5968"/>
                </a:lnTo>
                <a:lnTo>
                  <a:pt x="2344" y="5949"/>
                </a:lnTo>
                <a:lnTo>
                  <a:pt x="2362" y="5929"/>
                </a:lnTo>
                <a:lnTo>
                  <a:pt x="2379" y="5909"/>
                </a:lnTo>
                <a:lnTo>
                  <a:pt x="2396" y="5889"/>
                </a:lnTo>
                <a:lnTo>
                  <a:pt x="2412" y="5866"/>
                </a:lnTo>
                <a:lnTo>
                  <a:pt x="2425" y="5844"/>
                </a:lnTo>
                <a:lnTo>
                  <a:pt x="2439" y="5821"/>
                </a:lnTo>
                <a:lnTo>
                  <a:pt x="2451" y="5797"/>
                </a:lnTo>
                <a:lnTo>
                  <a:pt x="2463" y="5772"/>
                </a:lnTo>
                <a:lnTo>
                  <a:pt x="2473" y="5747"/>
                </a:lnTo>
                <a:lnTo>
                  <a:pt x="2481" y="5721"/>
                </a:lnTo>
                <a:lnTo>
                  <a:pt x="2489" y="5695"/>
                </a:lnTo>
                <a:lnTo>
                  <a:pt x="2495" y="5668"/>
                </a:lnTo>
                <a:lnTo>
                  <a:pt x="2500" y="5641"/>
                </a:lnTo>
                <a:lnTo>
                  <a:pt x="2503" y="5613"/>
                </a:lnTo>
                <a:lnTo>
                  <a:pt x="2506" y="5584"/>
                </a:lnTo>
                <a:lnTo>
                  <a:pt x="2507" y="5556"/>
                </a:lnTo>
                <a:lnTo>
                  <a:pt x="2506" y="5533"/>
                </a:lnTo>
                <a:close/>
                <a:moveTo>
                  <a:pt x="2908" y="4892"/>
                </a:moveTo>
                <a:lnTo>
                  <a:pt x="1018" y="5060"/>
                </a:lnTo>
                <a:lnTo>
                  <a:pt x="1015" y="5089"/>
                </a:lnTo>
                <a:lnTo>
                  <a:pt x="1015" y="5118"/>
                </a:lnTo>
                <a:lnTo>
                  <a:pt x="1017" y="5144"/>
                </a:lnTo>
                <a:lnTo>
                  <a:pt x="2906" y="4978"/>
                </a:lnTo>
                <a:lnTo>
                  <a:pt x="2908" y="4953"/>
                </a:lnTo>
                <a:lnTo>
                  <a:pt x="2910" y="4927"/>
                </a:lnTo>
                <a:lnTo>
                  <a:pt x="2910" y="4910"/>
                </a:lnTo>
                <a:lnTo>
                  <a:pt x="2908" y="4892"/>
                </a:lnTo>
                <a:close/>
                <a:moveTo>
                  <a:pt x="2908" y="4171"/>
                </a:moveTo>
                <a:lnTo>
                  <a:pt x="1018" y="4337"/>
                </a:lnTo>
                <a:lnTo>
                  <a:pt x="1015" y="4368"/>
                </a:lnTo>
                <a:lnTo>
                  <a:pt x="1015" y="4397"/>
                </a:lnTo>
                <a:lnTo>
                  <a:pt x="1017" y="4423"/>
                </a:lnTo>
                <a:lnTo>
                  <a:pt x="2906" y="4257"/>
                </a:lnTo>
                <a:lnTo>
                  <a:pt x="2908" y="4232"/>
                </a:lnTo>
                <a:lnTo>
                  <a:pt x="2910" y="4206"/>
                </a:lnTo>
                <a:lnTo>
                  <a:pt x="2910" y="4189"/>
                </a:lnTo>
                <a:lnTo>
                  <a:pt x="2908" y="4171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34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34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41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3" accel="100000" fill="hold">
                                          <p:stCondLst>
                                            <p:cond delay="84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8" grpId="0" animBg="1"/>
      <p:bldP spid="10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Other_1"/>
          <p:cNvSpPr/>
          <p:nvPr>
            <p:custDataLst>
              <p:tags r:id="rId2"/>
            </p:custDataLst>
          </p:nvPr>
        </p:nvSpPr>
        <p:spPr bwMode="auto">
          <a:xfrm rot="18849647">
            <a:off x="6966744" y="3026569"/>
            <a:ext cx="1092200" cy="601662"/>
          </a:xfrm>
          <a:custGeom>
            <a:avLst/>
            <a:gdLst>
              <a:gd name="T0" fmla="*/ 2708960 w 955844"/>
              <a:gd name="T1" fmla="*/ 0 h 524933"/>
              <a:gd name="T2" fmla="*/ 0 w 955844"/>
              <a:gd name="T3" fmla="*/ 0 h 524933"/>
              <a:gd name="T4" fmla="*/ 1444755 w 955844"/>
              <a:gd name="T5" fmla="*/ 1479806 h 524933"/>
              <a:gd name="T6" fmla="*/ 2708960 w 955844"/>
              <a:gd name="T7" fmla="*/ 1479806 h 5249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55844" h="524933">
                <a:moveTo>
                  <a:pt x="955844" y="0"/>
                </a:moveTo>
                <a:lnTo>
                  <a:pt x="0" y="0"/>
                </a:lnTo>
                <a:lnTo>
                  <a:pt x="509776" y="524933"/>
                </a:lnTo>
                <a:lnTo>
                  <a:pt x="955844" y="524933"/>
                </a:lnTo>
                <a:lnTo>
                  <a:pt x="955844" y="0"/>
                </a:lnTo>
                <a:close/>
              </a:path>
            </a:pathLst>
          </a:cu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51" name="MH_Other_2"/>
          <p:cNvSpPr/>
          <p:nvPr>
            <p:custDataLst>
              <p:tags r:id="rId3"/>
            </p:custDataLst>
          </p:nvPr>
        </p:nvSpPr>
        <p:spPr bwMode="auto">
          <a:xfrm rot="2750353" flipH="1">
            <a:off x="1139826" y="3027362"/>
            <a:ext cx="1092200" cy="600075"/>
          </a:xfrm>
          <a:custGeom>
            <a:avLst/>
            <a:gdLst>
              <a:gd name="T0" fmla="*/ 2708960 w 955844"/>
              <a:gd name="T1" fmla="*/ 0 h 524933"/>
              <a:gd name="T2" fmla="*/ 0 w 955844"/>
              <a:gd name="T3" fmla="*/ 0 h 524933"/>
              <a:gd name="T4" fmla="*/ 1444755 w 955844"/>
              <a:gd name="T5" fmla="*/ 1479786 h 524933"/>
              <a:gd name="T6" fmla="*/ 2708960 w 955844"/>
              <a:gd name="T7" fmla="*/ 1479786 h 5249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55844" h="524933">
                <a:moveTo>
                  <a:pt x="955844" y="0"/>
                </a:moveTo>
                <a:lnTo>
                  <a:pt x="0" y="0"/>
                </a:lnTo>
                <a:lnTo>
                  <a:pt x="509776" y="524933"/>
                </a:lnTo>
                <a:lnTo>
                  <a:pt x="955844" y="524933"/>
                </a:lnTo>
                <a:lnTo>
                  <a:pt x="955844" y="0"/>
                </a:lnTo>
                <a:close/>
              </a:path>
            </a:pathLst>
          </a:custGeom>
          <a:blipFill dpi="0"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288000" rIns="288000" anchor="ctr">
            <a:norm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MH_SubTitle_2"/>
          <p:cNvSpPr/>
          <p:nvPr>
            <p:custDataLst>
              <p:tags r:id="rId4"/>
            </p:custDataLst>
          </p:nvPr>
        </p:nvSpPr>
        <p:spPr>
          <a:xfrm rot="2750353" flipH="1">
            <a:off x="2640806" y="2504282"/>
            <a:ext cx="2549525" cy="601662"/>
          </a:xfrm>
          <a:custGeom>
            <a:avLst/>
            <a:gdLst>
              <a:gd name="connsiteX0" fmla="*/ 2229641 w 2229641"/>
              <a:gd name="connsiteY0" fmla="*/ 524933 h 524933"/>
              <a:gd name="connsiteX1" fmla="*/ 1719864 w 2229641"/>
              <a:gd name="connsiteY1" fmla="*/ 0 h 524933"/>
              <a:gd name="connsiteX2" fmla="*/ 0 w 2229641"/>
              <a:gd name="connsiteY2" fmla="*/ 0 h 524933"/>
              <a:gd name="connsiteX3" fmla="*/ 509776 w 2229641"/>
              <a:gd name="connsiteY3" fmla="*/ 524933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9641" h="524933">
                <a:moveTo>
                  <a:pt x="2229641" y="524933"/>
                </a:moveTo>
                <a:lnTo>
                  <a:pt x="1719864" y="0"/>
                </a:lnTo>
                <a:lnTo>
                  <a:pt x="0" y="0"/>
                </a:lnTo>
                <a:lnTo>
                  <a:pt x="509776" y="524933"/>
                </a:lnTo>
                <a:close/>
              </a:path>
            </a:pathLst>
          </a:custGeom>
          <a:blipFill dpi="0"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288000" rIns="288000" anchor="ctr">
            <a:norm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标题文字</a:t>
            </a:r>
          </a:p>
        </p:txBody>
      </p:sp>
      <p:sp>
        <p:nvSpPr>
          <p:cNvPr id="18" name="MH_SubTitle_1"/>
          <p:cNvSpPr/>
          <p:nvPr>
            <p:custDataLst>
              <p:tags r:id="rId5"/>
            </p:custDataLst>
          </p:nvPr>
        </p:nvSpPr>
        <p:spPr>
          <a:xfrm rot="18849647">
            <a:off x="1271588" y="2505075"/>
            <a:ext cx="2549525" cy="600075"/>
          </a:xfrm>
          <a:custGeom>
            <a:avLst/>
            <a:gdLst>
              <a:gd name="connsiteX0" fmla="*/ 1719864 w 2229641"/>
              <a:gd name="connsiteY0" fmla="*/ 0 h 524934"/>
              <a:gd name="connsiteX1" fmla="*/ 2229641 w 2229641"/>
              <a:gd name="connsiteY1" fmla="*/ 524934 h 524934"/>
              <a:gd name="connsiteX2" fmla="*/ 509777 w 2229641"/>
              <a:gd name="connsiteY2" fmla="*/ 524933 h 524934"/>
              <a:gd name="connsiteX3" fmla="*/ 0 w 2229641"/>
              <a:gd name="connsiteY3" fmla="*/ 0 h 52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9641" h="524934">
                <a:moveTo>
                  <a:pt x="1719864" y="0"/>
                </a:moveTo>
                <a:lnTo>
                  <a:pt x="2229641" y="524934"/>
                </a:lnTo>
                <a:lnTo>
                  <a:pt x="509777" y="52493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标题文字</a:t>
            </a:r>
          </a:p>
        </p:txBody>
      </p:sp>
      <p:sp>
        <p:nvSpPr>
          <p:cNvPr id="2054" name="MH_SubTitle_4"/>
          <p:cNvSpPr/>
          <p:nvPr>
            <p:custDataLst>
              <p:tags r:id="rId6"/>
            </p:custDataLst>
          </p:nvPr>
        </p:nvSpPr>
        <p:spPr bwMode="auto">
          <a:xfrm rot="2750353" flipH="1">
            <a:off x="5376863" y="2505075"/>
            <a:ext cx="2549525" cy="600075"/>
          </a:xfrm>
          <a:custGeom>
            <a:avLst/>
            <a:gdLst>
              <a:gd name="T0" fmla="*/ 4466993 w 2229641"/>
              <a:gd name="T1" fmla="*/ 1047738 h 524933"/>
              <a:gd name="T2" fmla="*/ 3445675 w 2229641"/>
              <a:gd name="T3" fmla="*/ 0 h 524933"/>
              <a:gd name="T4" fmla="*/ 0 w 2229641"/>
              <a:gd name="T5" fmla="*/ 0 h 524933"/>
              <a:gd name="T6" fmla="*/ 1021317 w 2229641"/>
              <a:gd name="T7" fmla="*/ 1047738 h 524933"/>
              <a:gd name="T8" fmla="*/ 0 60000 65536"/>
              <a:gd name="T9" fmla="*/ 0 60000 65536"/>
              <a:gd name="T10" fmla="*/ 0 60000 65536"/>
              <a:gd name="T11" fmla="*/ 0 60000 65536"/>
              <a:gd name="T12" fmla="*/ 0 w 2229641"/>
              <a:gd name="T13" fmla="*/ 0 h 524933"/>
              <a:gd name="T14" fmla="*/ 2229641 w 2229641"/>
              <a:gd name="T15" fmla="*/ 524933 h 5249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9641" h="524933">
                <a:moveTo>
                  <a:pt x="2229641" y="524933"/>
                </a:moveTo>
                <a:lnTo>
                  <a:pt x="1719864" y="0"/>
                </a:lnTo>
                <a:lnTo>
                  <a:pt x="0" y="0"/>
                </a:lnTo>
                <a:lnTo>
                  <a:pt x="509776" y="524933"/>
                </a:lnTo>
                <a:lnTo>
                  <a:pt x="2229641" y="524933"/>
                </a:lnTo>
                <a:close/>
              </a:path>
            </a:pathLst>
          </a:custGeom>
          <a:blipFill dpi="0"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288000" rIns="28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标题文字</a:t>
            </a:r>
            <a:endParaRPr lang="en-US" altLang="zh-CN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MH_SubTitle_3"/>
          <p:cNvSpPr/>
          <p:nvPr>
            <p:custDataLst>
              <p:tags r:id="rId7"/>
            </p:custDataLst>
          </p:nvPr>
        </p:nvSpPr>
        <p:spPr>
          <a:xfrm rot="18849647">
            <a:off x="4006850" y="2505075"/>
            <a:ext cx="2549525" cy="600075"/>
          </a:xfrm>
          <a:custGeom>
            <a:avLst/>
            <a:gdLst>
              <a:gd name="connsiteX0" fmla="*/ 1719864 w 2229641"/>
              <a:gd name="connsiteY0" fmla="*/ 0 h 524934"/>
              <a:gd name="connsiteX1" fmla="*/ 2229641 w 2229641"/>
              <a:gd name="connsiteY1" fmla="*/ 524934 h 524934"/>
              <a:gd name="connsiteX2" fmla="*/ 509777 w 2229641"/>
              <a:gd name="connsiteY2" fmla="*/ 524933 h 524934"/>
              <a:gd name="connsiteX3" fmla="*/ 0 w 2229641"/>
              <a:gd name="connsiteY3" fmla="*/ 0 h 52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9641" h="524934">
                <a:moveTo>
                  <a:pt x="1719864" y="0"/>
                </a:moveTo>
                <a:lnTo>
                  <a:pt x="2229641" y="524934"/>
                </a:lnTo>
                <a:lnTo>
                  <a:pt x="509777" y="52493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标题文字</a:t>
            </a:r>
            <a:endParaRPr lang="en-US" altLang="zh-CN" sz="2000" kern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MH_Text_1"/>
          <p:cNvSpPr/>
          <p:nvPr>
            <p:custDataLst>
              <p:tags r:id="rId8"/>
            </p:custDataLst>
          </p:nvPr>
        </p:nvSpPr>
        <p:spPr>
          <a:xfrm>
            <a:off x="4356100" y="1104900"/>
            <a:ext cx="1871663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MH_Text_1"/>
          <p:cNvSpPr/>
          <p:nvPr>
            <p:custDataLst>
              <p:tags r:id="rId9"/>
            </p:custDataLst>
          </p:nvPr>
        </p:nvSpPr>
        <p:spPr>
          <a:xfrm>
            <a:off x="4368800" y="1420813"/>
            <a:ext cx="2767013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MH_Text_1"/>
          <p:cNvSpPr/>
          <p:nvPr>
            <p:custDataLst>
              <p:tags r:id="rId10"/>
            </p:custDataLst>
          </p:nvPr>
        </p:nvSpPr>
        <p:spPr>
          <a:xfrm>
            <a:off x="827088" y="1117600"/>
            <a:ext cx="187325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MH_Text_1"/>
          <p:cNvSpPr/>
          <p:nvPr>
            <p:custDataLst>
              <p:tags r:id="rId11"/>
            </p:custDataLst>
          </p:nvPr>
        </p:nvSpPr>
        <p:spPr>
          <a:xfrm>
            <a:off x="839788" y="1433513"/>
            <a:ext cx="2767012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MH_Text_1"/>
          <p:cNvSpPr/>
          <p:nvPr>
            <p:custDataLst>
              <p:tags r:id="rId12"/>
            </p:custDataLst>
          </p:nvPr>
        </p:nvSpPr>
        <p:spPr>
          <a:xfrm>
            <a:off x="6011863" y="3638550"/>
            <a:ext cx="187325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MH_Text_1"/>
          <p:cNvSpPr/>
          <p:nvPr>
            <p:custDataLst>
              <p:tags r:id="rId13"/>
            </p:custDataLst>
          </p:nvPr>
        </p:nvSpPr>
        <p:spPr>
          <a:xfrm>
            <a:off x="6024563" y="3954463"/>
            <a:ext cx="2767012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MH_Text_1"/>
          <p:cNvSpPr/>
          <p:nvPr>
            <p:custDataLst>
              <p:tags r:id="rId14"/>
            </p:custDataLst>
          </p:nvPr>
        </p:nvSpPr>
        <p:spPr>
          <a:xfrm>
            <a:off x="2484438" y="3638550"/>
            <a:ext cx="1871662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MH_Text_1"/>
          <p:cNvSpPr/>
          <p:nvPr>
            <p:custDataLst>
              <p:tags r:id="rId15"/>
            </p:custDataLst>
          </p:nvPr>
        </p:nvSpPr>
        <p:spPr>
          <a:xfrm>
            <a:off x="2497138" y="3954463"/>
            <a:ext cx="2767012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536" y="252254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研究思路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2054" grpId="0" animBg="1"/>
      <p:bldP spid="13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323528" y="273521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研究方案</a:t>
            </a:r>
          </a:p>
        </p:txBody>
      </p:sp>
      <p:sp>
        <p:nvSpPr>
          <p:cNvPr id="4" name="右箭头 3"/>
          <p:cNvSpPr>
            <a:spLocks noChangeArrowheads="1"/>
          </p:cNvSpPr>
          <p:nvPr/>
        </p:nvSpPr>
        <p:spPr bwMode="auto">
          <a:xfrm>
            <a:off x="2898775" y="1666875"/>
            <a:ext cx="3400425" cy="371475"/>
          </a:xfrm>
          <a:prstGeom prst="rightArrow">
            <a:avLst>
              <a:gd name="adj1" fmla="val 50000"/>
              <a:gd name="adj2" fmla="val 50092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右箭头 4"/>
          <p:cNvSpPr>
            <a:spLocks noChangeArrowheads="1"/>
          </p:cNvSpPr>
          <p:nvPr/>
        </p:nvSpPr>
        <p:spPr bwMode="auto">
          <a:xfrm flipH="1">
            <a:off x="3024188" y="2224088"/>
            <a:ext cx="3521075" cy="369887"/>
          </a:xfrm>
          <a:prstGeom prst="rightArrow">
            <a:avLst>
              <a:gd name="adj1" fmla="val 50000"/>
              <a:gd name="adj2" fmla="val 50064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1231900" y="1203325"/>
            <a:ext cx="1792288" cy="179228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6359525" y="1203325"/>
            <a:ext cx="1793875" cy="179228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3857625" y="1544638"/>
            <a:ext cx="1420813" cy="1173162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研究方案</a:t>
            </a:r>
          </a:p>
        </p:txBody>
      </p:sp>
      <p:sp>
        <p:nvSpPr>
          <p:cNvPr id="9" name="下箭头 8"/>
          <p:cNvSpPr>
            <a:spLocks noChangeArrowheads="1"/>
          </p:cNvSpPr>
          <p:nvPr/>
        </p:nvSpPr>
        <p:spPr bwMode="auto">
          <a:xfrm>
            <a:off x="4191000" y="3032125"/>
            <a:ext cx="804863" cy="555625"/>
          </a:xfrm>
          <a:prstGeom prst="downArrow">
            <a:avLst>
              <a:gd name="adj1" fmla="val 50000"/>
              <a:gd name="adj2" fmla="val 5000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4056063" y="3768725"/>
            <a:ext cx="1125537" cy="6826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单击此处添加标题</a:t>
            </a:r>
          </a:p>
        </p:txBody>
      </p:sp>
      <p:sp>
        <p:nvSpPr>
          <p:cNvPr id="11" name="MH_Text_1"/>
          <p:cNvSpPr/>
          <p:nvPr>
            <p:custDataLst>
              <p:tags r:id="rId1"/>
            </p:custDataLst>
          </p:nvPr>
        </p:nvSpPr>
        <p:spPr>
          <a:xfrm>
            <a:off x="1133475" y="3206750"/>
            <a:ext cx="1927225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MH_Text_1"/>
          <p:cNvSpPr/>
          <p:nvPr>
            <p:custDataLst>
              <p:tags r:id="rId2"/>
            </p:custDataLst>
          </p:nvPr>
        </p:nvSpPr>
        <p:spPr>
          <a:xfrm>
            <a:off x="6316663" y="3201988"/>
            <a:ext cx="1927225" cy="560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75444" y="289397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研究方案可行性</a:t>
            </a:r>
          </a:p>
        </p:txBody>
      </p:sp>
      <p:grpSp>
        <p:nvGrpSpPr>
          <p:cNvPr id="3" name="Group 9"/>
          <p:cNvGrpSpPr/>
          <p:nvPr/>
        </p:nvGrpSpPr>
        <p:grpSpPr bwMode="auto">
          <a:xfrm rot="-4622526">
            <a:off x="4379119" y="1658144"/>
            <a:ext cx="128587" cy="1038225"/>
            <a:chOff x="0" y="0"/>
            <a:chExt cx="68" cy="636"/>
          </a:xfr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 rot="-5400000">
              <a:off x="-272" y="296"/>
              <a:ext cx="636" cy="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 rot="-5400000">
              <a:off x="-285" y="281"/>
              <a:ext cx="636" cy="6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8"/>
          <p:cNvGrpSpPr/>
          <p:nvPr/>
        </p:nvGrpSpPr>
        <p:grpSpPr bwMode="auto">
          <a:xfrm>
            <a:off x="3159125" y="1550988"/>
            <a:ext cx="1238250" cy="957262"/>
            <a:chOff x="2833396" y="1626381"/>
            <a:chExt cx="1570838" cy="1213956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 flipV="1">
              <a:off x="2833396" y="2540372"/>
              <a:ext cx="1570838" cy="299965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10800000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8483" name="组合 47"/>
            <p:cNvGrpSpPr/>
            <p:nvPr/>
          </p:nvGrpSpPr>
          <p:grpSpPr bwMode="auto">
            <a:xfrm>
              <a:off x="3119129" y="1626381"/>
              <a:ext cx="1067910" cy="1066313"/>
              <a:chOff x="3052219" y="1218471"/>
              <a:chExt cx="1170019" cy="1168270"/>
            </a:xfrm>
          </p:grpSpPr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3052482" y="1218471"/>
                <a:ext cx="1169421" cy="1169016"/>
              </a:xfrm>
              <a:prstGeom prst="ellipse">
                <a:avLst/>
              </a:prstGeom>
              <a:blipFill dpi="0"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" name="未知"/>
              <p:cNvSpPr/>
              <p:nvPr/>
            </p:nvSpPr>
            <p:spPr bwMode="auto">
              <a:xfrm>
                <a:off x="3187076" y="1244939"/>
                <a:ext cx="900234" cy="438932"/>
              </a:xfrm>
              <a:custGeom>
                <a:avLst/>
                <a:gdLst>
                  <a:gd name="T0" fmla="*/ 440 w 1321"/>
                  <a:gd name="T1" fmla="*/ 123 h 712"/>
                  <a:gd name="T2" fmla="*/ 446 w 1321"/>
                  <a:gd name="T3" fmla="*/ 135 h 712"/>
                  <a:gd name="T4" fmla="*/ 447 w 1321"/>
                  <a:gd name="T5" fmla="*/ 147 h 712"/>
                  <a:gd name="T6" fmla="*/ 445 w 1321"/>
                  <a:gd name="T7" fmla="*/ 158 h 712"/>
                  <a:gd name="T8" fmla="*/ 439 w 1321"/>
                  <a:gd name="T9" fmla="*/ 168 h 712"/>
                  <a:gd name="T10" fmla="*/ 430 w 1321"/>
                  <a:gd name="T11" fmla="*/ 177 h 712"/>
                  <a:gd name="T12" fmla="*/ 419 w 1321"/>
                  <a:gd name="T13" fmla="*/ 185 h 712"/>
                  <a:gd name="T14" fmla="*/ 405 w 1321"/>
                  <a:gd name="T15" fmla="*/ 192 h 712"/>
                  <a:gd name="T16" fmla="*/ 388 w 1321"/>
                  <a:gd name="T17" fmla="*/ 199 h 712"/>
                  <a:gd name="T18" fmla="*/ 370 w 1321"/>
                  <a:gd name="T19" fmla="*/ 204 h 712"/>
                  <a:gd name="T20" fmla="*/ 349 w 1321"/>
                  <a:gd name="T21" fmla="*/ 209 h 712"/>
                  <a:gd name="T22" fmla="*/ 327 w 1321"/>
                  <a:gd name="T23" fmla="*/ 212 h 712"/>
                  <a:gd name="T24" fmla="*/ 303 w 1321"/>
                  <a:gd name="T25" fmla="*/ 216 h 712"/>
                  <a:gd name="T26" fmla="*/ 279 w 1321"/>
                  <a:gd name="T27" fmla="*/ 217 h 712"/>
                  <a:gd name="T28" fmla="*/ 269 w 1321"/>
                  <a:gd name="T29" fmla="*/ 218 h 712"/>
                  <a:gd name="T30" fmla="*/ 161 w 1321"/>
                  <a:gd name="T31" fmla="*/ 218 h 712"/>
                  <a:gd name="T32" fmla="*/ 160 w 1321"/>
                  <a:gd name="T33" fmla="*/ 218 h 712"/>
                  <a:gd name="T34" fmla="*/ 138 w 1321"/>
                  <a:gd name="T35" fmla="*/ 217 h 712"/>
                  <a:gd name="T36" fmla="*/ 118 w 1321"/>
                  <a:gd name="T37" fmla="*/ 216 h 712"/>
                  <a:gd name="T38" fmla="*/ 98 w 1321"/>
                  <a:gd name="T39" fmla="*/ 213 h 712"/>
                  <a:gd name="T40" fmla="*/ 80 w 1321"/>
                  <a:gd name="T41" fmla="*/ 211 h 712"/>
                  <a:gd name="T42" fmla="*/ 63 w 1321"/>
                  <a:gd name="T43" fmla="*/ 207 h 712"/>
                  <a:gd name="T44" fmla="*/ 48 w 1321"/>
                  <a:gd name="T45" fmla="*/ 203 h 712"/>
                  <a:gd name="T46" fmla="*/ 35 w 1321"/>
                  <a:gd name="T47" fmla="*/ 198 h 712"/>
                  <a:gd name="T48" fmla="*/ 23 w 1321"/>
                  <a:gd name="T49" fmla="*/ 193 h 712"/>
                  <a:gd name="T50" fmla="*/ 13 w 1321"/>
                  <a:gd name="T51" fmla="*/ 186 h 712"/>
                  <a:gd name="T52" fmla="*/ 6 w 1321"/>
                  <a:gd name="T53" fmla="*/ 179 h 712"/>
                  <a:gd name="T54" fmla="*/ 2 w 1321"/>
                  <a:gd name="T55" fmla="*/ 170 h 712"/>
                  <a:gd name="T56" fmla="*/ 0 w 1321"/>
                  <a:gd name="T57" fmla="*/ 160 h 712"/>
                  <a:gd name="T58" fmla="*/ 0 w 1321"/>
                  <a:gd name="T59" fmla="*/ 159 h 712"/>
                  <a:gd name="T60" fmla="*/ 1 w 1321"/>
                  <a:gd name="T61" fmla="*/ 149 h 712"/>
                  <a:gd name="T62" fmla="*/ 5 w 1321"/>
                  <a:gd name="T63" fmla="*/ 137 h 712"/>
                  <a:gd name="T64" fmla="*/ 17 w 1321"/>
                  <a:gd name="T65" fmla="*/ 113 h 712"/>
                  <a:gd name="T66" fmla="*/ 32 w 1321"/>
                  <a:gd name="T67" fmla="*/ 92 h 712"/>
                  <a:gd name="T68" fmla="*/ 50 w 1321"/>
                  <a:gd name="T69" fmla="*/ 72 h 712"/>
                  <a:gd name="T70" fmla="*/ 69 w 1321"/>
                  <a:gd name="T71" fmla="*/ 54 h 712"/>
                  <a:gd name="T72" fmla="*/ 91 w 1321"/>
                  <a:gd name="T73" fmla="*/ 38 h 712"/>
                  <a:gd name="T74" fmla="*/ 115 w 1321"/>
                  <a:gd name="T75" fmla="*/ 25 h 712"/>
                  <a:gd name="T76" fmla="*/ 140 w 1321"/>
                  <a:gd name="T77" fmla="*/ 14 h 712"/>
                  <a:gd name="T78" fmla="*/ 168 w 1321"/>
                  <a:gd name="T79" fmla="*/ 6 h 712"/>
                  <a:gd name="T80" fmla="*/ 197 w 1321"/>
                  <a:gd name="T81" fmla="*/ 2 h 712"/>
                  <a:gd name="T82" fmla="*/ 226 w 1321"/>
                  <a:gd name="T83" fmla="*/ 0 h 712"/>
                  <a:gd name="T84" fmla="*/ 226 w 1321"/>
                  <a:gd name="T85" fmla="*/ 0 h 712"/>
                  <a:gd name="T86" fmla="*/ 257 w 1321"/>
                  <a:gd name="T87" fmla="*/ 2 h 712"/>
                  <a:gd name="T88" fmla="*/ 287 w 1321"/>
                  <a:gd name="T89" fmla="*/ 7 h 712"/>
                  <a:gd name="T90" fmla="*/ 315 w 1321"/>
                  <a:gd name="T91" fmla="*/ 16 h 712"/>
                  <a:gd name="T92" fmla="*/ 342 w 1321"/>
                  <a:gd name="T93" fmla="*/ 28 h 712"/>
                  <a:gd name="T94" fmla="*/ 366 w 1321"/>
                  <a:gd name="T95" fmla="*/ 42 h 712"/>
                  <a:gd name="T96" fmla="*/ 389 w 1321"/>
                  <a:gd name="T97" fmla="*/ 59 h 712"/>
                  <a:gd name="T98" fmla="*/ 409 w 1321"/>
                  <a:gd name="T99" fmla="*/ 78 h 712"/>
                  <a:gd name="T100" fmla="*/ 426 w 1321"/>
                  <a:gd name="T101" fmla="*/ 100 h 712"/>
                  <a:gd name="T102" fmla="*/ 440 w 1321"/>
                  <a:gd name="T103" fmla="*/ 123 h 712"/>
                  <a:gd name="T104" fmla="*/ 440 w 1321"/>
                  <a:gd name="T105" fmla="*/ 1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" name="Group 9"/>
          <p:cNvGrpSpPr/>
          <p:nvPr/>
        </p:nvGrpSpPr>
        <p:grpSpPr bwMode="auto">
          <a:xfrm rot="-4622526">
            <a:off x="4150519" y="2483644"/>
            <a:ext cx="261937" cy="1038225"/>
            <a:chOff x="0" y="0"/>
            <a:chExt cx="68" cy="636"/>
          </a:xfr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 rot="-5400000">
              <a:off x="-272" y="295"/>
              <a:ext cx="636" cy="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 rot="-5400000">
              <a:off x="-284" y="281"/>
              <a:ext cx="636" cy="6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" name="Group 12"/>
          <p:cNvGrpSpPr/>
          <p:nvPr/>
        </p:nvGrpSpPr>
        <p:grpSpPr bwMode="auto">
          <a:xfrm rot="-6154422">
            <a:off x="4148931" y="1961357"/>
            <a:ext cx="142875" cy="1039812"/>
            <a:chOff x="0" y="0"/>
            <a:chExt cx="68" cy="636"/>
          </a:xfr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 rot="-5400000">
              <a:off x="-272" y="296"/>
              <a:ext cx="636" cy="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 rot="-5400000">
              <a:off x="-283" y="282"/>
              <a:ext cx="636" cy="6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组合 11"/>
          <p:cNvGrpSpPr/>
          <p:nvPr/>
        </p:nvGrpSpPr>
        <p:grpSpPr bwMode="auto">
          <a:xfrm>
            <a:off x="4254500" y="1809750"/>
            <a:ext cx="1589088" cy="1041400"/>
            <a:chOff x="4222238" y="1954213"/>
            <a:chExt cx="2017817" cy="1321354"/>
          </a:xfrm>
        </p:grpSpPr>
        <p:sp>
          <p:nvSpPr>
            <p:cNvPr id="18" name="Oval 7"/>
            <p:cNvSpPr>
              <a:spLocks noChangeArrowheads="1"/>
            </p:cNvSpPr>
            <p:nvPr/>
          </p:nvSpPr>
          <p:spPr bwMode="auto">
            <a:xfrm flipV="1">
              <a:off x="4222238" y="2933143"/>
              <a:ext cx="2017817" cy="342424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10800000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4558544" y="1954213"/>
              <a:ext cx="1170019" cy="1168270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noFill/>
              <a:rou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未知"/>
            <p:cNvSpPr/>
            <p:nvPr/>
          </p:nvSpPr>
          <p:spPr bwMode="auto">
            <a:xfrm>
              <a:off x="4693468" y="1980399"/>
              <a:ext cx="900170" cy="439108"/>
            </a:xfrm>
            <a:custGeom>
              <a:avLst/>
              <a:gdLst>
                <a:gd name="T0" fmla="*/ 440 w 1321"/>
                <a:gd name="T1" fmla="*/ 123 h 712"/>
                <a:gd name="T2" fmla="*/ 446 w 1321"/>
                <a:gd name="T3" fmla="*/ 135 h 712"/>
                <a:gd name="T4" fmla="*/ 447 w 1321"/>
                <a:gd name="T5" fmla="*/ 147 h 712"/>
                <a:gd name="T6" fmla="*/ 445 w 1321"/>
                <a:gd name="T7" fmla="*/ 158 h 712"/>
                <a:gd name="T8" fmla="*/ 439 w 1321"/>
                <a:gd name="T9" fmla="*/ 168 h 712"/>
                <a:gd name="T10" fmla="*/ 430 w 1321"/>
                <a:gd name="T11" fmla="*/ 177 h 712"/>
                <a:gd name="T12" fmla="*/ 419 w 1321"/>
                <a:gd name="T13" fmla="*/ 185 h 712"/>
                <a:gd name="T14" fmla="*/ 405 w 1321"/>
                <a:gd name="T15" fmla="*/ 192 h 712"/>
                <a:gd name="T16" fmla="*/ 388 w 1321"/>
                <a:gd name="T17" fmla="*/ 199 h 712"/>
                <a:gd name="T18" fmla="*/ 370 w 1321"/>
                <a:gd name="T19" fmla="*/ 204 h 712"/>
                <a:gd name="T20" fmla="*/ 349 w 1321"/>
                <a:gd name="T21" fmla="*/ 209 h 712"/>
                <a:gd name="T22" fmla="*/ 327 w 1321"/>
                <a:gd name="T23" fmla="*/ 212 h 712"/>
                <a:gd name="T24" fmla="*/ 303 w 1321"/>
                <a:gd name="T25" fmla="*/ 216 h 712"/>
                <a:gd name="T26" fmla="*/ 279 w 1321"/>
                <a:gd name="T27" fmla="*/ 217 h 712"/>
                <a:gd name="T28" fmla="*/ 269 w 1321"/>
                <a:gd name="T29" fmla="*/ 218 h 712"/>
                <a:gd name="T30" fmla="*/ 161 w 1321"/>
                <a:gd name="T31" fmla="*/ 218 h 712"/>
                <a:gd name="T32" fmla="*/ 160 w 1321"/>
                <a:gd name="T33" fmla="*/ 218 h 712"/>
                <a:gd name="T34" fmla="*/ 138 w 1321"/>
                <a:gd name="T35" fmla="*/ 217 h 712"/>
                <a:gd name="T36" fmla="*/ 118 w 1321"/>
                <a:gd name="T37" fmla="*/ 216 h 712"/>
                <a:gd name="T38" fmla="*/ 98 w 1321"/>
                <a:gd name="T39" fmla="*/ 213 h 712"/>
                <a:gd name="T40" fmla="*/ 80 w 1321"/>
                <a:gd name="T41" fmla="*/ 211 h 712"/>
                <a:gd name="T42" fmla="*/ 63 w 1321"/>
                <a:gd name="T43" fmla="*/ 207 h 712"/>
                <a:gd name="T44" fmla="*/ 48 w 1321"/>
                <a:gd name="T45" fmla="*/ 203 h 712"/>
                <a:gd name="T46" fmla="*/ 35 w 1321"/>
                <a:gd name="T47" fmla="*/ 198 h 712"/>
                <a:gd name="T48" fmla="*/ 23 w 1321"/>
                <a:gd name="T49" fmla="*/ 193 h 712"/>
                <a:gd name="T50" fmla="*/ 13 w 1321"/>
                <a:gd name="T51" fmla="*/ 186 h 712"/>
                <a:gd name="T52" fmla="*/ 6 w 1321"/>
                <a:gd name="T53" fmla="*/ 179 h 712"/>
                <a:gd name="T54" fmla="*/ 2 w 1321"/>
                <a:gd name="T55" fmla="*/ 170 h 712"/>
                <a:gd name="T56" fmla="*/ 0 w 1321"/>
                <a:gd name="T57" fmla="*/ 160 h 712"/>
                <a:gd name="T58" fmla="*/ 0 w 1321"/>
                <a:gd name="T59" fmla="*/ 159 h 712"/>
                <a:gd name="T60" fmla="*/ 1 w 1321"/>
                <a:gd name="T61" fmla="*/ 149 h 712"/>
                <a:gd name="T62" fmla="*/ 5 w 1321"/>
                <a:gd name="T63" fmla="*/ 137 h 712"/>
                <a:gd name="T64" fmla="*/ 17 w 1321"/>
                <a:gd name="T65" fmla="*/ 113 h 712"/>
                <a:gd name="T66" fmla="*/ 32 w 1321"/>
                <a:gd name="T67" fmla="*/ 92 h 712"/>
                <a:gd name="T68" fmla="*/ 50 w 1321"/>
                <a:gd name="T69" fmla="*/ 72 h 712"/>
                <a:gd name="T70" fmla="*/ 69 w 1321"/>
                <a:gd name="T71" fmla="*/ 54 h 712"/>
                <a:gd name="T72" fmla="*/ 91 w 1321"/>
                <a:gd name="T73" fmla="*/ 38 h 712"/>
                <a:gd name="T74" fmla="*/ 115 w 1321"/>
                <a:gd name="T75" fmla="*/ 25 h 712"/>
                <a:gd name="T76" fmla="*/ 140 w 1321"/>
                <a:gd name="T77" fmla="*/ 14 h 712"/>
                <a:gd name="T78" fmla="*/ 168 w 1321"/>
                <a:gd name="T79" fmla="*/ 6 h 712"/>
                <a:gd name="T80" fmla="*/ 197 w 1321"/>
                <a:gd name="T81" fmla="*/ 2 h 712"/>
                <a:gd name="T82" fmla="*/ 226 w 1321"/>
                <a:gd name="T83" fmla="*/ 0 h 712"/>
                <a:gd name="T84" fmla="*/ 226 w 1321"/>
                <a:gd name="T85" fmla="*/ 0 h 712"/>
                <a:gd name="T86" fmla="*/ 257 w 1321"/>
                <a:gd name="T87" fmla="*/ 2 h 712"/>
                <a:gd name="T88" fmla="*/ 287 w 1321"/>
                <a:gd name="T89" fmla="*/ 7 h 712"/>
                <a:gd name="T90" fmla="*/ 315 w 1321"/>
                <a:gd name="T91" fmla="*/ 16 h 712"/>
                <a:gd name="T92" fmla="*/ 342 w 1321"/>
                <a:gd name="T93" fmla="*/ 28 h 712"/>
                <a:gd name="T94" fmla="*/ 366 w 1321"/>
                <a:gd name="T95" fmla="*/ 42 h 712"/>
                <a:gd name="T96" fmla="*/ 389 w 1321"/>
                <a:gd name="T97" fmla="*/ 59 h 712"/>
                <a:gd name="T98" fmla="*/ 409 w 1321"/>
                <a:gd name="T99" fmla="*/ 78 h 712"/>
                <a:gd name="T100" fmla="*/ 426 w 1321"/>
                <a:gd name="T101" fmla="*/ 100 h 712"/>
                <a:gd name="T102" fmla="*/ 440 w 1321"/>
                <a:gd name="T103" fmla="*/ 123 h 712"/>
                <a:gd name="T104" fmla="*/ 440 w 1321"/>
                <a:gd name="T105" fmla="*/ 12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" name="组合 12"/>
          <p:cNvGrpSpPr/>
          <p:nvPr/>
        </p:nvGrpSpPr>
        <p:grpSpPr bwMode="auto">
          <a:xfrm>
            <a:off x="4445000" y="2522538"/>
            <a:ext cx="2063750" cy="1692275"/>
            <a:chOff x="4463894" y="3193197"/>
            <a:chExt cx="2617944" cy="2145185"/>
          </a:xfrm>
        </p:grpSpPr>
        <p:grpSp>
          <p:nvGrpSpPr>
            <p:cNvPr id="18463" name="组合 27"/>
            <p:cNvGrpSpPr/>
            <p:nvPr/>
          </p:nvGrpSpPr>
          <p:grpSpPr bwMode="auto">
            <a:xfrm>
              <a:off x="4463894" y="3193197"/>
              <a:ext cx="2617944" cy="2145185"/>
              <a:chOff x="4463894" y="2858615"/>
              <a:chExt cx="2617944" cy="2145185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 flipV="1">
                <a:off x="4463894" y="4559066"/>
                <a:ext cx="2617944" cy="444734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rot="10800000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Oval 19"/>
              <p:cNvSpPr>
                <a:spLocks noChangeArrowheads="1"/>
              </p:cNvSpPr>
              <p:nvPr/>
            </p:nvSpPr>
            <p:spPr bwMode="auto">
              <a:xfrm>
                <a:off x="4828393" y="2858615"/>
                <a:ext cx="1931237" cy="1931874"/>
              </a:xfrm>
              <a:prstGeom prst="ellipse">
                <a:avLst/>
              </a:prstGeom>
              <a:blipFill dpi="0"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sy="23000" kx="-1199993" algn="bl" rotWithShape="0">
                  <a:srgbClr val="000000">
                    <a:alpha val="20000"/>
                  </a:srgbClr>
                </a:outerShdw>
              </a:effectLst>
            </p:spPr>
            <p:txBody>
              <a:bodyPr lIns="0" rIns="0" anchor="ctr"/>
              <a:lstStyle/>
              <a:p>
                <a:pPr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zh-CN" altLang="en-US" sz="28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未知"/>
              <p:cNvSpPr/>
              <p:nvPr/>
            </p:nvSpPr>
            <p:spPr bwMode="auto">
              <a:xfrm>
                <a:off x="5049911" y="2902887"/>
                <a:ext cx="1490214" cy="726464"/>
              </a:xfrm>
              <a:custGeom>
                <a:avLst/>
                <a:gdLst>
                  <a:gd name="T0" fmla="*/ 729 w 1321"/>
                  <a:gd name="T1" fmla="*/ 203 h 712"/>
                  <a:gd name="T2" fmla="*/ 738 w 1321"/>
                  <a:gd name="T3" fmla="*/ 224 h 712"/>
                  <a:gd name="T4" fmla="*/ 740 w 1321"/>
                  <a:gd name="T5" fmla="*/ 244 h 712"/>
                  <a:gd name="T6" fmla="*/ 737 w 1321"/>
                  <a:gd name="T7" fmla="*/ 262 h 712"/>
                  <a:gd name="T8" fmla="*/ 727 w 1321"/>
                  <a:gd name="T9" fmla="*/ 279 h 712"/>
                  <a:gd name="T10" fmla="*/ 713 w 1321"/>
                  <a:gd name="T11" fmla="*/ 294 h 712"/>
                  <a:gd name="T12" fmla="*/ 694 w 1321"/>
                  <a:gd name="T13" fmla="*/ 306 h 712"/>
                  <a:gd name="T14" fmla="*/ 670 w 1321"/>
                  <a:gd name="T15" fmla="*/ 318 h 712"/>
                  <a:gd name="T16" fmla="*/ 643 w 1321"/>
                  <a:gd name="T17" fmla="*/ 329 h 712"/>
                  <a:gd name="T18" fmla="*/ 612 w 1321"/>
                  <a:gd name="T19" fmla="*/ 338 h 712"/>
                  <a:gd name="T20" fmla="*/ 578 w 1321"/>
                  <a:gd name="T21" fmla="*/ 346 h 712"/>
                  <a:gd name="T22" fmla="*/ 542 w 1321"/>
                  <a:gd name="T23" fmla="*/ 352 h 712"/>
                  <a:gd name="T24" fmla="*/ 502 w 1321"/>
                  <a:gd name="T25" fmla="*/ 357 h 712"/>
                  <a:gd name="T26" fmla="*/ 462 w 1321"/>
                  <a:gd name="T27" fmla="*/ 360 h 712"/>
                  <a:gd name="T28" fmla="*/ 445 w 1321"/>
                  <a:gd name="T29" fmla="*/ 361 h 712"/>
                  <a:gd name="T30" fmla="*/ 267 w 1321"/>
                  <a:gd name="T31" fmla="*/ 361 h 712"/>
                  <a:gd name="T32" fmla="*/ 264 w 1321"/>
                  <a:gd name="T33" fmla="*/ 361 h 712"/>
                  <a:gd name="T34" fmla="*/ 229 w 1321"/>
                  <a:gd name="T35" fmla="*/ 359 h 712"/>
                  <a:gd name="T36" fmla="*/ 195 w 1321"/>
                  <a:gd name="T37" fmla="*/ 357 h 712"/>
                  <a:gd name="T38" fmla="*/ 162 w 1321"/>
                  <a:gd name="T39" fmla="*/ 353 h 712"/>
                  <a:gd name="T40" fmla="*/ 132 w 1321"/>
                  <a:gd name="T41" fmla="*/ 349 h 712"/>
                  <a:gd name="T42" fmla="*/ 104 w 1321"/>
                  <a:gd name="T43" fmla="*/ 343 h 712"/>
                  <a:gd name="T44" fmla="*/ 79 w 1321"/>
                  <a:gd name="T45" fmla="*/ 336 h 712"/>
                  <a:gd name="T46" fmla="*/ 57 w 1321"/>
                  <a:gd name="T47" fmla="*/ 329 h 712"/>
                  <a:gd name="T48" fmla="*/ 38 w 1321"/>
                  <a:gd name="T49" fmla="*/ 319 h 712"/>
                  <a:gd name="T50" fmla="*/ 22 w 1321"/>
                  <a:gd name="T51" fmla="*/ 308 h 712"/>
                  <a:gd name="T52" fmla="*/ 10 w 1321"/>
                  <a:gd name="T53" fmla="*/ 296 h 712"/>
                  <a:gd name="T54" fmla="*/ 3 w 1321"/>
                  <a:gd name="T55" fmla="*/ 281 h 712"/>
                  <a:gd name="T56" fmla="*/ 0 w 1321"/>
                  <a:gd name="T57" fmla="*/ 266 h 712"/>
                  <a:gd name="T58" fmla="*/ 0 w 1321"/>
                  <a:gd name="T59" fmla="*/ 264 h 712"/>
                  <a:gd name="T60" fmla="*/ 2 w 1321"/>
                  <a:gd name="T61" fmla="*/ 247 h 712"/>
                  <a:gd name="T62" fmla="*/ 9 w 1321"/>
                  <a:gd name="T63" fmla="*/ 226 h 712"/>
                  <a:gd name="T64" fmla="*/ 29 w 1321"/>
                  <a:gd name="T65" fmla="*/ 188 h 712"/>
                  <a:gd name="T66" fmla="*/ 53 w 1321"/>
                  <a:gd name="T67" fmla="*/ 152 h 712"/>
                  <a:gd name="T68" fmla="*/ 82 w 1321"/>
                  <a:gd name="T69" fmla="*/ 119 h 712"/>
                  <a:gd name="T70" fmla="*/ 114 w 1321"/>
                  <a:gd name="T71" fmla="*/ 89 h 712"/>
                  <a:gd name="T72" fmla="*/ 151 w 1321"/>
                  <a:gd name="T73" fmla="*/ 63 h 712"/>
                  <a:gd name="T74" fmla="*/ 191 w 1321"/>
                  <a:gd name="T75" fmla="*/ 42 h 712"/>
                  <a:gd name="T76" fmla="*/ 232 w 1321"/>
                  <a:gd name="T77" fmla="*/ 24 h 712"/>
                  <a:gd name="T78" fmla="*/ 278 w 1321"/>
                  <a:gd name="T79" fmla="*/ 11 h 712"/>
                  <a:gd name="T80" fmla="*/ 325 w 1321"/>
                  <a:gd name="T81" fmla="*/ 3 h 712"/>
                  <a:gd name="T82" fmla="*/ 374 w 1321"/>
                  <a:gd name="T83" fmla="*/ 0 h 712"/>
                  <a:gd name="T84" fmla="*/ 374 w 1321"/>
                  <a:gd name="T85" fmla="*/ 0 h 712"/>
                  <a:gd name="T86" fmla="*/ 425 w 1321"/>
                  <a:gd name="T87" fmla="*/ 3 h 712"/>
                  <a:gd name="T88" fmla="*/ 474 w 1321"/>
                  <a:gd name="T89" fmla="*/ 12 h 712"/>
                  <a:gd name="T90" fmla="*/ 522 w 1321"/>
                  <a:gd name="T91" fmla="*/ 27 h 712"/>
                  <a:gd name="T92" fmla="*/ 566 w 1321"/>
                  <a:gd name="T93" fmla="*/ 46 h 712"/>
                  <a:gd name="T94" fmla="*/ 606 w 1321"/>
                  <a:gd name="T95" fmla="*/ 69 h 712"/>
                  <a:gd name="T96" fmla="*/ 644 w 1321"/>
                  <a:gd name="T97" fmla="*/ 98 h 712"/>
                  <a:gd name="T98" fmla="*/ 677 w 1321"/>
                  <a:gd name="T99" fmla="*/ 130 h 712"/>
                  <a:gd name="T100" fmla="*/ 705 w 1321"/>
                  <a:gd name="T101" fmla="*/ 165 h 712"/>
                  <a:gd name="T102" fmla="*/ 729 w 1321"/>
                  <a:gd name="T103" fmla="*/ 203 h 712"/>
                  <a:gd name="T104" fmla="*/ 729 w 1321"/>
                  <a:gd name="T105" fmla="*/ 20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8464" name="Group 12"/>
            <p:cNvGrpSpPr/>
            <p:nvPr/>
          </p:nvGrpSpPr>
          <p:grpSpPr bwMode="auto">
            <a:xfrm rot="-1693754" flipH="1" flipV="1">
              <a:off x="5100199" y="4695479"/>
              <a:ext cx="1685651" cy="407681"/>
              <a:chOff x="2532" y="1051"/>
              <a:chExt cx="837" cy="233"/>
            </a:xfrm>
          </p:grpSpPr>
          <p:grpSp>
            <p:nvGrpSpPr>
              <p:cNvPr id="18465" name="Group 13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8" name="AutoShape 14"/>
                <p:cNvSpPr>
                  <a:spLocks noChangeArrowheads="1"/>
                </p:cNvSpPr>
                <p:nvPr/>
              </p:nvSpPr>
              <p:spPr bwMode="ltGray">
                <a:xfrm rot="5263130">
                  <a:off x="1860" y="2275"/>
                  <a:ext cx="225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AutoShape 15"/>
                <p:cNvSpPr>
                  <a:spLocks noChangeArrowheads="1"/>
                </p:cNvSpPr>
                <p:nvPr/>
              </p:nvSpPr>
              <p:spPr bwMode="ltGray">
                <a:xfrm rot="6078281">
                  <a:off x="1997" y="2275"/>
                  <a:ext cx="225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AutoShape 17"/>
                <p:cNvSpPr>
                  <a:spLocks noChangeArrowheads="1"/>
                </p:cNvSpPr>
                <p:nvPr/>
              </p:nvSpPr>
              <p:spPr bwMode="ltGray">
                <a:xfrm rot="6906312">
                  <a:off x="2164" y="2327"/>
                  <a:ext cx="225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466" name="Group 18"/>
              <p:cNvGrpSpPr/>
              <p:nvPr/>
            </p:nvGrpSpPr>
            <p:grpSpPr bwMode="auto">
              <a:xfrm rot="1353540">
                <a:off x="2776" y="1118"/>
                <a:ext cx="593" cy="166"/>
                <a:chOff x="1701" y="2568"/>
                <a:chExt cx="892" cy="249"/>
              </a:xfrm>
            </p:grpSpPr>
            <p:sp>
              <p:nvSpPr>
                <p:cNvPr id="26" name="AutoShape 20"/>
                <p:cNvSpPr>
                  <a:spLocks noChangeArrowheads="1"/>
                </p:cNvSpPr>
                <p:nvPr/>
              </p:nvSpPr>
              <p:spPr bwMode="ltGray">
                <a:xfrm rot="6078281">
                  <a:off x="1997" y="2274"/>
                  <a:ext cx="226" cy="815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AutoShape 21"/>
                <p:cNvSpPr>
                  <a:spLocks noChangeArrowheads="1"/>
                </p:cNvSpPr>
                <p:nvPr/>
              </p:nvSpPr>
              <p:spPr bwMode="ltGray">
                <a:xfrm rot="6373927">
                  <a:off x="2074" y="2297"/>
                  <a:ext cx="226" cy="815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34" name="组合 13"/>
          <p:cNvGrpSpPr/>
          <p:nvPr/>
        </p:nvGrpSpPr>
        <p:grpSpPr bwMode="auto">
          <a:xfrm>
            <a:off x="2547938" y="2205038"/>
            <a:ext cx="1476375" cy="1274762"/>
            <a:chOff x="2057400" y="2790345"/>
            <a:chExt cx="1872837" cy="1615436"/>
          </a:xfrm>
        </p:grpSpPr>
        <p:grpSp>
          <p:nvGrpSpPr>
            <p:cNvPr id="18450" name="组合 14"/>
            <p:cNvGrpSpPr/>
            <p:nvPr/>
          </p:nvGrpSpPr>
          <p:grpSpPr bwMode="auto">
            <a:xfrm>
              <a:off x="2057400" y="2790345"/>
              <a:ext cx="1872837" cy="1615436"/>
              <a:chOff x="2057400" y="2455763"/>
              <a:chExt cx="1872837" cy="1615436"/>
            </a:xfrm>
          </p:grpSpPr>
          <p:sp>
            <p:nvSpPr>
              <p:cNvPr id="45" name="Oval 6"/>
              <p:cNvSpPr>
                <a:spLocks noChangeArrowheads="1"/>
              </p:cNvSpPr>
              <p:nvPr/>
            </p:nvSpPr>
            <p:spPr bwMode="auto">
              <a:xfrm flipV="1">
                <a:off x="2057400" y="3644708"/>
                <a:ext cx="1872837" cy="426491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rot="10800000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Oval 15"/>
              <p:cNvSpPr>
                <a:spLocks noChangeArrowheads="1"/>
              </p:cNvSpPr>
              <p:nvPr/>
            </p:nvSpPr>
            <p:spPr bwMode="auto">
              <a:xfrm>
                <a:off x="2286974" y="2455763"/>
                <a:ext cx="1427786" cy="1426331"/>
              </a:xfrm>
              <a:prstGeom prst="ellipse">
                <a:avLst/>
              </a:prstGeom>
              <a:blipFill dpi="0"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未知"/>
              <p:cNvSpPr/>
              <p:nvPr/>
            </p:nvSpPr>
            <p:spPr bwMode="auto">
              <a:xfrm>
                <a:off x="2452105" y="2495998"/>
                <a:ext cx="1101550" cy="535126"/>
              </a:xfrm>
              <a:custGeom>
                <a:avLst/>
                <a:gdLst>
                  <a:gd name="T0" fmla="*/ 539 w 1321"/>
                  <a:gd name="T1" fmla="*/ 150 h 712"/>
                  <a:gd name="T2" fmla="*/ 545 w 1321"/>
                  <a:gd name="T3" fmla="*/ 165 h 712"/>
                  <a:gd name="T4" fmla="*/ 547 w 1321"/>
                  <a:gd name="T5" fmla="*/ 180 h 712"/>
                  <a:gd name="T6" fmla="*/ 545 w 1321"/>
                  <a:gd name="T7" fmla="*/ 193 h 712"/>
                  <a:gd name="T8" fmla="*/ 537 w 1321"/>
                  <a:gd name="T9" fmla="*/ 205 h 712"/>
                  <a:gd name="T10" fmla="*/ 527 w 1321"/>
                  <a:gd name="T11" fmla="*/ 216 h 712"/>
                  <a:gd name="T12" fmla="*/ 513 w 1321"/>
                  <a:gd name="T13" fmla="*/ 226 h 712"/>
                  <a:gd name="T14" fmla="*/ 495 w 1321"/>
                  <a:gd name="T15" fmla="*/ 235 h 712"/>
                  <a:gd name="T16" fmla="*/ 475 w 1321"/>
                  <a:gd name="T17" fmla="*/ 242 h 712"/>
                  <a:gd name="T18" fmla="*/ 452 w 1321"/>
                  <a:gd name="T19" fmla="*/ 249 h 712"/>
                  <a:gd name="T20" fmla="*/ 427 w 1321"/>
                  <a:gd name="T21" fmla="*/ 255 h 712"/>
                  <a:gd name="T22" fmla="*/ 400 w 1321"/>
                  <a:gd name="T23" fmla="*/ 259 h 712"/>
                  <a:gd name="T24" fmla="*/ 371 w 1321"/>
                  <a:gd name="T25" fmla="*/ 263 h 712"/>
                  <a:gd name="T26" fmla="*/ 341 w 1321"/>
                  <a:gd name="T27" fmla="*/ 265 h 712"/>
                  <a:gd name="T28" fmla="*/ 329 w 1321"/>
                  <a:gd name="T29" fmla="*/ 266 h 712"/>
                  <a:gd name="T30" fmla="*/ 197 w 1321"/>
                  <a:gd name="T31" fmla="*/ 266 h 712"/>
                  <a:gd name="T32" fmla="*/ 195 w 1321"/>
                  <a:gd name="T33" fmla="*/ 266 h 712"/>
                  <a:gd name="T34" fmla="*/ 169 w 1321"/>
                  <a:gd name="T35" fmla="*/ 265 h 712"/>
                  <a:gd name="T36" fmla="*/ 144 w 1321"/>
                  <a:gd name="T37" fmla="*/ 263 h 712"/>
                  <a:gd name="T38" fmla="*/ 120 w 1321"/>
                  <a:gd name="T39" fmla="*/ 260 h 712"/>
                  <a:gd name="T40" fmla="*/ 97 w 1321"/>
                  <a:gd name="T41" fmla="*/ 257 h 712"/>
                  <a:gd name="T42" fmla="*/ 77 w 1321"/>
                  <a:gd name="T43" fmla="*/ 253 h 712"/>
                  <a:gd name="T44" fmla="*/ 58 w 1321"/>
                  <a:gd name="T45" fmla="*/ 248 h 712"/>
                  <a:gd name="T46" fmla="*/ 42 w 1321"/>
                  <a:gd name="T47" fmla="*/ 242 h 712"/>
                  <a:gd name="T48" fmla="*/ 28 w 1321"/>
                  <a:gd name="T49" fmla="*/ 235 h 712"/>
                  <a:gd name="T50" fmla="*/ 16 w 1321"/>
                  <a:gd name="T51" fmla="*/ 227 h 712"/>
                  <a:gd name="T52" fmla="*/ 7 w 1321"/>
                  <a:gd name="T53" fmla="*/ 218 h 712"/>
                  <a:gd name="T54" fmla="*/ 2 w 1321"/>
                  <a:gd name="T55" fmla="*/ 207 h 712"/>
                  <a:gd name="T56" fmla="*/ 0 w 1321"/>
                  <a:gd name="T57" fmla="*/ 196 h 712"/>
                  <a:gd name="T58" fmla="*/ 0 w 1321"/>
                  <a:gd name="T59" fmla="*/ 194 h 712"/>
                  <a:gd name="T60" fmla="*/ 2 w 1321"/>
                  <a:gd name="T61" fmla="*/ 182 h 712"/>
                  <a:gd name="T62" fmla="*/ 7 w 1321"/>
                  <a:gd name="T63" fmla="*/ 167 h 712"/>
                  <a:gd name="T64" fmla="*/ 21 w 1321"/>
                  <a:gd name="T65" fmla="*/ 138 h 712"/>
                  <a:gd name="T66" fmla="*/ 39 w 1321"/>
                  <a:gd name="T67" fmla="*/ 112 h 712"/>
                  <a:gd name="T68" fmla="*/ 61 w 1321"/>
                  <a:gd name="T69" fmla="*/ 88 h 712"/>
                  <a:gd name="T70" fmla="*/ 84 w 1321"/>
                  <a:gd name="T71" fmla="*/ 66 h 712"/>
                  <a:gd name="T72" fmla="*/ 112 w 1321"/>
                  <a:gd name="T73" fmla="*/ 47 h 712"/>
                  <a:gd name="T74" fmla="*/ 141 w 1321"/>
                  <a:gd name="T75" fmla="*/ 31 h 712"/>
                  <a:gd name="T76" fmla="*/ 172 w 1321"/>
                  <a:gd name="T77" fmla="*/ 18 h 712"/>
                  <a:gd name="T78" fmla="*/ 206 w 1321"/>
                  <a:gd name="T79" fmla="*/ 8 h 712"/>
                  <a:gd name="T80" fmla="*/ 241 w 1321"/>
                  <a:gd name="T81" fmla="*/ 2 h 712"/>
                  <a:gd name="T82" fmla="*/ 276 w 1321"/>
                  <a:gd name="T83" fmla="*/ 0 h 712"/>
                  <a:gd name="T84" fmla="*/ 276 w 1321"/>
                  <a:gd name="T85" fmla="*/ 0 h 712"/>
                  <a:gd name="T86" fmla="*/ 314 w 1321"/>
                  <a:gd name="T87" fmla="*/ 2 h 712"/>
                  <a:gd name="T88" fmla="*/ 351 w 1321"/>
                  <a:gd name="T89" fmla="*/ 9 h 712"/>
                  <a:gd name="T90" fmla="*/ 386 w 1321"/>
                  <a:gd name="T91" fmla="*/ 20 h 712"/>
                  <a:gd name="T92" fmla="*/ 418 w 1321"/>
                  <a:gd name="T93" fmla="*/ 34 h 712"/>
                  <a:gd name="T94" fmla="*/ 448 w 1321"/>
                  <a:gd name="T95" fmla="*/ 51 h 712"/>
                  <a:gd name="T96" fmla="*/ 476 w 1321"/>
                  <a:gd name="T97" fmla="*/ 72 h 712"/>
                  <a:gd name="T98" fmla="*/ 500 w 1321"/>
                  <a:gd name="T99" fmla="*/ 96 h 712"/>
                  <a:gd name="T100" fmla="*/ 521 w 1321"/>
                  <a:gd name="T101" fmla="*/ 121 h 712"/>
                  <a:gd name="T102" fmla="*/ 539 w 1321"/>
                  <a:gd name="T103" fmla="*/ 150 h 712"/>
                  <a:gd name="T104" fmla="*/ 539 w 1321"/>
                  <a:gd name="T105" fmla="*/ 15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8451" name="Group 12"/>
            <p:cNvGrpSpPr/>
            <p:nvPr/>
          </p:nvGrpSpPr>
          <p:grpSpPr bwMode="auto">
            <a:xfrm rot="-1693754" flipH="1" flipV="1">
              <a:off x="2344350" y="3842707"/>
              <a:ext cx="1449051" cy="373020"/>
              <a:chOff x="2532" y="1051"/>
              <a:chExt cx="891" cy="264"/>
            </a:xfrm>
          </p:grpSpPr>
          <p:grpSp>
            <p:nvGrpSpPr>
              <p:cNvPr id="18452" name="Group 13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2" name="AutoShape 14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8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AutoShape 16"/>
                <p:cNvSpPr>
                  <a:spLocks noChangeArrowheads="1"/>
                </p:cNvSpPr>
                <p:nvPr/>
              </p:nvSpPr>
              <p:spPr bwMode="ltGray">
                <a:xfrm rot="6373927">
                  <a:off x="2073" y="2297"/>
                  <a:ext cx="228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AutoShape 17"/>
                <p:cNvSpPr>
                  <a:spLocks noChangeArrowheads="1"/>
                </p:cNvSpPr>
                <p:nvPr/>
              </p:nvSpPr>
              <p:spPr bwMode="ltGray">
                <a:xfrm rot="6906312">
                  <a:off x="2162" y="2328"/>
                  <a:ext cx="228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453" name="Group 18"/>
              <p:cNvGrpSpPr/>
              <p:nvPr/>
            </p:nvGrpSpPr>
            <p:grpSpPr bwMode="auto">
              <a:xfrm rot="1353540">
                <a:off x="2770" y="1129"/>
                <a:ext cx="653" cy="186"/>
                <a:chOff x="1701" y="2568"/>
                <a:chExt cx="982" cy="279"/>
              </a:xfrm>
            </p:grpSpPr>
            <p:sp>
              <p:nvSpPr>
                <p:cNvPr id="39" name="AutoShape 20"/>
                <p:cNvSpPr>
                  <a:spLocks noChangeArrowheads="1"/>
                </p:cNvSpPr>
                <p:nvPr/>
              </p:nvSpPr>
              <p:spPr bwMode="ltGray">
                <a:xfrm rot="6078281">
                  <a:off x="1998" y="2276"/>
                  <a:ext cx="229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AutoShape 21"/>
                <p:cNvSpPr>
                  <a:spLocks noChangeArrowheads="1"/>
                </p:cNvSpPr>
                <p:nvPr/>
              </p:nvSpPr>
              <p:spPr bwMode="ltGray">
                <a:xfrm rot="6373927">
                  <a:off x="2073" y="2297"/>
                  <a:ext cx="229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AutoShape 22"/>
                <p:cNvSpPr>
                  <a:spLocks noChangeArrowheads="1"/>
                </p:cNvSpPr>
                <p:nvPr/>
              </p:nvSpPr>
              <p:spPr bwMode="ltGray">
                <a:xfrm rot="6906312">
                  <a:off x="2162" y="2327"/>
                  <a:ext cx="229" cy="817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48" name="MH_Text_1"/>
          <p:cNvSpPr/>
          <p:nvPr>
            <p:custDataLst>
              <p:tags r:id="rId1"/>
            </p:custDataLst>
          </p:nvPr>
        </p:nvSpPr>
        <p:spPr>
          <a:xfrm>
            <a:off x="5680075" y="1333500"/>
            <a:ext cx="187325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MH_Text_1"/>
          <p:cNvSpPr/>
          <p:nvPr>
            <p:custDataLst>
              <p:tags r:id="rId2"/>
            </p:custDataLst>
          </p:nvPr>
        </p:nvSpPr>
        <p:spPr>
          <a:xfrm>
            <a:off x="5692775" y="1651000"/>
            <a:ext cx="2767013" cy="560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0" name="MH_Text_1"/>
          <p:cNvSpPr/>
          <p:nvPr>
            <p:custDataLst>
              <p:tags r:id="rId3"/>
            </p:custDataLst>
          </p:nvPr>
        </p:nvSpPr>
        <p:spPr>
          <a:xfrm>
            <a:off x="827088" y="1117600"/>
            <a:ext cx="187325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MH_Text_1"/>
          <p:cNvSpPr/>
          <p:nvPr>
            <p:custDataLst>
              <p:tags r:id="rId4"/>
            </p:custDataLst>
          </p:nvPr>
        </p:nvSpPr>
        <p:spPr>
          <a:xfrm>
            <a:off x="839788" y="1433513"/>
            <a:ext cx="2767012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MH_Text_1"/>
          <p:cNvSpPr/>
          <p:nvPr>
            <p:custDataLst>
              <p:tags r:id="rId5"/>
            </p:custDataLst>
          </p:nvPr>
        </p:nvSpPr>
        <p:spPr>
          <a:xfrm>
            <a:off x="6084888" y="3998913"/>
            <a:ext cx="1871662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MH_Text_1"/>
          <p:cNvSpPr/>
          <p:nvPr>
            <p:custDataLst>
              <p:tags r:id="rId6"/>
            </p:custDataLst>
          </p:nvPr>
        </p:nvSpPr>
        <p:spPr>
          <a:xfrm>
            <a:off x="6097588" y="4314825"/>
            <a:ext cx="2767012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MH_Text_1"/>
          <p:cNvSpPr/>
          <p:nvPr>
            <p:custDataLst>
              <p:tags r:id="rId7"/>
            </p:custDataLst>
          </p:nvPr>
        </p:nvSpPr>
        <p:spPr>
          <a:xfrm>
            <a:off x="1071563" y="3494088"/>
            <a:ext cx="1873250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MH_Text_1"/>
          <p:cNvSpPr/>
          <p:nvPr>
            <p:custDataLst>
              <p:tags r:id="rId8"/>
            </p:custDataLst>
          </p:nvPr>
        </p:nvSpPr>
        <p:spPr>
          <a:xfrm>
            <a:off x="1084263" y="3810000"/>
            <a:ext cx="2767012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90800" y="2465388"/>
            <a:ext cx="3960813" cy="503237"/>
          </a:xfrm>
          <a:custGeom>
            <a:avLst/>
            <a:gdLst/>
            <a:ahLst/>
            <a:cxnLst/>
            <a:rect l="l" t="t" r="r" b="b"/>
            <a:pathLst>
              <a:path w="3960444" h="504056">
                <a:moveTo>
                  <a:pt x="2" y="0"/>
                </a:moveTo>
                <a:lnTo>
                  <a:pt x="3960440" y="0"/>
                </a:lnTo>
                <a:lnTo>
                  <a:pt x="3708414" y="252026"/>
                </a:lnTo>
                <a:lnTo>
                  <a:pt x="3960444" y="504056"/>
                </a:lnTo>
                <a:lnTo>
                  <a:pt x="0" y="504056"/>
                </a:lnTo>
                <a:lnTo>
                  <a:pt x="252029" y="252027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5763" y="2517775"/>
            <a:ext cx="31638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关键技术与实践难点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16463" y="3222625"/>
            <a:ext cx="172720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关键技术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16463" y="3514725"/>
            <a:ext cx="172720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实践难点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716463" y="3806825"/>
            <a:ext cx="172720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案例对比分析</a:t>
            </a:r>
          </a:p>
        </p:txBody>
      </p:sp>
      <p:sp>
        <p:nvSpPr>
          <p:cNvPr id="18" name="椭圆 11"/>
          <p:cNvSpPr/>
          <p:nvPr/>
        </p:nvSpPr>
        <p:spPr>
          <a:xfrm>
            <a:off x="4097338" y="1058863"/>
            <a:ext cx="949325" cy="1144587"/>
          </a:xfrm>
          <a:custGeom>
            <a:avLst/>
            <a:gdLst/>
            <a:ahLst/>
            <a:cxnLst/>
            <a:rect l="l" t="t" r="r" b="b"/>
            <a:pathLst>
              <a:path w="1845204" h="2223400">
                <a:moveTo>
                  <a:pt x="922602" y="0"/>
                </a:moveTo>
                <a:cubicBezTo>
                  <a:pt x="1432141" y="0"/>
                  <a:pt x="1845204" y="413063"/>
                  <a:pt x="1845204" y="922602"/>
                </a:cubicBezTo>
                <a:cubicBezTo>
                  <a:pt x="1845204" y="1147299"/>
                  <a:pt x="1764878" y="1353235"/>
                  <a:pt x="1628134" y="1510557"/>
                </a:cubicBezTo>
                <a:lnTo>
                  <a:pt x="1635445" y="1510557"/>
                </a:lnTo>
                <a:lnTo>
                  <a:pt x="1593653" y="1552349"/>
                </a:lnTo>
                <a:cubicBezTo>
                  <a:pt x="1581994" y="1568184"/>
                  <a:pt x="1568184" y="1581994"/>
                  <a:pt x="1552350" y="1593652"/>
                </a:cubicBezTo>
                <a:lnTo>
                  <a:pt x="922602" y="2223400"/>
                </a:lnTo>
                <a:lnTo>
                  <a:pt x="292852" y="1593650"/>
                </a:lnTo>
                <a:cubicBezTo>
                  <a:pt x="277019" y="1581993"/>
                  <a:pt x="263211" y="1568185"/>
                  <a:pt x="251554" y="1552352"/>
                </a:cubicBezTo>
                <a:lnTo>
                  <a:pt x="209759" y="1510557"/>
                </a:lnTo>
                <a:lnTo>
                  <a:pt x="217070" y="1510557"/>
                </a:lnTo>
                <a:cubicBezTo>
                  <a:pt x="80326" y="1353235"/>
                  <a:pt x="0" y="1147299"/>
                  <a:pt x="0" y="922602"/>
                </a:cubicBezTo>
                <a:cubicBezTo>
                  <a:pt x="0" y="413063"/>
                  <a:pt x="413063" y="0"/>
                  <a:pt x="922602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00563" y="3113088"/>
            <a:ext cx="0" cy="1116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KSO_Shape"/>
          <p:cNvSpPr/>
          <p:nvPr/>
        </p:nvSpPr>
        <p:spPr bwMode="auto">
          <a:xfrm>
            <a:off x="3563938" y="3319463"/>
            <a:ext cx="669925" cy="668337"/>
          </a:xfrm>
          <a:custGeom>
            <a:avLst/>
            <a:gdLst>
              <a:gd name="T0" fmla="*/ 1435690 w 5147"/>
              <a:gd name="T1" fmla="*/ 1165934 h 5145"/>
              <a:gd name="T2" fmla="*/ 1462708 w 5147"/>
              <a:gd name="T3" fmla="*/ 1091584 h 5145"/>
              <a:gd name="T4" fmla="*/ 1474552 w 5147"/>
              <a:gd name="T5" fmla="*/ 867423 h 5145"/>
              <a:gd name="T6" fmla="*/ 1440131 w 5147"/>
              <a:gd name="T7" fmla="*/ 746834 h 5145"/>
              <a:gd name="T8" fmla="*/ 1367218 w 5147"/>
              <a:gd name="T9" fmla="*/ 623656 h 5145"/>
              <a:gd name="T10" fmla="*/ 1264325 w 5147"/>
              <a:gd name="T11" fmla="*/ 524892 h 5145"/>
              <a:gd name="T12" fmla="*/ 1138114 w 5147"/>
              <a:gd name="T13" fmla="*/ 456830 h 5145"/>
              <a:gd name="T14" fmla="*/ 867928 w 5147"/>
              <a:gd name="T15" fmla="*/ 429457 h 5145"/>
              <a:gd name="T16" fmla="*/ 801307 w 5147"/>
              <a:gd name="T17" fmla="*/ 444993 h 5145"/>
              <a:gd name="T18" fmla="*/ 727653 w 5147"/>
              <a:gd name="T19" fmla="*/ 472736 h 5145"/>
              <a:gd name="T20" fmla="*/ 483375 w 5147"/>
              <a:gd name="T21" fmla="*/ 707255 h 5145"/>
              <a:gd name="T22" fmla="*/ 452285 w 5147"/>
              <a:gd name="T23" fmla="*/ 779016 h 5145"/>
              <a:gd name="T24" fmla="*/ 432298 w 5147"/>
              <a:gd name="T25" fmla="*/ 855956 h 5145"/>
              <a:gd name="T26" fmla="*/ 443772 w 5147"/>
              <a:gd name="T27" fmla="*/ 1097502 h 5145"/>
              <a:gd name="T28" fmla="*/ 502251 w 5147"/>
              <a:gd name="T29" fmla="*/ 1229558 h 5145"/>
              <a:gd name="T30" fmla="*/ 593300 w 5147"/>
              <a:gd name="T31" fmla="*/ 1339419 h 5145"/>
              <a:gd name="T32" fmla="*/ 709887 w 5147"/>
              <a:gd name="T33" fmla="*/ 1421167 h 5145"/>
              <a:gd name="T34" fmla="*/ 847201 w 5147"/>
              <a:gd name="T35" fmla="*/ 1469625 h 5145"/>
              <a:gd name="T36" fmla="*/ 1070383 w 5147"/>
              <a:gd name="T37" fmla="*/ 1466665 h 5145"/>
              <a:gd name="T38" fmla="*/ 1146257 w 5147"/>
              <a:gd name="T39" fmla="*/ 1443362 h 5145"/>
              <a:gd name="T40" fmla="*/ 1846521 w 5147"/>
              <a:gd name="T41" fmla="*/ 1844706 h 5145"/>
              <a:gd name="T42" fmla="*/ 1006722 w 5147"/>
              <a:gd name="T43" fmla="*/ 527112 h 5145"/>
              <a:gd name="T44" fmla="*/ 1079636 w 5147"/>
              <a:gd name="T45" fmla="*/ 543018 h 5145"/>
              <a:gd name="T46" fmla="*/ 1146997 w 5147"/>
              <a:gd name="T47" fmla="*/ 570390 h 5145"/>
              <a:gd name="T48" fmla="*/ 1208437 w 5147"/>
              <a:gd name="T49" fmla="*/ 608860 h 5145"/>
              <a:gd name="T50" fmla="*/ 1262104 w 5147"/>
              <a:gd name="T51" fmla="*/ 656208 h 5145"/>
              <a:gd name="T52" fmla="*/ 1307259 w 5147"/>
              <a:gd name="T53" fmla="*/ 712433 h 5145"/>
              <a:gd name="T54" fmla="*/ 1342790 w 5147"/>
              <a:gd name="T55" fmla="*/ 775317 h 5145"/>
              <a:gd name="T56" fmla="*/ 1367218 w 5147"/>
              <a:gd name="T57" fmla="*/ 844858 h 5145"/>
              <a:gd name="T58" fmla="*/ 1379432 w 5147"/>
              <a:gd name="T59" fmla="*/ 918469 h 5145"/>
              <a:gd name="T60" fmla="*/ 1379432 w 5147"/>
              <a:gd name="T61" fmla="*/ 982092 h 5145"/>
              <a:gd name="T62" fmla="*/ 1368698 w 5147"/>
              <a:gd name="T63" fmla="*/ 1052004 h 5145"/>
              <a:gd name="T64" fmla="*/ 1065201 w 5147"/>
              <a:gd name="T65" fmla="*/ 734627 h 5145"/>
              <a:gd name="T66" fmla="*/ 851643 w 5147"/>
              <a:gd name="T67" fmla="*/ 535620 h 5145"/>
              <a:gd name="T68" fmla="*/ 921595 w 5147"/>
              <a:gd name="T69" fmla="*/ 524892 h 5145"/>
              <a:gd name="T70" fmla="*/ 1034851 w 5147"/>
              <a:gd name="T71" fmla="*/ 959898 h 5145"/>
              <a:gd name="T72" fmla="*/ 1010794 w 5147"/>
              <a:gd name="T73" fmla="*/ 1010205 h 5145"/>
              <a:gd name="T74" fmla="*/ 960828 w 5147"/>
              <a:gd name="T75" fmla="*/ 1033879 h 5145"/>
              <a:gd name="T76" fmla="*/ 912712 w 5147"/>
              <a:gd name="T77" fmla="*/ 1024631 h 5145"/>
              <a:gd name="T78" fmla="*/ 876071 w 5147"/>
              <a:gd name="T79" fmla="*/ 983942 h 5145"/>
              <a:gd name="T80" fmla="*/ 870889 w 5147"/>
              <a:gd name="T81" fmla="*/ 934745 h 5145"/>
              <a:gd name="T82" fmla="*/ 899758 w 5147"/>
              <a:gd name="T83" fmla="*/ 887397 h 5145"/>
              <a:gd name="T84" fmla="*/ 952315 w 5147"/>
              <a:gd name="T85" fmla="*/ 868532 h 5145"/>
              <a:gd name="T86" fmla="*/ 998950 w 5147"/>
              <a:gd name="T87" fmla="*/ 882958 h 5145"/>
              <a:gd name="T88" fmla="*/ 1031520 w 5147"/>
              <a:gd name="T89" fmla="*/ 926977 h 5145"/>
              <a:gd name="T90" fmla="*/ 941582 w 5147"/>
              <a:gd name="T91" fmla="*/ 1379368 h 5145"/>
              <a:gd name="T92" fmla="*/ 866077 w 5147"/>
              <a:gd name="T93" fmla="*/ 1370861 h 5145"/>
              <a:gd name="T94" fmla="*/ 795755 w 5147"/>
              <a:gd name="T95" fmla="*/ 1349776 h 5145"/>
              <a:gd name="T96" fmla="*/ 730244 w 5147"/>
              <a:gd name="T97" fmla="*/ 1317225 h 5145"/>
              <a:gd name="T98" fmla="*/ 672135 w 5147"/>
              <a:gd name="T99" fmla="*/ 1275056 h 5145"/>
              <a:gd name="T100" fmla="*/ 622169 w 5147"/>
              <a:gd name="T101" fmla="*/ 1223269 h 5145"/>
              <a:gd name="T102" fmla="*/ 581086 w 5147"/>
              <a:gd name="T103" fmla="*/ 1164085 h 5145"/>
              <a:gd name="T104" fmla="*/ 549996 w 5147"/>
              <a:gd name="T105" fmla="*/ 1098242 h 5145"/>
              <a:gd name="T106" fmla="*/ 530750 w 5147"/>
              <a:gd name="T107" fmla="*/ 1027221 h 5145"/>
              <a:gd name="T108" fmla="*/ 524088 w 5147"/>
              <a:gd name="T109" fmla="*/ 951391 h 5145"/>
              <a:gd name="T110" fmla="*/ 528529 w 5147"/>
              <a:gd name="T111" fmla="*/ 890357 h 5145"/>
              <a:gd name="T112" fmla="*/ 544074 w 5147"/>
              <a:gd name="T113" fmla="*/ 822664 h 5145"/>
              <a:gd name="T114" fmla="*/ 1090739 w 5147"/>
              <a:gd name="T115" fmla="*/ 1356434 h 5145"/>
              <a:gd name="T116" fmla="*/ 1023378 w 5147"/>
              <a:gd name="T117" fmla="*/ 1373450 h 5145"/>
              <a:gd name="T118" fmla="*/ 952315 w 5147"/>
              <a:gd name="T119" fmla="*/ 1379368 h 514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147" h="5145">
                <a:moveTo>
                  <a:pt x="4989" y="4987"/>
                </a:moveTo>
                <a:lnTo>
                  <a:pt x="3826" y="3260"/>
                </a:lnTo>
                <a:lnTo>
                  <a:pt x="3841" y="3233"/>
                </a:lnTo>
                <a:lnTo>
                  <a:pt x="3854" y="3207"/>
                </a:lnTo>
                <a:lnTo>
                  <a:pt x="3867" y="3179"/>
                </a:lnTo>
                <a:lnTo>
                  <a:pt x="3879" y="3152"/>
                </a:lnTo>
                <a:lnTo>
                  <a:pt x="3892" y="3124"/>
                </a:lnTo>
                <a:lnTo>
                  <a:pt x="3903" y="3096"/>
                </a:lnTo>
                <a:lnTo>
                  <a:pt x="3914" y="3067"/>
                </a:lnTo>
                <a:lnTo>
                  <a:pt x="3924" y="3038"/>
                </a:lnTo>
                <a:lnTo>
                  <a:pt x="3934" y="3010"/>
                </a:lnTo>
                <a:lnTo>
                  <a:pt x="3944" y="2980"/>
                </a:lnTo>
                <a:lnTo>
                  <a:pt x="3952" y="2951"/>
                </a:lnTo>
                <a:lnTo>
                  <a:pt x="3959" y="2921"/>
                </a:lnTo>
                <a:lnTo>
                  <a:pt x="3967" y="2891"/>
                </a:lnTo>
                <a:lnTo>
                  <a:pt x="3973" y="2861"/>
                </a:lnTo>
                <a:lnTo>
                  <a:pt x="3979" y="2831"/>
                </a:lnTo>
                <a:lnTo>
                  <a:pt x="3984" y="2800"/>
                </a:lnTo>
                <a:lnTo>
                  <a:pt x="5147" y="2572"/>
                </a:lnTo>
                <a:lnTo>
                  <a:pt x="3984" y="2345"/>
                </a:lnTo>
                <a:lnTo>
                  <a:pt x="3974" y="2289"/>
                </a:lnTo>
                <a:lnTo>
                  <a:pt x="3962" y="2233"/>
                </a:lnTo>
                <a:lnTo>
                  <a:pt x="3947" y="2178"/>
                </a:lnTo>
                <a:lnTo>
                  <a:pt x="3930" y="2124"/>
                </a:lnTo>
                <a:lnTo>
                  <a:pt x="3912" y="2071"/>
                </a:lnTo>
                <a:lnTo>
                  <a:pt x="3891" y="2019"/>
                </a:lnTo>
                <a:lnTo>
                  <a:pt x="3868" y="1968"/>
                </a:lnTo>
                <a:lnTo>
                  <a:pt x="3844" y="1918"/>
                </a:lnTo>
                <a:lnTo>
                  <a:pt x="3817" y="1869"/>
                </a:lnTo>
                <a:lnTo>
                  <a:pt x="3789" y="1821"/>
                </a:lnTo>
                <a:lnTo>
                  <a:pt x="3759" y="1774"/>
                </a:lnTo>
                <a:lnTo>
                  <a:pt x="3728" y="1730"/>
                </a:lnTo>
                <a:lnTo>
                  <a:pt x="3694" y="1686"/>
                </a:lnTo>
                <a:lnTo>
                  <a:pt x="3658" y="1643"/>
                </a:lnTo>
                <a:lnTo>
                  <a:pt x="3622" y="1601"/>
                </a:lnTo>
                <a:lnTo>
                  <a:pt x="3584" y="1562"/>
                </a:lnTo>
                <a:lnTo>
                  <a:pt x="3544" y="1524"/>
                </a:lnTo>
                <a:lnTo>
                  <a:pt x="3502" y="1487"/>
                </a:lnTo>
                <a:lnTo>
                  <a:pt x="3461" y="1452"/>
                </a:lnTo>
                <a:lnTo>
                  <a:pt x="3416" y="1419"/>
                </a:lnTo>
                <a:lnTo>
                  <a:pt x="3371" y="1386"/>
                </a:lnTo>
                <a:lnTo>
                  <a:pt x="3324" y="1357"/>
                </a:lnTo>
                <a:lnTo>
                  <a:pt x="3277" y="1328"/>
                </a:lnTo>
                <a:lnTo>
                  <a:pt x="3228" y="1302"/>
                </a:lnTo>
                <a:lnTo>
                  <a:pt x="3178" y="1277"/>
                </a:lnTo>
                <a:lnTo>
                  <a:pt x="3127" y="1255"/>
                </a:lnTo>
                <a:lnTo>
                  <a:pt x="3075" y="1235"/>
                </a:lnTo>
                <a:lnTo>
                  <a:pt x="3022" y="1215"/>
                </a:lnTo>
                <a:lnTo>
                  <a:pt x="2968" y="1199"/>
                </a:lnTo>
                <a:lnTo>
                  <a:pt x="2913" y="1185"/>
                </a:lnTo>
                <a:lnTo>
                  <a:pt x="2858" y="1171"/>
                </a:lnTo>
                <a:lnTo>
                  <a:pt x="2801" y="1161"/>
                </a:lnTo>
                <a:lnTo>
                  <a:pt x="2573" y="0"/>
                </a:lnTo>
                <a:lnTo>
                  <a:pt x="2345" y="1161"/>
                </a:lnTo>
                <a:lnTo>
                  <a:pt x="2315" y="1166"/>
                </a:lnTo>
                <a:lnTo>
                  <a:pt x="2284" y="1172"/>
                </a:lnTo>
                <a:lnTo>
                  <a:pt x="2255" y="1180"/>
                </a:lnTo>
                <a:lnTo>
                  <a:pt x="2224" y="1187"/>
                </a:lnTo>
                <a:lnTo>
                  <a:pt x="2194" y="1194"/>
                </a:lnTo>
                <a:lnTo>
                  <a:pt x="2165" y="1203"/>
                </a:lnTo>
                <a:lnTo>
                  <a:pt x="2135" y="1212"/>
                </a:lnTo>
                <a:lnTo>
                  <a:pt x="2107" y="1221"/>
                </a:lnTo>
                <a:lnTo>
                  <a:pt x="2078" y="1232"/>
                </a:lnTo>
                <a:lnTo>
                  <a:pt x="2050" y="1243"/>
                </a:lnTo>
                <a:lnTo>
                  <a:pt x="2021" y="1254"/>
                </a:lnTo>
                <a:lnTo>
                  <a:pt x="1994" y="1266"/>
                </a:lnTo>
                <a:lnTo>
                  <a:pt x="1966" y="1278"/>
                </a:lnTo>
                <a:lnTo>
                  <a:pt x="1939" y="1292"/>
                </a:lnTo>
                <a:lnTo>
                  <a:pt x="1912" y="1305"/>
                </a:lnTo>
                <a:lnTo>
                  <a:pt x="1886" y="1319"/>
                </a:lnTo>
                <a:lnTo>
                  <a:pt x="158" y="157"/>
                </a:lnTo>
                <a:lnTo>
                  <a:pt x="1320" y="1885"/>
                </a:lnTo>
                <a:lnTo>
                  <a:pt x="1306" y="1912"/>
                </a:lnTo>
                <a:lnTo>
                  <a:pt x="1292" y="1938"/>
                </a:lnTo>
                <a:lnTo>
                  <a:pt x="1279" y="1966"/>
                </a:lnTo>
                <a:lnTo>
                  <a:pt x="1266" y="1993"/>
                </a:lnTo>
                <a:lnTo>
                  <a:pt x="1254" y="2021"/>
                </a:lnTo>
                <a:lnTo>
                  <a:pt x="1243" y="2049"/>
                </a:lnTo>
                <a:lnTo>
                  <a:pt x="1232" y="2077"/>
                </a:lnTo>
                <a:lnTo>
                  <a:pt x="1222" y="2106"/>
                </a:lnTo>
                <a:lnTo>
                  <a:pt x="1212" y="2135"/>
                </a:lnTo>
                <a:lnTo>
                  <a:pt x="1203" y="2165"/>
                </a:lnTo>
                <a:lnTo>
                  <a:pt x="1195" y="2194"/>
                </a:lnTo>
                <a:lnTo>
                  <a:pt x="1187" y="2224"/>
                </a:lnTo>
                <a:lnTo>
                  <a:pt x="1180" y="2253"/>
                </a:lnTo>
                <a:lnTo>
                  <a:pt x="1174" y="2284"/>
                </a:lnTo>
                <a:lnTo>
                  <a:pt x="1168" y="2314"/>
                </a:lnTo>
                <a:lnTo>
                  <a:pt x="1162" y="2345"/>
                </a:lnTo>
                <a:lnTo>
                  <a:pt x="0" y="2572"/>
                </a:lnTo>
                <a:lnTo>
                  <a:pt x="1162" y="2800"/>
                </a:lnTo>
                <a:lnTo>
                  <a:pt x="1173" y="2856"/>
                </a:lnTo>
                <a:lnTo>
                  <a:pt x="1185" y="2912"/>
                </a:lnTo>
                <a:lnTo>
                  <a:pt x="1199" y="2967"/>
                </a:lnTo>
                <a:lnTo>
                  <a:pt x="1216" y="3021"/>
                </a:lnTo>
                <a:lnTo>
                  <a:pt x="1235" y="3074"/>
                </a:lnTo>
                <a:lnTo>
                  <a:pt x="1255" y="3126"/>
                </a:lnTo>
                <a:lnTo>
                  <a:pt x="1278" y="3177"/>
                </a:lnTo>
                <a:lnTo>
                  <a:pt x="1303" y="3227"/>
                </a:lnTo>
                <a:lnTo>
                  <a:pt x="1330" y="3276"/>
                </a:lnTo>
                <a:lnTo>
                  <a:pt x="1357" y="3324"/>
                </a:lnTo>
                <a:lnTo>
                  <a:pt x="1388" y="3371"/>
                </a:lnTo>
                <a:lnTo>
                  <a:pt x="1419" y="3415"/>
                </a:lnTo>
                <a:lnTo>
                  <a:pt x="1453" y="3459"/>
                </a:lnTo>
                <a:lnTo>
                  <a:pt x="1487" y="3502"/>
                </a:lnTo>
                <a:lnTo>
                  <a:pt x="1524" y="3543"/>
                </a:lnTo>
                <a:lnTo>
                  <a:pt x="1563" y="3582"/>
                </a:lnTo>
                <a:lnTo>
                  <a:pt x="1603" y="3621"/>
                </a:lnTo>
                <a:lnTo>
                  <a:pt x="1643" y="3658"/>
                </a:lnTo>
                <a:lnTo>
                  <a:pt x="1686" y="3692"/>
                </a:lnTo>
                <a:lnTo>
                  <a:pt x="1730" y="3726"/>
                </a:lnTo>
                <a:lnTo>
                  <a:pt x="1775" y="3758"/>
                </a:lnTo>
                <a:lnTo>
                  <a:pt x="1822" y="3788"/>
                </a:lnTo>
                <a:lnTo>
                  <a:pt x="1869" y="3816"/>
                </a:lnTo>
                <a:lnTo>
                  <a:pt x="1918" y="3842"/>
                </a:lnTo>
                <a:lnTo>
                  <a:pt x="1968" y="3868"/>
                </a:lnTo>
                <a:lnTo>
                  <a:pt x="2019" y="3890"/>
                </a:lnTo>
                <a:lnTo>
                  <a:pt x="2071" y="3910"/>
                </a:lnTo>
                <a:lnTo>
                  <a:pt x="2124" y="3930"/>
                </a:lnTo>
                <a:lnTo>
                  <a:pt x="2178" y="3946"/>
                </a:lnTo>
                <a:lnTo>
                  <a:pt x="2233" y="3960"/>
                </a:lnTo>
                <a:lnTo>
                  <a:pt x="2289" y="3973"/>
                </a:lnTo>
                <a:lnTo>
                  <a:pt x="2345" y="3983"/>
                </a:lnTo>
                <a:lnTo>
                  <a:pt x="2573" y="5145"/>
                </a:lnTo>
                <a:lnTo>
                  <a:pt x="2801" y="3983"/>
                </a:lnTo>
                <a:lnTo>
                  <a:pt x="2831" y="3978"/>
                </a:lnTo>
                <a:lnTo>
                  <a:pt x="2862" y="3972"/>
                </a:lnTo>
                <a:lnTo>
                  <a:pt x="2892" y="3965"/>
                </a:lnTo>
                <a:lnTo>
                  <a:pt x="2922" y="3958"/>
                </a:lnTo>
                <a:lnTo>
                  <a:pt x="2951" y="3950"/>
                </a:lnTo>
                <a:lnTo>
                  <a:pt x="2981" y="3942"/>
                </a:lnTo>
                <a:lnTo>
                  <a:pt x="3010" y="3933"/>
                </a:lnTo>
                <a:lnTo>
                  <a:pt x="3039" y="3924"/>
                </a:lnTo>
                <a:lnTo>
                  <a:pt x="3068" y="3913"/>
                </a:lnTo>
                <a:lnTo>
                  <a:pt x="3097" y="3902"/>
                </a:lnTo>
                <a:lnTo>
                  <a:pt x="3124" y="3891"/>
                </a:lnTo>
                <a:lnTo>
                  <a:pt x="3152" y="3879"/>
                </a:lnTo>
                <a:lnTo>
                  <a:pt x="3180" y="3867"/>
                </a:lnTo>
                <a:lnTo>
                  <a:pt x="3207" y="3853"/>
                </a:lnTo>
                <a:lnTo>
                  <a:pt x="3233" y="3839"/>
                </a:lnTo>
                <a:lnTo>
                  <a:pt x="3260" y="3826"/>
                </a:lnTo>
                <a:lnTo>
                  <a:pt x="4989" y="4987"/>
                </a:lnTo>
                <a:close/>
                <a:moveTo>
                  <a:pt x="2573" y="1416"/>
                </a:moveTo>
                <a:lnTo>
                  <a:pt x="2573" y="1416"/>
                </a:lnTo>
                <a:lnTo>
                  <a:pt x="2603" y="1416"/>
                </a:lnTo>
                <a:lnTo>
                  <a:pt x="2632" y="1417"/>
                </a:lnTo>
                <a:lnTo>
                  <a:pt x="2662" y="1419"/>
                </a:lnTo>
                <a:lnTo>
                  <a:pt x="2692" y="1422"/>
                </a:lnTo>
                <a:lnTo>
                  <a:pt x="2720" y="1425"/>
                </a:lnTo>
                <a:lnTo>
                  <a:pt x="2750" y="1429"/>
                </a:lnTo>
                <a:lnTo>
                  <a:pt x="2778" y="1433"/>
                </a:lnTo>
                <a:lnTo>
                  <a:pt x="2806" y="1439"/>
                </a:lnTo>
                <a:lnTo>
                  <a:pt x="2834" y="1445"/>
                </a:lnTo>
                <a:lnTo>
                  <a:pt x="2862" y="1452"/>
                </a:lnTo>
                <a:lnTo>
                  <a:pt x="2889" y="1460"/>
                </a:lnTo>
                <a:lnTo>
                  <a:pt x="2917" y="1468"/>
                </a:lnTo>
                <a:lnTo>
                  <a:pt x="2944" y="1476"/>
                </a:lnTo>
                <a:lnTo>
                  <a:pt x="2971" y="1486"/>
                </a:lnTo>
                <a:lnTo>
                  <a:pt x="2997" y="1496"/>
                </a:lnTo>
                <a:lnTo>
                  <a:pt x="3023" y="1507"/>
                </a:lnTo>
                <a:lnTo>
                  <a:pt x="3049" y="1518"/>
                </a:lnTo>
                <a:lnTo>
                  <a:pt x="3075" y="1530"/>
                </a:lnTo>
                <a:lnTo>
                  <a:pt x="3099" y="1542"/>
                </a:lnTo>
                <a:lnTo>
                  <a:pt x="3124" y="1555"/>
                </a:lnTo>
                <a:lnTo>
                  <a:pt x="3149" y="1569"/>
                </a:lnTo>
                <a:lnTo>
                  <a:pt x="3172" y="1583"/>
                </a:lnTo>
                <a:lnTo>
                  <a:pt x="3196" y="1598"/>
                </a:lnTo>
                <a:lnTo>
                  <a:pt x="3219" y="1613"/>
                </a:lnTo>
                <a:lnTo>
                  <a:pt x="3243" y="1629"/>
                </a:lnTo>
                <a:lnTo>
                  <a:pt x="3265" y="1646"/>
                </a:lnTo>
                <a:lnTo>
                  <a:pt x="3287" y="1662"/>
                </a:lnTo>
                <a:lnTo>
                  <a:pt x="3309" y="1680"/>
                </a:lnTo>
                <a:lnTo>
                  <a:pt x="3330" y="1698"/>
                </a:lnTo>
                <a:lnTo>
                  <a:pt x="3351" y="1716"/>
                </a:lnTo>
                <a:lnTo>
                  <a:pt x="3371" y="1736"/>
                </a:lnTo>
                <a:lnTo>
                  <a:pt x="3390" y="1755"/>
                </a:lnTo>
                <a:lnTo>
                  <a:pt x="3410" y="1774"/>
                </a:lnTo>
                <a:lnTo>
                  <a:pt x="3429" y="1795"/>
                </a:lnTo>
                <a:lnTo>
                  <a:pt x="3447" y="1816"/>
                </a:lnTo>
                <a:lnTo>
                  <a:pt x="3466" y="1837"/>
                </a:lnTo>
                <a:lnTo>
                  <a:pt x="3483" y="1859"/>
                </a:lnTo>
                <a:lnTo>
                  <a:pt x="3500" y="1880"/>
                </a:lnTo>
                <a:lnTo>
                  <a:pt x="3517" y="1903"/>
                </a:lnTo>
                <a:lnTo>
                  <a:pt x="3532" y="1926"/>
                </a:lnTo>
                <a:lnTo>
                  <a:pt x="3547" y="1950"/>
                </a:lnTo>
                <a:lnTo>
                  <a:pt x="3563" y="1973"/>
                </a:lnTo>
                <a:lnTo>
                  <a:pt x="3577" y="1996"/>
                </a:lnTo>
                <a:lnTo>
                  <a:pt x="3590" y="2021"/>
                </a:lnTo>
                <a:lnTo>
                  <a:pt x="3603" y="2046"/>
                </a:lnTo>
                <a:lnTo>
                  <a:pt x="3616" y="2071"/>
                </a:lnTo>
                <a:lnTo>
                  <a:pt x="3628" y="2096"/>
                </a:lnTo>
                <a:lnTo>
                  <a:pt x="3639" y="2123"/>
                </a:lnTo>
                <a:lnTo>
                  <a:pt x="3650" y="2148"/>
                </a:lnTo>
                <a:lnTo>
                  <a:pt x="3659" y="2175"/>
                </a:lnTo>
                <a:lnTo>
                  <a:pt x="3669" y="2201"/>
                </a:lnTo>
                <a:lnTo>
                  <a:pt x="3678" y="2229"/>
                </a:lnTo>
                <a:lnTo>
                  <a:pt x="3686" y="2256"/>
                </a:lnTo>
                <a:lnTo>
                  <a:pt x="3694" y="2284"/>
                </a:lnTo>
                <a:lnTo>
                  <a:pt x="3700" y="2311"/>
                </a:lnTo>
                <a:lnTo>
                  <a:pt x="3706" y="2340"/>
                </a:lnTo>
                <a:lnTo>
                  <a:pt x="3712" y="2368"/>
                </a:lnTo>
                <a:lnTo>
                  <a:pt x="3716" y="2397"/>
                </a:lnTo>
                <a:lnTo>
                  <a:pt x="3720" y="2425"/>
                </a:lnTo>
                <a:lnTo>
                  <a:pt x="3725" y="2454"/>
                </a:lnTo>
                <a:lnTo>
                  <a:pt x="3727" y="2483"/>
                </a:lnTo>
                <a:lnTo>
                  <a:pt x="3729" y="2513"/>
                </a:lnTo>
                <a:lnTo>
                  <a:pt x="3730" y="2542"/>
                </a:lnTo>
                <a:lnTo>
                  <a:pt x="3730" y="2572"/>
                </a:lnTo>
                <a:lnTo>
                  <a:pt x="3730" y="2600"/>
                </a:lnTo>
                <a:lnTo>
                  <a:pt x="3729" y="2628"/>
                </a:lnTo>
                <a:lnTo>
                  <a:pt x="3727" y="2655"/>
                </a:lnTo>
                <a:lnTo>
                  <a:pt x="3725" y="2683"/>
                </a:lnTo>
                <a:lnTo>
                  <a:pt x="3721" y="2711"/>
                </a:lnTo>
                <a:lnTo>
                  <a:pt x="3718" y="2738"/>
                </a:lnTo>
                <a:lnTo>
                  <a:pt x="3714" y="2764"/>
                </a:lnTo>
                <a:lnTo>
                  <a:pt x="3709" y="2791"/>
                </a:lnTo>
                <a:lnTo>
                  <a:pt x="3704" y="2817"/>
                </a:lnTo>
                <a:lnTo>
                  <a:pt x="3698" y="2844"/>
                </a:lnTo>
                <a:lnTo>
                  <a:pt x="3691" y="2870"/>
                </a:lnTo>
                <a:lnTo>
                  <a:pt x="3684" y="2896"/>
                </a:lnTo>
                <a:lnTo>
                  <a:pt x="3676" y="2921"/>
                </a:lnTo>
                <a:lnTo>
                  <a:pt x="3667" y="2947"/>
                </a:lnTo>
                <a:lnTo>
                  <a:pt x="3649" y="2997"/>
                </a:lnTo>
                <a:lnTo>
                  <a:pt x="3159" y="2268"/>
                </a:lnTo>
                <a:lnTo>
                  <a:pt x="2878" y="1986"/>
                </a:lnTo>
                <a:lnTo>
                  <a:pt x="2149" y="1496"/>
                </a:lnTo>
                <a:lnTo>
                  <a:pt x="2198" y="1478"/>
                </a:lnTo>
                <a:lnTo>
                  <a:pt x="2224" y="1470"/>
                </a:lnTo>
                <a:lnTo>
                  <a:pt x="2249" y="1462"/>
                </a:lnTo>
                <a:lnTo>
                  <a:pt x="2276" y="1455"/>
                </a:lnTo>
                <a:lnTo>
                  <a:pt x="2301" y="1448"/>
                </a:lnTo>
                <a:lnTo>
                  <a:pt x="2328" y="1442"/>
                </a:lnTo>
                <a:lnTo>
                  <a:pt x="2354" y="1436"/>
                </a:lnTo>
                <a:lnTo>
                  <a:pt x="2381" y="1431"/>
                </a:lnTo>
                <a:lnTo>
                  <a:pt x="2407" y="1427"/>
                </a:lnTo>
                <a:lnTo>
                  <a:pt x="2435" y="1424"/>
                </a:lnTo>
                <a:lnTo>
                  <a:pt x="2462" y="1421"/>
                </a:lnTo>
                <a:lnTo>
                  <a:pt x="2490" y="1419"/>
                </a:lnTo>
                <a:lnTo>
                  <a:pt x="2517" y="1417"/>
                </a:lnTo>
                <a:lnTo>
                  <a:pt x="2545" y="1416"/>
                </a:lnTo>
                <a:lnTo>
                  <a:pt x="2573" y="1416"/>
                </a:lnTo>
                <a:close/>
                <a:moveTo>
                  <a:pt x="2797" y="2572"/>
                </a:moveTo>
                <a:lnTo>
                  <a:pt x="2797" y="2572"/>
                </a:lnTo>
                <a:lnTo>
                  <a:pt x="2796" y="2595"/>
                </a:lnTo>
                <a:lnTo>
                  <a:pt x="2792" y="2618"/>
                </a:lnTo>
                <a:lnTo>
                  <a:pt x="2787" y="2639"/>
                </a:lnTo>
                <a:lnTo>
                  <a:pt x="2780" y="2660"/>
                </a:lnTo>
                <a:lnTo>
                  <a:pt x="2770" y="2679"/>
                </a:lnTo>
                <a:lnTo>
                  <a:pt x="2759" y="2698"/>
                </a:lnTo>
                <a:lnTo>
                  <a:pt x="2747" y="2715"/>
                </a:lnTo>
                <a:lnTo>
                  <a:pt x="2731" y="2731"/>
                </a:lnTo>
                <a:lnTo>
                  <a:pt x="2716" y="2745"/>
                </a:lnTo>
                <a:lnTo>
                  <a:pt x="2699" y="2758"/>
                </a:lnTo>
                <a:lnTo>
                  <a:pt x="2680" y="2770"/>
                </a:lnTo>
                <a:lnTo>
                  <a:pt x="2660" y="2779"/>
                </a:lnTo>
                <a:lnTo>
                  <a:pt x="2640" y="2787"/>
                </a:lnTo>
                <a:lnTo>
                  <a:pt x="2618" y="2792"/>
                </a:lnTo>
                <a:lnTo>
                  <a:pt x="2596" y="2795"/>
                </a:lnTo>
                <a:lnTo>
                  <a:pt x="2573" y="2797"/>
                </a:lnTo>
                <a:lnTo>
                  <a:pt x="2550" y="2795"/>
                </a:lnTo>
                <a:lnTo>
                  <a:pt x="2528" y="2792"/>
                </a:lnTo>
                <a:lnTo>
                  <a:pt x="2506" y="2787"/>
                </a:lnTo>
                <a:lnTo>
                  <a:pt x="2486" y="2779"/>
                </a:lnTo>
                <a:lnTo>
                  <a:pt x="2466" y="2770"/>
                </a:lnTo>
                <a:lnTo>
                  <a:pt x="2448" y="2758"/>
                </a:lnTo>
                <a:lnTo>
                  <a:pt x="2431" y="2745"/>
                </a:lnTo>
                <a:lnTo>
                  <a:pt x="2414" y="2731"/>
                </a:lnTo>
                <a:lnTo>
                  <a:pt x="2400" y="2715"/>
                </a:lnTo>
                <a:lnTo>
                  <a:pt x="2387" y="2698"/>
                </a:lnTo>
                <a:lnTo>
                  <a:pt x="2376" y="2679"/>
                </a:lnTo>
                <a:lnTo>
                  <a:pt x="2367" y="2660"/>
                </a:lnTo>
                <a:lnTo>
                  <a:pt x="2358" y="2639"/>
                </a:lnTo>
                <a:lnTo>
                  <a:pt x="2353" y="2618"/>
                </a:lnTo>
                <a:lnTo>
                  <a:pt x="2350" y="2595"/>
                </a:lnTo>
                <a:lnTo>
                  <a:pt x="2348" y="2572"/>
                </a:lnTo>
                <a:lnTo>
                  <a:pt x="2350" y="2550"/>
                </a:lnTo>
                <a:lnTo>
                  <a:pt x="2353" y="2527"/>
                </a:lnTo>
                <a:lnTo>
                  <a:pt x="2358" y="2506"/>
                </a:lnTo>
                <a:lnTo>
                  <a:pt x="2367" y="2485"/>
                </a:lnTo>
                <a:lnTo>
                  <a:pt x="2376" y="2465"/>
                </a:lnTo>
                <a:lnTo>
                  <a:pt x="2387" y="2447"/>
                </a:lnTo>
                <a:lnTo>
                  <a:pt x="2400" y="2429"/>
                </a:lnTo>
                <a:lnTo>
                  <a:pt x="2414" y="2414"/>
                </a:lnTo>
                <a:lnTo>
                  <a:pt x="2431" y="2399"/>
                </a:lnTo>
                <a:lnTo>
                  <a:pt x="2448" y="2387"/>
                </a:lnTo>
                <a:lnTo>
                  <a:pt x="2466" y="2375"/>
                </a:lnTo>
                <a:lnTo>
                  <a:pt x="2486" y="2365"/>
                </a:lnTo>
                <a:lnTo>
                  <a:pt x="2506" y="2358"/>
                </a:lnTo>
                <a:lnTo>
                  <a:pt x="2528" y="2353"/>
                </a:lnTo>
                <a:lnTo>
                  <a:pt x="2550" y="2349"/>
                </a:lnTo>
                <a:lnTo>
                  <a:pt x="2573" y="2348"/>
                </a:lnTo>
                <a:lnTo>
                  <a:pt x="2596" y="2349"/>
                </a:lnTo>
                <a:lnTo>
                  <a:pt x="2618" y="2353"/>
                </a:lnTo>
                <a:lnTo>
                  <a:pt x="2640" y="2358"/>
                </a:lnTo>
                <a:lnTo>
                  <a:pt x="2660" y="2365"/>
                </a:lnTo>
                <a:lnTo>
                  <a:pt x="2680" y="2375"/>
                </a:lnTo>
                <a:lnTo>
                  <a:pt x="2699" y="2387"/>
                </a:lnTo>
                <a:lnTo>
                  <a:pt x="2716" y="2399"/>
                </a:lnTo>
                <a:lnTo>
                  <a:pt x="2731" y="2414"/>
                </a:lnTo>
                <a:lnTo>
                  <a:pt x="2747" y="2429"/>
                </a:lnTo>
                <a:lnTo>
                  <a:pt x="2759" y="2447"/>
                </a:lnTo>
                <a:lnTo>
                  <a:pt x="2770" y="2465"/>
                </a:lnTo>
                <a:lnTo>
                  <a:pt x="2780" y="2485"/>
                </a:lnTo>
                <a:lnTo>
                  <a:pt x="2787" y="2506"/>
                </a:lnTo>
                <a:lnTo>
                  <a:pt x="2792" y="2527"/>
                </a:lnTo>
                <a:lnTo>
                  <a:pt x="2796" y="2550"/>
                </a:lnTo>
                <a:lnTo>
                  <a:pt x="2797" y="2572"/>
                </a:lnTo>
                <a:close/>
                <a:moveTo>
                  <a:pt x="2573" y="3729"/>
                </a:moveTo>
                <a:lnTo>
                  <a:pt x="2573" y="3729"/>
                </a:lnTo>
                <a:lnTo>
                  <a:pt x="2544" y="3729"/>
                </a:lnTo>
                <a:lnTo>
                  <a:pt x="2513" y="3728"/>
                </a:lnTo>
                <a:lnTo>
                  <a:pt x="2485" y="3726"/>
                </a:lnTo>
                <a:lnTo>
                  <a:pt x="2455" y="3723"/>
                </a:lnTo>
                <a:lnTo>
                  <a:pt x="2426" y="3720"/>
                </a:lnTo>
                <a:lnTo>
                  <a:pt x="2397" y="3716"/>
                </a:lnTo>
                <a:lnTo>
                  <a:pt x="2369" y="3711"/>
                </a:lnTo>
                <a:lnTo>
                  <a:pt x="2340" y="3706"/>
                </a:lnTo>
                <a:lnTo>
                  <a:pt x="2313" y="3700"/>
                </a:lnTo>
                <a:lnTo>
                  <a:pt x="2284" y="3692"/>
                </a:lnTo>
                <a:lnTo>
                  <a:pt x="2257" y="3685"/>
                </a:lnTo>
                <a:lnTo>
                  <a:pt x="2229" y="3677"/>
                </a:lnTo>
                <a:lnTo>
                  <a:pt x="2203" y="3668"/>
                </a:lnTo>
                <a:lnTo>
                  <a:pt x="2176" y="3659"/>
                </a:lnTo>
                <a:lnTo>
                  <a:pt x="2150" y="3649"/>
                </a:lnTo>
                <a:lnTo>
                  <a:pt x="2123" y="3638"/>
                </a:lnTo>
                <a:lnTo>
                  <a:pt x="2098" y="3627"/>
                </a:lnTo>
                <a:lnTo>
                  <a:pt x="2072" y="3615"/>
                </a:lnTo>
                <a:lnTo>
                  <a:pt x="2047" y="3603"/>
                </a:lnTo>
                <a:lnTo>
                  <a:pt x="2022" y="3590"/>
                </a:lnTo>
                <a:lnTo>
                  <a:pt x="1998" y="3575"/>
                </a:lnTo>
                <a:lnTo>
                  <a:pt x="1973" y="3561"/>
                </a:lnTo>
                <a:lnTo>
                  <a:pt x="1950" y="3547"/>
                </a:lnTo>
                <a:lnTo>
                  <a:pt x="1926" y="3531"/>
                </a:lnTo>
                <a:lnTo>
                  <a:pt x="1904" y="3515"/>
                </a:lnTo>
                <a:lnTo>
                  <a:pt x="1882" y="3499"/>
                </a:lnTo>
                <a:lnTo>
                  <a:pt x="1859" y="3482"/>
                </a:lnTo>
                <a:lnTo>
                  <a:pt x="1838" y="3464"/>
                </a:lnTo>
                <a:lnTo>
                  <a:pt x="1816" y="3447"/>
                </a:lnTo>
                <a:lnTo>
                  <a:pt x="1796" y="3429"/>
                </a:lnTo>
                <a:lnTo>
                  <a:pt x="1776" y="3409"/>
                </a:lnTo>
                <a:lnTo>
                  <a:pt x="1755" y="3390"/>
                </a:lnTo>
                <a:lnTo>
                  <a:pt x="1736" y="3370"/>
                </a:lnTo>
                <a:lnTo>
                  <a:pt x="1717" y="3350"/>
                </a:lnTo>
                <a:lnTo>
                  <a:pt x="1698" y="3329"/>
                </a:lnTo>
                <a:lnTo>
                  <a:pt x="1681" y="3307"/>
                </a:lnTo>
                <a:lnTo>
                  <a:pt x="1664" y="3286"/>
                </a:lnTo>
                <a:lnTo>
                  <a:pt x="1646" y="3264"/>
                </a:lnTo>
                <a:lnTo>
                  <a:pt x="1630" y="3241"/>
                </a:lnTo>
                <a:lnTo>
                  <a:pt x="1614" y="3219"/>
                </a:lnTo>
                <a:lnTo>
                  <a:pt x="1598" y="3195"/>
                </a:lnTo>
                <a:lnTo>
                  <a:pt x="1584" y="3172"/>
                </a:lnTo>
                <a:lnTo>
                  <a:pt x="1570" y="3147"/>
                </a:lnTo>
                <a:lnTo>
                  <a:pt x="1556" y="3123"/>
                </a:lnTo>
                <a:lnTo>
                  <a:pt x="1543" y="3099"/>
                </a:lnTo>
                <a:lnTo>
                  <a:pt x="1530" y="3073"/>
                </a:lnTo>
                <a:lnTo>
                  <a:pt x="1519" y="3048"/>
                </a:lnTo>
                <a:lnTo>
                  <a:pt x="1507" y="3022"/>
                </a:lnTo>
                <a:lnTo>
                  <a:pt x="1497" y="2996"/>
                </a:lnTo>
                <a:lnTo>
                  <a:pt x="1486" y="2969"/>
                </a:lnTo>
                <a:lnTo>
                  <a:pt x="1477" y="2943"/>
                </a:lnTo>
                <a:lnTo>
                  <a:pt x="1468" y="2916"/>
                </a:lnTo>
                <a:lnTo>
                  <a:pt x="1460" y="2889"/>
                </a:lnTo>
                <a:lnTo>
                  <a:pt x="1453" y="2861"/>
                </a:lnTo>
                <a:lnTo>
                  <a:pt x="1446" y="2833"/>
                </a:lnTo>
                <a:lnTo>
                  <a:pt x="1440" y="2805"/>
                </a:lnTo>
                <a:lnTo>
                  <a:pt x="1434" y="2777"/>
                </a:lnTo>
                <a:lnTo>
                  <a:pt x="1429" y="2748"/>
                </a:lnTo>
                <a:lnTo>
                  <a:pt x="1425" y="2720"/>
                </a:lnTo>
                <a:lnTo>
                  <a:pt x="1422" y="2690"/>
                </a:lnTo>
                <a:lnTo>
                  <a:pt x="1419" y="2662"/>
                </a:lnTo>
                <a:lnTo>
                  <a:pt x="1418" y="2632"/>
                </a:lnTo>
                <a:lnTo>
                  <a:pt x="1416" y="2603"/>
                </a:lnTo>
                <a:lnTo>
                  <a:pt x="1416" y="2572"/>
                </a:lnTo>
                <a:lnTo>
                  <a:pt x="1416" y="2544"/>
                </a:lnTo>
                <a:lnTo>
                  <a:pt x="1417" y="2517"/>
                </a:lnTo>
                <a:lnTo>
                  <a:pt x="1419" y="2488"/>
                </a:lnTo>
                <a:lnTo>
                  <a:pt x="1421" y="2461"/>
                </a:lnTo>
                <a:lnTo>
                  <a:pt x="1424" y="2434"/>
                </a:lnTo>
                <a:lnTo>
                  <a:pt x="1428" y="2407"/>
                </a:lnTo>
                <a:lnTo>
                  <a:pt x="1432" y="2380"/>
                </a:lnTo>
                <a:lnTo>
                  <a:pt x="1438" y="2354"/>
                </a:lnTo>
                <a:lnTo>
                  <a:pt x="1443" y="2328"/>
                </a:lnTo>
                <a:lnTo>
                  <a:pt x="1449" y="2301"/>
                </a:lnTo>
                <a:lnTo>
                  <a:pt x="1455" y="2275"/>
                </a:lnTo>
                <a:lnTo>
                  <a:pt x="1462" y="2249"/>
                </a:lnTo>
                <a:lnTo>
                  <a:pt x="1470" y="2224"/>
                </a:lnTo>
                <a:lnTo>
                  <a:pt x="1478" y="2198"/>
                </a:lnTo>
                <a:lnTo>
                  <a:pt x="1497" y="2148"/>
                </a:lnTo>
                <a:lnTo>
                  <a:pt x="1987" y="2877"/>
                </a:lnTo>
                <a:lnTo>
                  <a:pt x="2269" y="3159"/>
                </a:lnTo>
                <a:lnTo>
                  <a:pt x="2997" y="3649"/>
                </a:lnTo>
                <a:lnTo>
                  <a:pt x="2947" y="3667"/>
                </a:lnTo>
                <a:lnTo>
                  <a:pt x="2922" y="3675"/>
                </a:lnTo>
                <a:lnTo>
                  <a:pt x="2896" y="3683"/>
                </a:lnTo>
                <a:lnTo>
                  <a:pt x="2871" y="3690"/>
                </a:lnTo>
                <a:lnTo>
                  <a:pt x="2844" y="3696"/>
                </a:lnTo>
                <a:lnTo>
                  <a:pt x="2819" y="3703"/>
                </a:lnTo>
                <a:lnTo>
                  <a:pt x="2792" y="3708"/>
                </a:lnTo>
                <a:lnTo>
                  <a:pt x="2765" y="3713"/>
                </a:lnTo>
                <a:lnTo>
                  <a:pt x="2738" y="3717"/>
                </a:lnTo>
                <a:lnTo>
                  <a:pt x="2711" y="3721"/>
                </a:lnTo>
                <a:lnTo>
                  <a:pt x="2684" y="3724"/>
                </a:lnTo>
                <a:lnTo>
                  <a:pt x="2657" y="3726"/>
                </a:lnTo>
                <a:lnTo>
                  <a:pt x="2629" y="3728"/>
                </a:lnTo>
                <a:lnTo>
                  <a:pt x="2601" y="3729"/>
                </a:lnTo>
                <a:lnTo>
                  <a:pt x="2573" y="3729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34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34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41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3" accel="100000" fill="hold">
                                          <p:stCondLst>
                                            <p:cond delay="84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54" grpId="0"/>
      <p:bldP spid="78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536" y="280700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关键技术</a:t>
            </a:r>
          </a:p>
        </p:txBody>
      </p:sp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 rot="449473">
            <a:off x="1497013" y="1260475"/>
            <a:ext cx="3706812" cy="1316038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blipFill dpi="0" rotWithShape="1">
            <a:blip r:embed="rId2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lIns="51427" tIns="25718" rIns="51427" bIns="2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MH_Other_2"/>
          <p:cNvSpPr/>
          <p:nvPr>
            <p:custDataLst>
              <p:tags r:id="rId2"/>
            </p:custDataLst>
          </p:nvPr>
        </p:nvSpPr>
        <p:spPr>
          <a:xfrm rot="21077013">
            <a:off x="1400175" y="1974850"/>
            <a:ext cx="3086100" cy="1096963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blipFill dpi="0" rotWithShape="1">
            <a:blip r:embed="rId2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lIns="51427" tIns="25718" rIns="51427" bIns="2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MH_Other_3"/>
          <p:cNvSpPr/>
          <p:nvPr>
            <p:custDataLst>
              <p:tags r:id="rId3"/>
            </p:custDataLst>
          </p:nvPr>
        </p:nvSpPr>
        <p:spPr>
          <a:xfrm rot="20062520">
            <a:off x="1441450" y="2633663"/>
            <a:ext cx="2654300" cy="942975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blipFill dpi="0" rotWithShape="1">
            <a:blip r:embed="rId2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lIns="51427" tIns="25718" rIns="51427" bIns="2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MH_Other_4"/>
          <p:cNvSpPr/>
          <p:nvPr>
            <p:custDataLst>
              <p:tags r:id="rId4"/>
            </p:custDataLst>
          </p:nvPr>
        </p:nvSpPr>
        <p:spPr>
          <a:xfrm>
            <a:off x="1700128" y="1474837"/>
            <a:ext cx="562442" cy="553418"/>
          </a:xfrm>
          <a:prstGeom prst="ellipse">
            <a:avLst/>
          </a:prstGeom>
          <a:blipFill dpi="0"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08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7" name="MH_Other_5"/>
          <p:cNvSpPr/>
          <p:nvPr>
            <p:custDataLst>
              <p:tags r:id="rId5"/>
            </p:custDataLst>
          </p:nvPr>
        </p:nvSpPr>
        <p:spPr>
          <a:xfrm>
            <a:off x="1569897" y="2458579"/>
            <a:ext cx="516220" cy="507938"/>
          </a:xfrm>
          <a:prstGeom prst="ellipse">
            <a:avLst/>
          </a:prstGeom>
          <a:blipFill dpi="0"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08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8" name="MH_Other_6"/>
          <p:cNvSpPr/>
          <p:nvPr>
            <p:custDataLst>
              <p:tags r:id="rId6"/>
            </p:custDataLst>
          </p:nvPr>
        </p:nvSpPr>
        <p:spPr>
          <a:xfrm>
            <a:off x="1678340" y="3365231"/>
            <a:ext cx="387408" cy="381193"/>
          </a:xfrm>
          <a:prstGeom prst="ellipse">
            <a:avLst/>
          </a:prstGeom>
          <a:blipFill dpi="0"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08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9" name="MH_Other_7"/>
          <p:cNvSpPr/>
          <p:nvPr>
            <p:custDataLst>
              <p:tags r:id="rId7"/>
            </p:custDataLst>
          </p:nvPr>
        </p:nvSpPr>
        <p:spPr>
          <a:xfrm rot="19002814">
            <a:off x="1579563" y="3198813"/>
            <a:ext cx="2471737" cy="877887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blipFill dpi="0" rotWithShape="1">
            <a:blip r:embed="rId2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lIns="51427" tIns="25718" rIns="51427" bIns="2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MH_Other_8"/>
          <p:cNvSpPr/>
          <p:nvPr>
            <p:custDataLst>
              <p:tags r:id="rId8"/>
            </p:custDataLst>
          </p:nvPr>
        </p:nvSpPr>
        <p:spPr>
          <a:xfrm rot="20540294">
            <a:off x="1968577" y="4108301"/>
            <a:ext cx="360599" cy="354813"/>
          </a:xfrm>
          <a:prstGeom prst="ellipse">
            <a:avLst/>
          </a:prstGeom>
          <a:blipFill dpi="0"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08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04</a:t>
            </a:r>
          </a:p>
        </p:txBody>
      </p:sp>
      <p:cxnSp>
        <p:nvCxnSpPr>
          <p:cNvPr id="11" name="MH_Other_9"/>
          <p:cNvCxnSpPr/>
          <p:nvPr>
            <p:custDataLst>
              <p:tags r:id="rId9"/>
            </p:custDataLst>
          </p:nvPr>
        </p:nvCxnSpPr>
        <p:spPr>
          <a:xfrm>
            <a:off x="5324475" y="1150938"/>
            <a:ext cx="2254250" cy="0"/>
          </a:xfrm>
          <a:prstGeom prst="line">
            <a:avLst/>
          </a:prstGeom>
          <a:ln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MH_Other_10"/>
          <p:cNvCxnSpPr/>
          <p:nvPr>
            <p:custDataLst>
              <p:tags r:id="rId10"/>
            </p:custDataLst>
          </p:nvPr>
        </p:nvCxnSpPr>
        <p:spPr>
          <a:xfrm>
            <a:off x="7688263" y="1150938"/>
            <a:ext cx="339725" cy="0"/>
          </a:xfrm>
          <a:prstGeom prst="line">
            <a:avLst/>
          </a:prstGeom>
          <a:ln>
            <a:solidFill>
              <a:schemeClr val="bg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MH_Other_11"/>
          <p:cNvCxnSpPr/>
          <p:nvPr>
            <p:custDataLst>
              <p:tags r:id="rId11"/>
            </p:custDataLst>
          </p:nvPr>
        </p:nvCxnSpPr>
        <p:spPr>
          <a:xfrm>
            <a:off x="8027988" y="1150938"/>
            <a:ext cx="0" cy="1114425"/>
          </a:xfrm>
          <a:prstGeom prst="line">
            <a:avLst/>
          </a:prstGeom>
          <a:ln>
            <a:solidFill>
              <a:schemeClr val="bg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MH_Other_12"/>
          <p:cNvCxnSpPr/>
          <p:nvPr>
            <p:custDataLst>
              <p:tags r:id="rId12"/>
            </p:custDataLst>
          </p:nvPr>
        </p:nvCxnSpPr>
        <p:spPr>
          <a:xfrm>
            <a:off x="5324475" y="4279900"/>
            <a:ext cx="2254250" cy="0"/>
          </a:xfrm>
          <a:prstGeom prst="line">
            <a:avLst/>
          </a:prstGeom>
          <a:ln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H_Other_13"/>
          <p:cNvCxnSpPr/>
          <p:nvPr>
            <p:custDataLst>
              <p:tags r:id="rId13"/>
            </p:custDataLst>
          </p:nvPr>
        </p:nvCxnSpPr>
        <p:spPr>
          <a:xfrm>
            <a:off x="7688263" y="4279900"/>
            <a:ext cx="339725" cy="0"/>
          </a:xfrm>
          <a:prstGeom prst="line">
            <a:avLst/>
          </a:prstGeom>
          <a:ln>
            <a:solidFill>
              <a:schemeClr val="bg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H_Other_14"/>
          <p:cNvCxnSpPr/>
          <p:nvPr>
            <p:custDataLst>
              <p:tags r:id="rId14"/>
            </p:custDataLst>
          </p:nvPr>
        </p:nvCxnSpPr>
        <p:spPr>
          <a:xfrm>
            <a:off x="8027988" y="3163888"/>
            <a:ext cx="0" cy="1116012"/>
          </a:xfrm>
          <a:prstGeom prst="line">
            <a:avLst/>
          </a:prstGeom>
          <a:ln>
            <a:solidFill>
              <a:schemeClr val="bg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SubTitle_1"/>
          <p:cNvSpPr txBox="1"/>
          <p:nvPr>
            <p:custDataLst>
              <p:tags r:id="rId15"/>
            </p:custDataLst>
          </p:nvPr>
        </p:nvSpPr>
        <p:spPr>
          <a:xfrm rot="562956">
            <a:off x="2373313" y="1700213"/>
            <a:ext cx="1687512" cy="4540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技术一</a:t>
            </a:r>
          </a:p>
        </p:txBody>
      </p:sp>
      <p:sp>
        <p:nvSpPr>
          <p:cNvPr id="18" name="MH_SubTitle_2"/>
          <p:cNvSpPr txBox="1"/>
          <p:nvPr>
            <p:custDataLst>
              <p:tags r:id="rId16"/>
            </p:custDataLst>
          </p:nvPr>
        </p:nvSpPr>
        <p:spPr>
          <a:xfrm rot="21109827">
            <a:off x="2162175" y="2338388"/>
            <a:ext cx="1387475" cy="481012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技术二</a:t>
            </a:r>
          </a:p>
        </p:txBody>
      </p:sp>
      <p:sp>
        <p:nvSpPr>
          <p:cNvPr id="19" name="MH_SubTitle_3"/>
          <p:cNvSpPr txBox="1"/>
          <p:nvPr>
            <p:custDataLst>
              <p:tags r:id="rId17"/>
            </p:custDataLst>
          </p:nvPr>
        </p:nvSpPr>
        <p:spPr>
          <a:xfrm rot="20400000">
            <a:off x="2085975" y="2924175"/>
            <a:ext cx="1416050" cy="47625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技术三</a:t>
            </a:r>
          </a:p>
        </p:txBody>
      </p:sp>
      <p:sp>
        <p:nvSpPr>
          <p:cNvPr id="20" name="MH_SubTitle_4"/>
          <p:cNvSpPr txBox="1"/>
          <p:nvPr>
            <p:custDataLst>
              <p:tags r:id="rId18"/>
            </p:custDataLst>
          </p:nvPr>
        </p:nvSpPr>
        <p:spPr>
          <a:xfrm rot="19109607">
            <a:off x="2209800" y="3546475"/>
            <a:ext cx="1165225" cy="40005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技术四</a:t>
            </a:r>
          </a:p>
        </p:txBody>
      </p:sp>
      <p:sp>
        <p:nvSpPr>
          <p:cNvPr id="21" name="MH_Desc_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489575" y="1395413"/>
            <a:ext cx="23685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34289" rIns="80984" bIns="34289"/>
          <a:lstStyle>
            <a:lvl1pPr indent="358775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22" name="MH_Desc_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489575" y="2741613"/>
            <a:ext cx="23685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34289" rIns="80984" bIns="34289"/>
          <a:lstStyle>
            <a:lvl1pPr indent="358775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35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536" y="300397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实践难点</a:t>
            </a:r>
          </a:p>
        </p:txBody>
      </p:sp>
      <p:cxnSp>
        <p:nvCxnSpPr>
          <p:cNvPr id="3" name="MH_Other_1"/>
          <p:cNvCxnSpPr/>
          <p:nvPr>
            <p:custDataLst>
              <p:tags r:id="rId1"/>
            </p:custDataLst>
          </p:nvPr>
        </p:nvCxnSpPr>
        <p:spPr>
          <a:xfrm flipH="1">
            <a:off x="2746673" y="1275606"/>
            <a:ext cx="487362" cy="110807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SubTitle_1"/>
          <p:cNvSpPr/>
          <p:nvPr>
            <p:custDataLst>
              <p:tags r:id="rId2"/>
            </p:custDataLst>
          </p:nvPr>
        </p:nvSpPr>
        <p:spPr>
          <a:xfrm rot="872037">
            <a:off x="2313285" y="2331293"/>
            <a:ext cx="841375" cy="804863"/>
          </a:xfrm>
          <a:prstGeom prst="ellipse">
            <a:avLst/>
          </a:prstGeom>
          <a:blipFill dpi="0"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wrap="none" lIns="0" rIns="0"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难点一</a:t>
            </a:r>
            <a:endParaRPr lang="en-US" altLang="zh-CN" sz="1500" b="1" kern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MH_Other_3"/>
          <p:cNvCxnSpPr/>
          <p:nvPr>
            <p:custDataLst>
              <p:tags r:id="rId3"/>
            </p:custDataLst>
          </p:nvPr>
        </p:nvCxnSpPr>
        <p:spPr>
          <a:xfrm>
            <a:off x="4707235" y="1275606"/>
            <a:ext cx="0" cy="116205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SubTitle_2"/>
          <p:cNvSpPr/>
          <p:nvPr>
            <p:custDataLst>
              <p:tags r:id="rId4"/>
            </p:custDataLst>
          </p:nvPr>
        </p:nvSpPr>
        <p:spPr>
          <a:xfrm>
            <a:off x="4338935" y="2369393"/>
            <a:ext cx="841375" cy="803275"/>
          </a:xfrm>
          <a:prstGeom prst="ellipse">
            <a:avLst/>
          </a:prstGeom>
          <a:blipFill dpi="0"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bg1"/>
                </a:solidFill>
                <a:cs typeface="+mn-ea"/>
                <a:sym typeface="+mn-lt"/>
              </a:rPr>
              <a:t>难点二</a:t>
            </a:r>
          </a:p>
        </p:txBody>
      </p:sp>
      <p:cxnSp>
        <p:nvCxnSpPr>
          <p:cNvPr id="13" name="MH_Other_4"/>
          <p:cNvCxnSpPr/>
          <p:nvPr>
            <p:custDataLst>
              <p:tags r:id="rId5"/>
            </p:custDataLst>
          </p:nvPr>
        </p:nvCxnSpPr>
        <p:spPr>
          <a:xfrm>
            <a:off x="6647160" y="1275606"/>
            <a:ext cx="0" cy="118903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SubTitle_3"/>
          <p:cNvSpPr/>
          <p:nvPr>
            <p:custDataLst>
              <p:tags r:id="rId6"/>
            </p:custDataLst>
          </p:nvPr>
        </p:nvSpPr>
        <p:spPr>
          <a:xfrm>
            <a:off x="6277273" y="2369393"/>
            <a:ext cx="844550" cy="803275"/>
          </a:xfrm>
          <a:prstGeom prst="ellipse">
            <a:avLst/>
          </a:pr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bg1"/>
                </a:solidFill>
                <a:cs typeface="+mn-ea"/>
                <a:sym typeface="+mn-lt"/>
              </a:rPr>
              <a:t>难点三</a:t>
            </a:r>
          </a:p>
        </p:txBody>
      </p:sp>
      <p:sp>
        <p:nvSpPr>
          <p:cNvPr id="18" name="MH_Other_16"/>
          <p:cNvSpPr/>
          <p:nvPr>
            <p:custDataLst>
              <p:tags r:id="rId7"/>
            </p:custDataLst>
          </p:nvPr>
        </p:nvSpPr>
        <p:spPr>
          <a:xfrm>
            <a:off x="1403648" y="1275606"/>
            <a:ext cx="6581775" cy="1771650"/>
          </a:xfrm>
          <a:custGeom>
            <a:avLst/>
            <a:gdLst>
              <a:gd name="connsiteX0" fmla="*/ 677831 w 6261464"/>
              <a:gd name="connsiteY0" fmla="*/ 0 h 2856413"/>
              <a:gd name="connsiteX1" fmla="*/ 5583633 w 6261464"/>
              <a:gd name="connsiteY1" fmla="*/ 0 h 2856413"/>
              <a:gd name="connsiteX2" fmla="*/ 6261464 w 6261464"/>
              <a:gd name="connsiteY2" fmla="*/ 677831 h 2856413"/>
              <a:gd name="connsiteX3" fmla="*/ 6261464 w 6261464"/>
              <a:gd name="connsiteY3" fmla="*/ 2856413 h 2856413"/>
              <a:gd name="connsiteX4" fmla="*/ 0 w 6261464"/>
              <a:gd name="connsiteY4" fmla="*/ 2856413 h 2856413"/>
              <a:gd name="connsiteX5" fmla="*/ 0 w 6261464"/>
              <a:gd name="connsiteY5" fmla="*/ 677831 h 2856413"/>
              <a:gd name="connsiteX6" fmla="*/ 677831 w 6261464"/>
              <a:gd name="connsiteY6" fmla="*/ 0 h 2856413"/>
              <a:gd name="connsiteX0-1" fmla="*/ 0 w 6261464"/>
              <a:gd name="connsiteY0-2" fmla="*/ 2856413 h 2947853"/>
              <a:gd name="connsiteX1-3" fmla="*/ 0 w 6261464"/>
              <a:gd name="connsiteY1-4" fmla="*/ 677831 h 2947853"/>
              <a:gd name="connsiteX2-5" fmla="*/ 677831 w 6261464"/>
              <a:gd name="connsiteY2-6" fmla="*/ 0 h 2947853"/>
              <a:gd name="connsiteX3-7" fmla="*/ 5583633 w 6261464"/>
              <a:gd name="connsiteY3-8" fmla="*/ 0 h 2947853"/>
              <a:gd name="connsiteX4-9" fmla="*/ 6261464 w 6261464"/>
              <a:gd name="connsiteY4-10" fmla="*/ 677831 h 2947853"/>
              <a:gd name="connsiteX5-11" fmla="*/ 6261464 w 6261464"/>
              <a:gd name="connsiteY5-12" fmla="*/ 2856413 h 2947853"/>
              <a:gd name="connsiteX6-13" fmla="*/ 91440 w 6261464"/>
              <a:gd name="connsiteY6-14" fmla="*/ 2947853 h 2947853"/>
              <a:gd name="connsiteX0-15" fmla="*/ 0 w 6261464"/>
              <a:gd name="connsiteY0-16" fmla="*/ 2856413 h 2856413"/>
              <a:gd name="connsiteX1-17" fmla="*/ 0 w 6261464"/>
              <a:gd name="connsiteY1-18" fmla="*/ 677831 h 2856413"/>
              <a:gd name="connsiteX2-19" fmla="*/ 677831 w 6261464"/>
              <a:gd name="connsiteY2-20" fmla="*/ 0 h 2856413"/>
              <a:gd name="connsiteX3-21" fmla="*/ 5583633 w 6261464"/>
              <a:gd name="connsiteY3-22" fmla="*/ 0 h 2856413"/>
              <a:gd name="connsiteX4-23" fmla="*/ 6261464 w 6261464"/>
              <a:gd name="connsiteY4-24" fmla="*/ 677831 h 2856413"/>
              <a:gd name="connsiteX5-25" fmla="*/ 6261464 w 6261464"/>
              <a:gd name="connsiteY5-26" fmla="*/ 2856413 h 28564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6261464" h="2856413">
                <a:moveTo>
                  <a:pt x="0" y="2856413"/>
                </a:moveTo>
                <a:lnTo>
                  <a:pt x="0" y="677831"/>
                </a:lnTo>
                <a:cubicBezTo>
                  <a:pt x="0" y="303475"/>
                  <a:pt x="303475" y="0"/>
                  <a:pt x="677831" y="0"/>
                </a:cubicBezTo>
                <a:lnTo>
                  <a:pt x="5583633" y="0"/>
                </a:lnTo>
                <a:cubicBezTo>
                  <a:pt x="5957989" y="0"/>
                  <a:pt x="6261464" y="303475"/>
                  <a:pt x="6261464" y="677831"/>
                </a:cubicBezTo>
                <a:lnTo>
                  <a:pt x="6261464" y="2856413"/>
                </a:lnTo>
              </a:path>
            </a:pathLst>
          </a:cu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9" rIns="68568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MH_Text_1"/>
          <p:cNvSpPr/>
          <p:nvPr>
            <p:custDataLst>
              <p:tags r:id="rId8"/>
            </p:custDataLst>
          </p:nvPr>
        </p:nvSpPr>
        <p:spPr>
          <a:xfrm>
            <a:off x="1630660" y="3386981"/>
            <a:ext cx="1873250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MH_Text_1"/>
          <p:cNvSpPr/>
          <p:nvPr>
            <p:custDataLst>
              <p:tags r:id="rId9"/>
            </p:custDataLst>
          </p:nvPr>
        </p:nvSpPr>
        <p:spPr>
          <a:xfrm>
            <a:off x="1630660" y="3702893"/>
            <a:ext cx="1922463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MH_Text_1"/>
          <p:cNvSpPr/>
          <p:nvPr>
            <p:custDataLst>
              <p:tags r:id="rId10"/>
            </p:custDataLst>
          </p:nvPr>
        </p:nvSpPr>
        <p:spPr>
          <a:xfrm>
            <a:off x="3791248" y="3374281"/>
            <a:ext cx="1871662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MH_Text_1"/>
          <p:cNvSpPr/>
          <p:nvPr>
            <p:custDataLst>
              <p:tags r:id="rId11"/>
            </p:custDataLst>
          </p:nvPr>
        </p:nvSpPr>
        <p:spPr>
          <a:xfrm>
            <a:off x="3769023" y="3664793"/>
            <a:ext cx="1966912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MH_Text_1"/>
          <p:cNvSpPr/>
          <p:nvPr>
            <p:custDataLst>
              <p:tags r:id="rId12"/>
            </p:custDataLst>
          </p:nvPr>
        </p:nvSpPr>
        <p:spPr>
          <a:xfrm>
            <a:off x="5951835" y="3374281"/>
            <a:ext cx="1871663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MH_Text_1"/>
          <p:cNvSpPr/>
          <p:nvPr>
            <p:custDataLst>
              <p:tags r:id="rId13"/>
            </p:custDataLst>
          </p:nvPr>
        </p:nvSpPr>
        <p:spPr>
          <a:xfrm>
            <a:off x="5951835" y="3664793"/>
            <a:ext cx="1914525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5" grpId="0" animBg="1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MH_PageTitle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95536" y="269241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案例对比分析</a:t>
            </a:r>
          </a:p>
        </p:txBody>
      </p:sp>
      <p:sp>
        <p:nvSpPr>
          <p:cNvPr id="2055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25215" y="1607741"/>
            <a:ext cx="12017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标题文字</a:t>
            </a:r>
          </a:p>
        </p:txBody>
      </p:sp>
      <p:sp>
        <p:nvSpPr>
          <p:cNvPr id="2056" name="MH_Text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75303" y="1598216"/>
            <a:ext cx="9429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40%</a:t>
            </a:r>
            <a:endParaRPr lang="zh-CN" altLang="en-US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112690" y="2157016"/>
            <a:ext cx="5113338" cy="195262"/>
            <a:chOff x="1989201" y="1944750"/>
            <a:chExt cx="5114168" cy="195244"/>
          </a:xfrm>
        </p:grpSpPr>
        <p:sp>
          <p:nvSpPr>
            <p:cNvPr id="18" name="MH_Other_3"/>
            <p:cNvSpPr/>
            <p:nvPr>
              <p:custDataLst>
                <p:tags r:id="rId15"/>
              </p:custDataLst>
            </p:nvPr>
          </p:nvSpPr>
          <p:spPr>
            <a:xfrm>
              <a:off x="1989201" y="1944750"/>
              <a:ext cx="5114168" cy="19524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MH_Other_5"/>
            <p:cNvSpPr/>
            <p:nvPr>
              <p:custDataLst>
                <p:tags r:id="rId16"/>
              </p:custDataLst>
            </p:nvPr>
          </p:nvSpPr>
          <p:spPr>
            <a:xfrm>
              <a:off x="1989201" y="1944750"/>
              <a:ext cx="2511833" cy="195244"/>
            </a:xfrm>
            <a:prstGeom prst="roundRect">
              <a:avLst>
                <a:gd name="adj" fmla="val 50000"/>
              </a:avLst>
            </a:prstGeom>
            <a:blipFill dpi="0"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58" name="MH_SubTitle_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25215" y="2090341"/>
            <a:ext cx="120173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标题文字</a:t>
            </a:r>
          </a:p>
        </p:txBody>
      </p:sp>
      <p:sp>
        <p:nvSpPr>
          <p:cNvPr id="2059" name="MH_Text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775303" y="2080816"/>
            <a:ext cx="9429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50%</a:t>
            </a:r>
            <a:endParaRPr lang="zh-CN" altLang="en-US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12117" y="2650742"/>
            <a:ext cx="5114170" cy="193820"/>
            <a:chOff x="1989199" y="2437850"/>
            <a:chExt cx="5114170" cy="193820"/>
          </a:xfrm>
          <a:solidFill>
            <a:schemeClr val="accent1"/>
          </a:solidFill>
        </p:grpSpPr>
        <p:sp>
          <p:nvSpPr>
            <p:cNvPr id="19" name="MH_Other_2"/>
            <p:cNvSpPr/>
            <p:nvPr/>
          </p:nvSpPr>
          <p:spPr>
            <a:xfrm>
              <a:off x="1989201" y="2437850"/>
              <a:ext cx="5114168" cy="1938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MH_Other_6"/>
            <p:cNvSpPr/>
            <p:nvPr/>
          </p:nvSpPr>
          <p:spPr>
            <a:xfrm>
              <a:off x="1989199" y="2437850"/>
              <a:ext cx="4394891" cy="19382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61" name="MH_SubTitle_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25215" y="2571353"/>
            <a:ext cx="1201738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标题文字</a:t>
            </a:r>
          </a:p>
        </p:txBody>
      </p:sp>
      <p:sp>
        <p:nvSpPr>
          <p:cNvPr id="2062" name="MH_Text_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775303" y="2563416"/>
            <a:ext cx="9429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80%</a:t>
            </a:r>
            <a:endParaRPr lang="zh-CN" altLang="en-US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112690" y="3125391"/>
            <a:ext cx="5113338" cy="193675"/>
            <a:chOff x="1989201" y="2912421"/>
            <a:chExt cx="5114168" cy="193820"/>
          </a:xfrm>
        </p:grpSpPr>
        <p:sp>
          <p:nvSpPr>
            <p:cNvPr id="21" name="MH_Other_1"/>
            <p:cNvSpPr/>
            <p:nvPr>
              <p:custDataLst>
                <p:tags r:id="rId13"/>
              </p:custDataLst>
            </p:nvPr>
          </p:nvSpPr>
          <p:spPr>
            <a:xfrm>
              <a:off x="1989201" y="2912421"/>
              <a:ext cx="5114168" cy="1938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MH_Other_7"/>
            <p:cNvSpPr/>
            <p:nvPr>
              <p:custDataLst>
                <p:tags r:id="rId14"/>
              </p:custDataLst>
            </p:nvPr>
          </p:nvSpPr>
          <p:spPr>
            <a:xfrm>
              <a:off x="1989201" y="2912421"/>
              <a:ext cx="1254329" cy="19382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64" name="MH_SubTitle_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25215" y="3053953"/>
            <a:ext cx="1201738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标题文字</a:t>
            </a:r>
          </a:p>
        </p:txBody>
      </p:sp>
      <p:sp>
        <p:nvSpPr>
          <p:cNvPr id="2065" name="MH_Text_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775303" y="3046016"/>
            <a:ext cx="9429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20%</a:t>
            </a:r>
            <a:endParaRPr lang="zh-CN" altLang="en-US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2112690" y="1680766"/>
            <a:ext cx="5113338" cy="193675"/>
            <a:chOff x="1989199" y="1467327"/>
            <a:chExt cx="5114170" cy="193820"/>
          </a:xfrm>
        </p:grpSpPr>
        <p:sp>
          <p:nvSpPr>
            <p:cNvPr id="6" name="MH_Other_4"/>
            <p:cNvSpPr/>
            <p:nvPr>
              <p:custDataLst>
                <p:tags r:id="rId11"/>
              </p:custDataLst>
            </p:nvPr>
          </p:nvSpPr>
          <p:spPr>
            <a:xfrm>
              <a:off x="1989199" y="1467327"/>
              <a:ext cx="5114170" cy="1938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MH_Other_8"/>
            <p:cNvSpPr/>
            <p:nvPr>
              <p:custDataLst>
                <p:tags r:id="rId12"/>
              </p:custDataLst>
            </p:nvPr>
          </p:nvSpPr>
          <p:spPr>
            <a:xfrm>
              <a:off x="1989199" y="1467327"/>
              <a:ext cx="1883081" cy="19382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31640" y="3723878"/>
            <a:ext cx="6819900" cy="579438"/>
          </a:xfrm>
          <a:prstGeom prst="rect">
            <a:avLst/>
          </a:prstGeom>
          <a:noFill/>
        </p:spPr>
        <p:txBody>
          <a:bodyPr lIns="121912" tIns="60956" rIns="121912" bIns="60956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 您的内容打在这里，或者通过复制您的文本后，在此框中选项粘贴，并选择只保留文字。您的内容打在这里，或者通过复制您的文本后，在此框中选项粘贴，并选择只保留文字。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5" grpId="0"/>
      <p:bldP spid="2056" grpId="0"/>
      <p:bldP spid="2058" grpId="0"/>
      <p:bldP spid="2059" grpId="0"/>
      <p:bldP spid="2061" grpId="0"/>
      <p:bldP spid="2062" grpId="0"/>
      <p:bldP spid="2064" grpId="0"/>
      <p:bldP spid="2065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90800" y="2465388"/>
            <a:ext cx="3960813" cy="503237"/>
          </a:xfrm>
          <a:custGeom>
            <a:avLst/>
            <a:gdLst/>
            <a:ahLst/>
            <a:cxnLst/>
            <a:rect l="l" t="t" r="r" b="b"/>
            <a:pathLst>
              <a:path w="3960444" h="504056">
                <a:moveTo>
                  <a:pt x="2" y="0"/>
                </a:moveTo>
                <a:lnTo>
                  <a:pt x="3960440" y="0"/>
                </a:lnTo>
                <a:lnTo>
                  <a:pt x="3708414" y="252026"/>
                </a:lnTo>
                <a:lnTo>
                  <a:pt x="3960444" y="504056"/>
                </a:lnTo>
                <a:lnTo>
                  <a:pt x="0" y="504056"/>
                </a:lnTo>
                <a:lnTo>
                  <a:pt x="252029" y="252027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5763" y="2517775"/>
            <a:ext cx="31638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研究成果与应用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16463" y="3222625"/>
            <a:ext cx="172720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研究目标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16463" y="3514725"/>
            <a:ext cx="172720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成果形式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716463" y="3806825"/>
            <a:ext cx="172720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应用前景</a:t>
            </a:r>
          </a:p>
        </p:txBody>
      </p:sp>
      <p:sp>
        <p:nvSpPr>
          <p:cNvPr id="18" name="椭圆 11"/>
          <p:cNvSpPr/>
          <p:nvPr/>
        </p:nvSpPr>
        <p:spPr>
          <a:xfrm>
            <a:off x="4097338" y="1058863"/>
            <a:ext cx="949325" cy="1144587"/>
          </a:xfrm>
          <a:custGeom>
            <a:avLst/>
            <a:gdLst/>
            <a:ahLst/>
            <a:cxnLst/>
            <a:rect l="l" t="t" r="r" b="b"/>
            <a:pathLst>
              <a:path w="1845204" h="2223400">
                <a:moveTo>
                  <a:pt x="922602" y="0"/>
                </a:moveTo>
                <a:cubicBezTo>
                  <a:pt x="1432141" y="0"/>
                  <a:pt x="1845204" y="413063"/>
                  <a:pt x="1845204" y="922602"/>
                </a:cubicBezTo>
                <a:cubicBezTo>
                  <a:pt x="1845204" y="1147299"/>
                  <a:pt x="1764878" y="1353235"/>
                  <a:pt x="1628134" y="1510557"/>
                </a:cubicBezTo>
                <a:lnTo>
                  <a:pt x="1635445" y="1510557"/>
                </a:lnTo>
                <a:lnTo>
                  <a:pt x="1593653" y="1552349"/>
                </a:lnTo>
                <a:cubicBezTo>
                  <a:pt x="1581994" y="1568184"/>
                  <a:pt x="1568184" y="1581994"/>
                  <a:pt x="1552350" y="1593652"/>
                </a:cubicBezTo>
                <a:lnTo>
                  <a:pt x="922602" y="2223400"/>
                </a:lnTo>
                <a:lnTo>
                  <a:pt x="292852" y="1593650"/>
                </a:lnTo>
                <a:cubicBezTo>
                  <a:pt x="277019" y="1581993"/>
                  <a:pt x="263211" y="1568185"/>
                  <a:pt x="251554" y="1552352"/>
                </a:cubicBezTo>
                <a:lnTo>
                  <a:pt x="209759" y="1510557"/>
                </a:lnTo>
                <a:lnTo>
                  <a:pt x="217070" y="1510557"/>
                </a:lnTo>
                <a:cubicBezTo>
                  <a:pt x="80326" y="1353235"/>
                  <a:pt x="0" y="1147299"/>
                  <a:pt x="0" y="922602"/>
                </a:cubicBezTo>
                <a:cubicBezTo>
                  <a:pt x="0" y="413063"/>
                  <a:pt x="413063" y="0"/>
                  <a:pt x="922602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00563" y="3113088"/>
            <a:ext cx="0" cy="1116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KSO_Shape"/>
          <p:cNvSpPr/>
          <p:nvPr/>
        </p:nvSpPr>
        <p:spPr bwMode="auto">
          <a:xfrm>
            <a:off x="3635375" y="3368675"/>
            <a:ext cx="584200" cy="569913"/>
          </a:xfrm>
          <a:custGeom>
            <a:avLst/>
            <a:gdLst>
              <a:gd name="T0" fmla="*/ 1597279 w 2787650"/>
              <a:gd name="T1" fmla="*/ 1636046 h 2727325"/>
              <a:gd name="T2" fmla="*/ 1627294 w 2787650"/>
              <a:gd name="T3" fmla="*/ 2215059 h 2727325"/>
              <a:gd name="T4" fmla="*/ 1883633 w 2787650"/>
              <a:gd name="T5" fmla="*/ 2097942 h 2727325"/>
              <a:gd name="T6" fmla="*/ 2087561 w 2787650"/>
              <a:gd name="T7" fmla="*/ 1909413 h 2727325"/>
              <a:gd name="T8" fmla="*/ 2223831 w 2787650"/>
              <a:gd name="T9" fmla="*/ 1665024 h 2727325"/>
              <a:gd name="T10" fmla="*/ 529196 w 2787650"/>
              <a:gd name="T11" fmla="*/ 1544733 h 2727325"/>
              <a:gd name="T12" fmla="*/ 630842 w 2787650"/>
              <a:gd name="T13" fmla="*/ 1808483 h 2727325"/>
              <a:gd name="T14" fmla="*/ 807453 w 2787650"/>
              <a:gd name="T15" fmla="*/ 2023673 h 2727325"/>
              <a:gd name="T16" fmla="*/ 1042827 w 2787650"/>
              <a:gd name="T17" fmla="*/ 2173481 h 2727325"/>
              <a:gd name="T18" fmla="*/ 1292972 w 2787650"/>
              <a:gd name="T19" fmla="*/ 1687822 h 2727325"/>
              <a:gd name="T20" fmla="*/ 1095077 w 2787650"/>
              <a:gd name="T21" fmla="*/ 1525504 h 2727325"/>
              <a:gd name="T22" fmla="*/ 1297101 w 2787650"/>
              <a:gd name="T23" fmla="*/ 1184350 h 2727325"/>
              <a:gd name="T24" fmla="*/ 1199583 w 2787650"/>
              <a:gd name="T25" fmla="*/ 1302832 h 2727325"/>
              <a:gd name="T26" fmla="*/ 1214830 w 2787650"/>
              <a:gd name="T27" fmla="*/ 1460386 h 2727325"/>
              <a:gd name="T28" fmla="*/ 1333631 w 2787650"/>
              <a:gd name="T29" fmla="*/ 1557904 h 2727325"/>
              <a:gd name="T30" fmla="*/ 1491184 w 2787650"/>
              <a:gd name="T31" fmla="*/ 1542657 h 2727325"/>
              <a:gd name="T32" fmla="*/ 1588385 w 2787650"/>
              <a:gd name="T33" fmla="*/ 1424174 h 2727325"/>
              <a:gd name="T34" fmla="*/ 1572820 w 2787650"/>
              <a:gd name="T35" fmla="*/ 1266303 h 2727325"/>
              <a:gd name="T36" fmla="*/ 1454655 w 2787650"/>
              <a:gd name="T37" fmla="*/ 1168785 h 2727325"/>
              <a:gd name="T38" fmla="*/ 1570279 w 2787650"/>
              <a:gd name="T39" fmla="*/ 1073173 h 2727325"/>
              <a:gd name="T40" fmla="*/ 1723068 w 2787650"/>
              <a:gd name="T41" fmla="*/ 1278691 h 2727325"/>
              <a:gd name="T42" fmla="*/ 2197149 w 2787650"/>
              <a:gd name="T43" fmla="*/ 996602 h 2727325"/>
              <a:gd name="T44" fmla="*/ 2042138 w 2787650"/>
              <a:gd name="T45" fmla="*/ 764591 h 2727325"/>
              <a:gd name="T46" fmla="*/ 1823916 w 2787650"/>
              <a:gd name="T47" fmla="*/ 592566 h 2727325"/>
              <a:gd name="T48" fmla="*/ 1557095 w 2787650"/>
              <a:gd name="T49" fmla="*/ 496397 h 2727325"/>
              <a:gd name="T50" fmla="*/ 1042827 w 2787650"/>
              <a:gd name="T51" fmla="*/ 553527 h 2727325"/>
              <a:gd name="T52" fmla="*/ 807453 w 2787650"/>
              <a:gd name="T53" fmla="*/ 703652 h 2727325"/>
              <a:gd name="T54" fmla="*/ 630842 w 2787650"/>
              <a:gd name="T55" fmla="*/ 918842 h 2727325"/>
              <a:gd name="T56" fmla="*/ 529196 w 2787650"/>
              <a:gd name="T57" fmla="*/ 1182909 h 2727325"/>
              <a:gd name="T58" fmla="*/ 1153524 w 2787650"/>
              <a:gd name="T59" fmla="*/ 1123361 h 2727325"/>
              <a:gd name="T60" fmla="*/ 1107627 w 2787650"/>
              <a:gd name="T61" fmla="*/ 952 h 2727325"/>
              <a:gd name="T62" fmla="*/ 1311873 w 2787650"/>
              <a:gd name="T63" fmla="*/ 257403 h 2727325"/>
              <a:gd name="T64" fmla="*/ 1636823 w 2787650"/>
              <a:gd name="T65" fmla="*/ 28882 h 2727325"/>
              <a:gd name="T66" fmla="*/ 1947798 w 2787650"/>
              <a:gd name="T67" fmla="*/ 80617 h 2727325"/>
              <a:gd name="T68" fmla="*/ 1925880 w 2787650"/>
              <a:gd name="T69" fmla="*/ 390389 h 2727325"/>
              <a:gd name="T70" fmla="*/ 2357242 w 2787650"/>
              <a:gd name="T71" fmla="*/ 435775 h 2727325"/>
              <a:gd name="T72" fmla="*/ 2452853 w 2787650"/>
              <a:gd name="T73" fmla="*/ 451327 h 2727325"/>
              <a:gd name="T74" fmla="*/ 2580228 w 2787650"/>
              <a:gd name="T75" fmla="*/ 730630 h 2727325"/>
              <a:gd name="T76" fmla="*/ 2480805 w 2787650"/>
              <a:gd name="T77" fmla="*/ 1138158 h 2727325"/>
              <a:gd name="T78" fmla="*/ 2784474 w 2787650"/>
              <a:gd name="T79" fmla="*/ 1226709 h 2727325"/>
              <a:gd name="T80" fmla="*/ 2745403 w 2787650"/>
              <a:gd name="T81" fmla="*/ 1543146 h 2727325"/>
              <a:gd name="T82" fmla="*/ 2428712 w 2787650"/>
              <a:gd name="T83" fmla="*/ 1764684 h 2727325"/>
              <a:gd name="T84" fmla="*/ 2602781 w 2787650"/>
              <a:gd name="T85" fmla="*/ 2050334 h 2727325"/>
              <a:gd name="T86" fmla="*/ 2401712 w 2787650"/>
              <a:gd name="T87" fmla="*/ 2304245 h 2727325"/>
              <a:gd name="T88" fmla="*/ 2046585 w 2787650"/>
              <a:gd name="T89" fmla="*/ 2260446 h 2727325"/>
              <a:gd name="T90" fmla="*/ 1977656 w 2787650"/>
              <a:gd name="T91" fmla="*/ 2612113 h 2727325"/>
              <a:gd name="T92" fmla="*/ 1673670 w 2787650"/>
              <a:gd name="T93" fmla="*/ 2724786 h 2727325"/>
              <a:gd name="T94" fmla="*/ 1455448 w 2787650"/>
              <a:gd name="T95" fmla="*/ 2470875 h 2727325"/>
              <a:gd name="T96" fmla="*/ 1147015 w 2787650"/>
              <a:gd name="T97" fmla="*/ 2703521 h 2727325"/>
              <a:gd name="T98" fmla="*/ 834135 w 2787650"/>
              <a:gd name="T99" fmla="*/ 2642900 h 2727325"/>
              <a:gd name="T100" fmla="*/ 843982 w 2787650"/>
              <a:gd name="T101" fmla="*/ 2327097 h 2727325"/>
              <a:gd name="T102" fmla="*/ 424691 w 2787650"/>
              <a:gd name="T103" fmla="*/ 2295041 h 2727325"/>
              <a:gd name="T104" fmla="*/ 197575 w 2787650"/>
              <a:gd name="T105" fmla="*/ 2087786 h 2727325"/>
              <a:gd name="T106" fmla="*/ 213139 w 2787650"/>
              <a:gd name="T107" fmla="*/ 1992252 h 2727325"/>
              <a:gd name="T108" fmla="*/ 303033 w 2787650"/>
              <a:gd name="T109" fmla="*/ 1568855 h 2727325"/>
              <a:gd name="T110" fmla="*/ 1588 w 2787650"/>
              <a:gd name="T111" fmla="*/ 1493951 h 2727325"/>
              <a:gd name="T112" fmla="*/ 48282 w 2787650"/>
              <a:gd name="T113" fmla="*/ 1181640 h 2727325"/>
              <a:gd name="T114" fmla="*/ 366244 w 2787650"/>
              <a:gd name="T115" fmla="*/ 943598 h 2727325"/>
              <a:gd name="T116" fmla="*/ 185187 w 2787650"/>
              <a:gd name="T117" fmla="*/ 670326 h 2727325"/>
              <a:gd name="T118" fmla="*/ 392609 w 2787650"/>
              <a:gd name="T119" fmla="*/ 422762 h 2727325"/>
              <a:gd name="T120" fmla="*/ 757900 w 2787650"/>
              <a:gd name="T121" fmla="*/ 454501 h 2727325"/>
              <a:gd name="T122" fmla="*/ 812217 w 2787650"/>
              <a:gd name="T123" fmla="*/ 109499 h 2727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87650" h="2727325">
                <a:moveTo>
                  <a:pt x="1725430" y="1438200"/>
                </a:moveTo>
                <a:lnTo>
                  <a:pt x="1723068" y="1448633"/>
                </a:lnTo>
                <a:lnTo>
                  <a:pt x="1718621" y="1464515"/>
                </a:lnTo>
                <a:lnTo>
                  <a:pt x="1712903" y="1480398"/>
                </a:lnTo>
                <a:lnTo>
                  <a:pt x="1706868" y="1495963"/>
                </a:lnTo>
                <a:lnTo>
                  <a:pt x="1700197" y="1510892"/>
                </a:lnTo>
                <a:lnTo>
                  <a:pt x="1692574" y="1525504"/>
                </a:lnTo>
                <a:lnTo>
                  <a:pt x="1684632" y="1539480"/>
                </a:lnTo>
                <a:lnTo>
                  <a:pt x="1675738" y="1553457"/>
                </a:lnTo>
                <a:lnTo>
                  <a:pt x="1666209" y="1566798"/>
                </a:lnTo>
                <a:lnTo>
                  <a:pt x="1656044" y="1579504"/>
                </a:lnTo>
                <a:lnTo>
                  <a:pt x="1645562" y="1591892"/>
                </a:lnTo>
                <a:lnTo>
                  <a:pt x="1634126" y="1603963"/>
                </a:lnTo>
                <a:lnTo>
                  <a:pt x="1622691" y="1614763"/>
                </a:lnTo>
                <a:lnTo>
                  <a:pt x="1610303" y="1625881"/>
                </a:lnTo>
                <a:lnTo>
                  <a:pt x="1597279" y="1636046"/>
                </a:lnTo>
                <a:lnTo>
                  <a:pt x="1583938" y="1645257"/>
                </a:lnTo>
                <a:lnTo>
                  <a:pt x="1570279" y="1654152"/>
                </a:lnTo>
                <a:lnTo>
                  <a:pt x="1555985" y="1662410"/>
                </a:lnTo>
                <a:lnTo>
                  <a:pt x="1541373" y="1669716"/>
                </a:lnTo>
                <a:lnTo>
                  <a:pt x="1526126" y="1676705"/>
                </a:lnTo>
                <a:lnTo>
                  <a:pt x="1510879" y="1682740"/>
                </a:lnTo>
                <a:lnTo>
                  <a:pt x="1494996" y="1687822"/>
                </a:lnTo>
                <a:lnTo>
                  <a:pt x="1478796" y="1692905"/>
                </a:lnTo>
                <a:lnTo>
                  <a:pt x="1468641" y="1695248"/>
                </a:lnTo>
                <a:lnTo>
                  <a:pt x="1521201" y="2237276"/>
                </a:lnTo>
                <a:lnTo>
                  <a:pt x="1539306" y="2234102"/>
                </a:lnTo>
                <a:lnTo>
                  <a:pt x="1557095" y="2231246"/>
                </a:lnTo>
                <a:lnTo>
                  <a:pt x="1574883" y="2227437"/>
                </a:lnTo>
                <a:lnTo>
                  <a:pt x="1592671" y="2223629"/>
                </a:lnTo>
                <a:lnTo>
                  <a:pt x="1610141" y="2219502"/>
                </a:lnTo>
                <a:lnTo>
                  <a:pt x="1627294" y="2215059"/>
                </a:lnTo>
                <a:lnTo>
                  <a:pt x="1644765" y="2209981"/>
                </a:lnTo>
                <a:lnTo>
                  <a:pt x="1661600" y="2204903"/>
                </a:lnTo>
                <a:lnTo>
                  <a:pt x="1678435" y="2199190"/>
                </a:lnTo>
                <a:lnTo>
                  <a:pt x="1695588" y="2193159"/>
                </a:lnTo>
                <a:lnTo>
                  <a:pt x="1712105" y="2187129"/>
                </a:lnTo>
                <a:lnTo>
                  <a:pt x="1728623" y="2180464"/>
                </a:lnTo>
                <a:lnTo>
                  <a:pt x="1744823" y="2173481"/>
                </a:lnTo>
                <a:lnTo>
                  <a:pt x="1761022" y="2166498"/>
                </a:lnTo>
                <a:lnTo>
                  <a:pt x="1776905" y="2158881"/>
                </a:lnTo>
                <a:lnTo>
                  <a:pt x="1792469" y="2150946"/>
                </a:lnTo>
                <a:lnTo>
                  <a:pt x="1808352" y="2142694"/>
                </a:lnTo>
                <a:lnTo>
                  <a:pt x="1823916" y="2134442"/>
                </a:lnTo>
                <a:lnTo>
                  <a:pt x="1838845" y="2125873"/>
                </a:lnTo>
                <a:lnTo>
                  <a:pt x="1854092" y="2116668"/>
                </a:lnTo>
                <a:lnTo>
                  <a:pt x="1869022" y="2107464"/>
                </a:lnTo>
                <a:lnTo>
                  <a:pt x="1883633" y="2097942"/>
                </a:lnTo>
                <a:lnTo>
                  <a:pt x="1897927" y="2088103"/>
                </a:lnTo>
                <a:lnTo>
                  <a:pt x="1912221" y="2077947"/>
                </a:lnTo>
                <a:lnTo>
                  <a:pt x="1926198" y="2067473"/>
                </a:lnTo>
                <a:lnTo>
                  <a:pt x="1940174" y="2056999"/>
                </a:lnTo>
                <a:lnTo>
                  <a:pt x="1953833" y="2046208"/>
                </a:lnTo>
                <a:lnTo>
                  <a:pt x="1966856" y="2034782"/>
                </a:lnTo>
                <a:lnTo>
                  <a:pt x="1980197" y="2023673"/>
                </a:lnTo>
                <a:lnTo>
                  <a:pt x="1993221" y="2011613"/>
                </a:lnTo>
                <a:lnTo>
                  <a:pt x="2005609" y="1999869"/>
                </a:lnTo>
                <a:lnTo>
                  <a:pt x="2017997" y="1987491"/>
                </a:lnTo>
                <a:lnTo>
                  <a:pt x="2030385" y="1975113"/>
                </a:lnTo>
                <a:lnTo>
                  <a:pt x="2042138" y="1962735"/>
                </a:lnTo>
                <a:lnTo>
                  <a:pt x="2054209" y="1949404"/>
                </a:lnTo>
                <a:lnTo>
                  <a:pt x="2065644" y="1936391"/>
                </a:lnTo>
                <a:lnTo>
                  <a:pt x="2076761" y="1923061"/>
                </a:lnTo>
                <a:lnTo>
                  <a:pt x="2087561" y="1909413"/>
                </a:lnTo>
                <a:lnTo>
                  <a:pt x="2098361" y="1895765"/>
                </a:lnTo>
                <a:lnTo>
                  <a:pt x="2108843" y="1881800"/>
                </a:lnTo>
                <a:lnTo>
                  <a:pt x="2119008" y="1867518"/>
                </a:lnTo>
                <a:lnTo>
                  <a:pt x="2128855" y="1852918"/>
                </a:lnTo>
                <a:lnTo>
                  <a:pt x="2138067" y="1838635"/>
                </a:lnTo>
                <a:lnTo>
                  <a:pt x="2147596" y="1823401"/>
                </a:lnTo>
                <a:lnTo>
                  <a:pt x="2156490" y="1808483"/>
                </a:lnTo>
                <a:lnTo>
                  <a:pt x="2165384" y="1793249"/>
                </a:lnTo>
                <a:lnTo>
                  <a:pt x="2173643" y="1778014"/>
                </a:lnTo>
                <a:lnTo>
                  <a:pt x="2181902" y="1762145"/>
                </a:lnTo>
                <a:lnTo>
                  <a:pt x="2189843" y="1746275"/>
                </a:lnTo>
                <a:lnTo>
                  <a:pt x="2197149" y="1730406"/>
                </a:lnTo>
                <a:lnTo>
                  <a:pt x="2204454" y="1714219"/>
                </a:lnTo>
                <a:lnTo>
                  <a:pt x="2211125" y="1698032"/>
                </a:lnTo>
                <a:lnTo>
                  <a:pt x="2217478" y="1681528"/>
                </a:lnTo>
                <a:lnTo>
                  <a:pt x="2223831" y="1665024"/>
                </a:lnTo>
                <a:lnTo>
                  <a:pt x="2229866" y="1648202"/>
                </a:lnTo>
                <a:lnTo>
                  <a:pt x="2235584" y="1631380"/>
                </a:lnTo>
                <a:lnTo>
                  <a:pt x="2240666" y="1614241"/>
                </a:lnTo>
                <a:lnTo>
                  <a:pt x="2245748" y="1597102"/>
                </a:lnTo>
                <a:lnTo>
                  <a:pt x="2250195" y="1579646"/>
                </a:lnTo>
                <a:lnTo>
                  <a:pt x="2254325" y="1561872"/>
                </a:lnTo>
                <a:lnTo>
                  <a:pt x="2258136" y="1544733"/>
                </a:lnTo>
                <a:lnTo>
                  <a:pt x="2261630" y="1526642"/>
                </a:lnTo>
                <a:lnTo>
                  <a:pt x="2265125" y="1508868"/>
                </a:lnTo>
                <a:lnTo>
                  <a:pt x="2267666" y="1490777"/>
                </a:lnTo>
                <a:lnTo>
                  <a:pt x="1725430" y="1438200"/>
                </a:lnTo>
                <a:close/>
                <a:moveTo>
                  <a:pt x="1062655" y="1438185"/>
                </a:moveTo>
                <a:lnTo>
                  <a:pt x="519984" y="1490777"/>
                </a:lnTo>
                <a:lnTo>
                  <a:pt x="522843" y="1508868"/>
                </a:lnTo>
                <a:lnTo>
                  <a:pt x="526019" y="1526642"/>
                </a:lnTo>
                <a:lnTo>
                  <a:pt x="529196" y="1544733"/>
                </a:lnTo>
                <a:lnTo>
                  <a:pt x="533325" y="1561872"/>
                </a:lnTo>
                <a:lnTo>
                  <a:pt x="537455" y="1579646"/>
                </a:lnTo>
                <a:lnTo>
                  <a:pt x="541902" y="1597102"/>
                </a:lnTo>
                <a:lnTo>
                  <a:pt x="546984" y="1614241"/>
                </a:lnTo>
                <a:lnTo>
                  <a:pt x="552066" y="1631380"/>
                </a:lnTo>
                <a:lnTo>
                  <a:pt x="557784" y="1648202"/>
                </a:lnTo>
                <a:lnTo>
                  <a:pt x="563502" y="1665024"/>
                </a:lnTo>
                <a:lnTo>
                  <a:pt x="569854" y="1681528"/>
                </a:lnTo>
                <a:lnTo>
                  <a:pt x="576207" y="1698032"/>
                </a:lnTo>
                <a:lnTo>
                  <a:pt x="583195" y="1714219"/>
                </a:lnTo>
                <a:lnTo>
                  <a:pt x="590501" y="1730406"/>
                </a:lnTo>
                <a:lnTo>
                  <a:pt x="597807" y="1746275"/>
                </a:lnTo>
                <a:lnTo>
                  <a:pt x="605748" y="1762145"/>
                </a:lnTo>
                <a:lnTo>
                  <a:pt x="614007" y="1778014"/>
                </a:lnTo>
                <a:lnTo>
                  <a:pt x="622266" y="1793249"/>
                </a:lnTo>
                <a:lnTo>
                  <a:pt x="630842" y="1808483"/>
                </a:lnTo>
                <a:lnTo>
                  <a:pt x="640054" y="1823401"/>
                </a:lnTo>
                <a:lnTo>
                  <a:pt x="649266" y="1838635"/>
                </a:lnTo>
                <a:lnTo>
                  <a:pt x="658795" y="1852918"/>
                </a:lnTo>
                <a:lnTo>
                  <a:pt x="668642" y="1867518"/>
                </a:lnTo>
                <a:lnTo>
                  <a:pt x="678807" y="1881800"/>
                </a:lnTo>
                <a:lnTo>
                  <a:pt x="689289" y="1895765"/>
                </a:lnTo>
                <a:lnTo>
                  <a:pt x="699771" y="1909413"/>
                </a:lnTo>
                <a:lnTo>
                  <a:pt x="710571" y="1923061"/>
                </a:lnTo>
                <a:lnTo>
                  <a:pt x="722006" y="1936391"/>
                </a:lnTo>
                <a:lnTo>
                  <a:pt x="733441" y="1949404"/>
                </a:lnTo>
                <a:lnTo>
                  <a:pt x="745194" y="1962735"/>
                </a:lnTo>
                <a:lnTo>
                  <a:pt x="756947" y="1975113"/>
                </a:lnTo>
                <a:lnTo>
                  <a:pt x="769335" y="1987491"/>
                </a:lnTo>
                <a:lnTo>
                  <a:pt x="781723" y="1999869"/>
                </a:lnTo>
                <a:lnTo>
                  <a:pt x="794429" y="2011613"/>
                </a:lnTo>
                <a:lnTo>
                  <a:pt x="807453" y="2023673"/>
                </a:lnTo>
                <a:lnTo>
                  <a:pt x="820476" y="2034782"/>
                </a:lnTo>
                <a:lnTo>
                  <a:pt x="833817" y="2046208"/>
                </a:lnTo>
                <a:lnTo>
                  <a:pt x="847476" y="2056999"/>
                </a:lnTo>
                <a:lnTo>
                  <a:pt x="861135" y="2067473"/>
                </a:lnTo>
                <a:lnTo>
                  <a:pt x="875111" y="2077947"/>
                </a:lnTo>
                <a:lnTo>
                  <a:pt x="889405" y="2088103"/>
                </a:lnTo>
                <a:lnTo>
                  <a:pt x="903699" y="2097942"/>
                </a:lnTo>
                <a:lnTo>
                  <a:pt x="918628" y="2107464"/>
                </a:lnTo>
                <a:lnTo>
                  <a:pt x="933558" y="2116668"/>
                </a:lnTo>
                <a:lnTo>
                  <a:pt x="948487" y="2125873"/>
                </a:lnTo>
                <a:lnTo>
                  <a:pt x="963734" y="2134442"/>
                </a:lnTo>
                <a:lnTo>
                  <a:pt x="978981" y="2142694"/>
                </a:lnTo>
                <a:lnTo>
                  <a:pt x="994863" y="2150946"/>
                </a:lnTo>
                <a:lnTo>
                  <a:pt x="1010745" y="2158881"/>
                </a:lnTo>
                <a:lnTo>
                  <a:pt x="1026627" y="2166498"/>
                </a:lnTo>
                <a:lnTo>
                  <a:pt x="1042827" y="2173481"/>
                </a:lnTo>
                <a:lnTo>
                  <a:pt x="1059028" y="2180464"/>
                </a:lnTo>
                <a:lnTo>
                  <a:pt x="1075545" y="2187129"/>
                </a:lnTo>
                <a:lnTo>
                  <a:pt x="1092063" y="2193159"/>
                </a:lnTo>
                <a:lnTo>
                  <a:pt x="1108898" y="2199190"/>
                </a:lnTo>
                <a:lnTo>
                  <a:pt x="1126051" y="2204903"/>
                </a:lnTo>
                <a:lnTo>
                  <a:pt x="1142886" y="2209981"/>
                </a:lnTo>
                <a:lnTo>
                  <a:pt x="1160039" y="2215059"/>
                </a:lnTo>
                <a:lnTo>
                  <a:pt x="1177509" y="2219502"/>
                </a:lnTo>
                <a:lnTo>
                  <a:pt x="1195297" y="2223629"/>
                </a:lnTo>
                <a:lnTo>
                  <a:pt x="1212768" y="2227437"/>
                </a:lnTo>
                <a:lnTo>
                  <a:pt x="1230556" y="2231246"/>
                </a:lnTo>
                <a:lnTo>
                  <a:pt x="1248662" y="2234102"/>
                </a:lnTo>
                <a:lnTo>
                  <a:pt x="1266450" y="2237276"/>
                </a:lnTo>
                <a:lnTo>
                  <a:pt x="1319017" y="1695177"/>
                </a:lnTo>
                <a:lnTo>
                  <a:pt x="1309172" y="1692905"/>
                </a:lnTo>
                <a:lnTo>
                  <a:pt x="1292972" y="1687822"/>
                </a:lnTo>
                <a:lnTo>
                  <a:pt x="1277089" y="1682740"/>
                </a:lnTo>
                <a:lnTo>
                  <a:pt x="1261525" y="1676705"/>
                </a:lnTo>
                <a:lnTo>
                  <a:pt x="1246595" y="1669716"/>
                </a:lnTo>
                <a:lnTo>
                  <a:pt x="1232301" y="1662410"/>
                </a:lnTo>
                <a:lnTo>
                  <a:pt x="1218007" y="1654152"/>
                </a:lnTo>
                <a:lnTo>
                  <a:pt x="1204030" y="1645257"/>
                </a:lnTo>
                <a:lnTo>
                  <a:pt x="1190689" y="1636046"/>
                </a:lnTo>
                <a:lnTo>
                  <a:pt x="1177983" y="1625881"/>
                </a:lnTo>
                <a:lnTo>
                  <a:pt x="1165595" y="1615398"/>
                </a:lnTo>
                <a:lnTo>
                  <a:pt x="1153842" y="1603963"/>
                </a:lnTo>
                <a:lnTo>
                  <a:pt x="1142724" y="1591892"/>
                </a:lnTo>
                <a:lnTo>
                  <a:pt x="1131606" y="1579822"/>
                </a:lnTo>
                <a:lnTo>
                  <a:pt x="1122077" y="1567116"/>
                </a:lnTo>
                <a:lnTo>
                  <a:pt x="1112230" y="1553457"/>
                </a:lnTo>
                <a:lnTo>
                  <a:pt x="1103336" y="1540116"/>
                </a:lnTo>
                <a:lnTo>
                  <a:pt x="1095077" y="1525504"/>
                </a:lnTo>
                <a:lnTo>
                  <a:pt x="1087771" y="1510892"/>
                </a:lnTo>
                <a:lnTo>
                  <a:pt x="1080783" y="1495963"/>
                </a:lnTo>
                <a:lnTo>
                  <a:pt x="1074747" y="1480398"/>
                </a:lnTo>
                <a:lnTo>
                  <a:pt x="1069665" y="1464515"/>
                </a:lnTo>
                <a:lnTo>
                  <a:pt x="1065218" y="1448633"/>
                </a:lnTo>
                <a:lnTo>
                  <a:pt x="1062655" y="1438185"/>
                </a:lnTo>
                <a:close/>
                <a:moveTo>
                  <a:pt x="1383502" y="1159891"/>
                </a:moveTo>
                <a:lnTo>
                  <a:pt x="1373019" y="1160844"/>
                </a:lnTo>
                <a:lnTo>
                  <a:pt x="1362855" y="1162114"/>
                </a:lnTo>
                <a:lnTo>
                  <a:pt x="1353007" y="1164020"/>
                </a:lnTo>
                <a:lnTo>
                  <a:pt x="1342843" y="1166244"/>
                </a:lnTo>
                <a:lnTo>
                  <a:pt x="1333631" y="1168785"/>
                </a:lnTo>
                <a:lnTo>
                  <a:pt x="1324101" y="1172279"/>
                </a:lnTo>
                <a:lnTo>
                  <a:pt x="1314572" y="1175455"/>
                </a:lnTo>
                <a:lnTo>
                  <a:pt x="1305678" y="1179585"/>
                </a:lnTo>
                <a:lnTo>
                  <a:pt x="1297101" y="1184350"/>
                </a:lnTo>
                <a:lnTo>
                  <a:pt x="1288207" y="1189114"/>
                </a:lnTo>
                <a:lnTo>
                  <a:pt x="1279948" y="1194514"/>
                </a:lnTo>
                <a:lnTo>
                  <a:pt x="1272007" y="1199914"/>
                </a:lnTo>
                <a:lnTo>
                  <a:pt x="1264384" y="1206585"/>
                </a:lnTo>
                <a:lnTo>
                  <a:pt x="1257078" y="1212938"/>
                </a:lnTo>
                <a:lnTo>
                  <a:pt x="1249772" y="1219609"/>
                </a:lnTo>
                <a:lnTo>
                  <a:pt x="1243101" y="1226279"/>
                </a:lnTo>
                <a:lnTo>
                  <a:pt x="1236748" y="1233903"/>
                </a:lnTo>
                <a:lnTo>
                  <a:pt x="1230713" y="1241526"/>
                </a:lnTo>
                <a:lnTo>
                  <a:pt x="1224995" y="1249785"/>
                </a:lnTo>
                <a:lnTo>
                  <a:pt x="1219913" y="1258044"/>
                </a:lnTo>
                <a:lnTo>
                  <a:pt x="1214830" y="1266303"/>
                </a:lnTo>
                <a:lnTo>
                  <a:pt x="1210383" y="1275197"/>
                </a:lnTo>
                <a:lnTo>
                  <a:pt x="1206254" y="1284409"/>
                </a:lnTo>
                <a:lnTo>
                  <a:pt x="1202442" y="1293303"/>
                </a:lnTo>
                <a:lnTo>
                  <a:pt x="1199583" y="1302832"/>
                </a:lnTo>
                <a:lnTo>
                  <a:pt x="1196407" y="1312680"/>
                </a:lnTo>
                <a:lnTo>
                  <a:pt x="1194183" y="1322527"/>
                </a:lnTo>
                <a:lnTo>
                  <a:pt x="1192595" y="1332691"/>
                </a:lnTo>
                <a:lnTo>
                  <a:pt x="1191324" y="1342856"/>
                </a:lnTo>
                <a:lnTo>
                  <a:pt x="1190371" y="1353339"/>
                </a:lnTo>
                <a:lnTo>
                  <a:pt x="1190054" y="1363503"/>
                </a:lnTo>
                <a:lnTo>
                  <a:pt x="1190371" y="1373986"/>
                </a:lnTo>
                <a:lnTo>
                  <a:pt x="1191324" y="1384468"/>
                </a:lnTo>
                <a:lnTo>
                  <a:pt x="1192595" y="1394633"/>
                </a:lnTo>
                <a:lnTo>
                  <a:pt x="1194183" y="1404798"/>
                </a:lnTo>
                <a:lnTo>
                  <a:pt x="1196407" y="1414645"/>
                </a:lnTo>
                <a:lnTo>
                  <a:pt x="1199583" y="1424174"/>
                </a:lnTo>
                <a:lnTo>
                  <a:pt x="1202442" y="1433704"/>
                </a:lnTo>
                <a:lnTo>
                  <a:pt x="1206254" y="1442915"/>
                </a:lnTo>
                <a:lnTo>
                  <a:pt x="1210383" y="1451810"/>
                </a:lnTo>
                <a:lnTo>
                  <a:pt x="1214830" y="1460386"/>
                </a:lnTo>
                <a:lnTo>
                  <a:pt x="1219913" y="1469280"/>
                </a:lnTo>
                <a:lnTo>
                  <a:pt x="1224995" y="1477539"/>
                </a:lnTo>
                <a:lnTo>
                  <a:pt x="1230713" y="1485480"/>
                </a:lnTo>
                <a:lnTo>
                  <a:pt x="1236748" y="1493421"/>
                </a:lnTo>
                <a:lnTo>
                  <a:pt x="1243101" y="1500410"/>
                </a:lnTo>
                <a:lnTo>
                  <a:pt x="1249772" y="1507716"/>
                </a:lnTo>
                <a:lnTo>
                  <a:pt x="1257078" y="1514386"/>
                </a:lnTo>
                <a:lnTo>
                  <a:pt x="1264384" y="1520739"/>
                </a:lnTo>
                <a:lnTo>
                  <a:pt x="1272007" y="1526775"/>
                </a:lnTo>
                <a:lnTo>
                  <a:pt x="1279948" y="1532492"/>
                </a:lnTo>
                <a:lnTo>
                  <a:pt x="1288207" y="1537575"/>
                </a:lnTo>
                <a:lnTo>
                  <a:pt x="1297101" y="1542657"/>
                </a:lnTo>
                <a:lnTo>
                  <a:pt x="1305678" y="1547104"/>
                </a:lnTo>
                <a:lnTo>
                  <a:pt x="1314572" y="1551233"/>
                </a:lnTo>
                <a:lnTo>
                  <a:pt x="1323784" y="1555045"/>
                </a:lnTo>
                <a:lnTo>
                  <a:pt x="1333631" y="1557904"/>
                </a:lnTo>
                <a:lnTo>
                  <a:pt x="1342843" y="1561081"/>
                </a:lnTo>
                <a:lnTo>
                  <a:pt x="1352690" y="1563304"/>
                </a:lnTo>
                <a:lnTo>
                  <a:pt x="1362855" y="1564892"/>
                </a:lnTo>
                <a:lnTo>
                  <a:pt x="1373019" y="1566163"/>
                </a:lnTo>
                <a:lnTo>
                  <a:pt x="1383502" y="1567116"/>
                </a:lnTo>
                <a:lnTo>
                  <a:pt x="1393984" y="1567434"/>
                </a:lnTo>
                <a:lnTo>
                  <a:pt x="1404149" y="1567116"/>
                </a:lnTo>
                <a:lnTo>
                  <a:pt x="1414949" y="1566163"/>
                </a:lnTo>
                <a:lnTo>
                  <a:pt x="1425114" y="1564892"/>
                </a:lnTo>
                <a:lnTo>
                  <a:pt x="1435278" y="1563304"/>
                </a:lnTo>
                <a:lnTo>
                  <a:pt x="1444808" y="1561081"/>
                </a:lnTo>
                <a:lnTo>
                  <a:pt x="1454655" y="1557904"/>
                </a:lnTo>
                <a:lnTo>
                  <a:pt x="1464184" y="1555045"/>
                </a:lnTo>
                <a:lnTo>
                  <a:pt x="1473079" y="1551233"/>
                </a:lnTo>
                <a:lnTo>
                  <a:pt x="1482290" y="1547104"/>
                </a:lnTo>
                <a:lnTo>
                  <a:pt x="1491184" y="1542657"/>
                </a:lnTo>
                <a:lnTo>
                  <a:pt x="1499443" y="1537575"/>
                </a:lnTo>
                <a:lnTo>
                  <a:pt x="1507702" y="1532492"/>
                </a:lnTo>
                <a:lnTo>
                  <a:pt x="1515643" y="1526775"/>
                </a:lnTo>
                <a:lnTo>
                  <a:pt x="1523585" y="1520739"/>
                </a:lnTo>
                <a:lnTo>
                  <a:pt x="1531208" y="1514386"/>
                </a:lnTo>
                <a:lnTo>
                  <a:pt x="1537879" y="1507716"/>
                </a:lnTo>
                <a:lnTo>
                  <a:pt x="1544549" y="1500410"/>
                </a:lnTo>
                <a:lnTo>
                  <a:pt x="1551220" y="1493421"/>
                </a:lnTo>
                <a:lnTo>
                  <a:pt x="1557255" y="1485480"/>
                </a:lnTo>
                <a:lnTo>
                  <a:pt x="1562655" y="1477539"/>
                </a:lnTo>
                <a:lnTo>
                  <a:pt x="1568055" y="1469280"/>
                </a:lnTo>
                <a:lnTo>
                  <a:pt x="1572820" y="1460386"/>
                </a:lnTo>
                <a:lnTo>
                  <a:pt x="1577585" y="1451810"/>
                </a:lnTo>
                <a:lnTo>
                  <a:pt x="1581714" y="1442915"/>
                </a:lnTo>
                <a:lnTo>
                  <a:pt x="1585208" y="1433704"/>
                </a:lnTo>
                <a:lnTo>
                  <a:pt x="1588385" y="1424174"/>
                </a:lnTo>
                <a:lnTo>
                  <a:pt x="1591244" y="1414645"/>
                </a:lnTo>
                <a:lnTo>
                  <a:pt x="1593467" y="1404798"/>
                </a:lnTo>
                <a:lnTo>
                  <a:pt x="1595373" y="1394633"/>
                </a:lnTo>
                <a:lnTo>
                  <a:pt x="1596644" y="1384468"/>
                </a:lnTo>
                <a:lnTo>
                  <a:pt x="1597279" y="1373986"/>
                </a:lnTo>
                <a:lnTo>
                  <a:pt x="1597597" y="1363503"/>
                </a:lnTo>
                <a:lnTo>
                  <a:pt x="1597279" y="1353339"/>
                </a:lnTo>
                <a:lnTo>
                  <a:pt x="1596644" y="1342856"/>
                </a:lnTo>
                <a:lnTo>
                  <a:pt x="1595373" y="1332691"/>
                </a:lnTo>
                <a:lnTo>
                  <a:pt x="1593467" y="1322527"/>
                </a:lnTo>
                <a:lnTo>
                  <a:pt x="1591244" y="1312680"/>
                </a:lnTo>
                <a:lnTo>
                  <a:pt x="1588385" y="1302832"/>
                </a:lnTo>
                <a:lnTo>
                  <a:pt x="1585208" y="1293303"/>
                </a:lnTo>
                <a:lnTo>
                  <a:pt x="1581714" y="1284409"/>
                </a:lnTo>
                <a:lnTo>
                  <a:pt x="1577585" y="1275197"/>
                </a:lnTo>
                <a:lnTo>
                  <a:pt x="1572820" y="1266303"/>
                </a:lnTo>
                <a:lnTo>
                  <a:pt x="1568055" y="1258044"/>
                </a:lnTo>
                <a:lnTo>
                  <a:pt x="1562655" y="1249785"/>
                </a:lnTo>
                <a:lnTo>
                  <a:pt x="1557255" y="1241526"/>
                </a:lnTo>
                <a:lnTo>
                  <a:pt x="1551220" y="1233903"/>
                </a:lnTo>
                <a:lnTo>
                  <a:pt x="1544549" y="1226279"/>
                </a:lnTo>
                <a:lnTo>
                  <a:pt x="1537879" y="1219609"/>
                </a:lnTo>
                <a:lnTo>
                  <a:pt x="1531208" y="1212938"/>
                </a:lnTo>
                <a:lnTo>
                  <a:pt x="1523585" y="1206585"/>
                </a:lnTo>
                <a:lnTo>
                  <a:pt x="1515643" y="1199914"/>
                </a:lnTo>
                <a:lnTo>
                  <a:pt x="1507702" y="1194514"/>
                </a:lnTo>
                <a:lnTo>
                  <a:pt x="1499443" y="1189114"/>
                </a:lnTo>
                <a:lnTo>
                  <a:pt x="1491184" y="1184350"/>
                </a:lnTo>
                <a:lnTo>
                  <a:pt x="1482290" y="1179585"/>
                </a:lnTo>
                <a:lnTo>
                  <a:pt x="1473079" y="1175455"/>
                </a:lnTo>
                <a:lnTo>
                  <a:pt x="1464184" y="1172279"/>
                </a:lnTo>
                <a:lnTo>
                  <a:pt x="1454655" y="1168785"/>
                </a:lnTo>
                <a:lnTo>
                  <a:pt x="1444808" y="1166244"/>
                </a:lnTo>
                <a:lnTo>
                  <a:pt x="1435278" y="1164020"/>
                </a:lnTo>
                <a:lnTo>
                  <a:pt x="1425114" y="1162114"/>
                </a:lnTo>
                <a:lnTo>
                  <a:pt x="1414949" y="1160844"/>
                </a:lnTo>
                <a:lnTo>
                  <a:pt x="1404149" y="1159891"/>
                </a:lnTo>
                <a:lnTo>
                  <a:pt x="1393984" y="1159891"/>
                </a:lnTo>
                <a:lnTo>
                  <a:pt x="1383502" y="1159891"/>
                </a:lnTo>
                <a:close/>
                <a:moveTo>
                  <a:pt x="1521201" y="490366"/>
                </a:moveTo>
                <a:lnTo>
                  <a:pt x="1468588" y="1032381"/>
                </a:lnTo>
                <a:lnTo>
                  <a:pt x="1478796" y="1034737"/>
                </a:lnTo>
                <a:lnTo>
                  <a:pt x="1494996" y="1039184"/>
                </a:lnTo>
                <a:lnTo>
                  <a:pt x="1510879" y="1044584"/>
                </a:lnTo>
                <a:lnTo>
                  <a:pt x="1526126" y="1050620"/>
                </a:lnTo>
                <a:lnTo>
                  <a:pt x="1541373" y="1057290"/>
                </a:lnTo>
                <a:lnTo>
                  <a:pt x="1555985" y="1064914"/>
                </a:lnTo>
                <a:lnTo>
                  <a:pt x="1570279" y="1073173"/>
                </a:lnTo>
                <a:lnTo>
                  <a:pt x="1583938" y="1081749"/>
                </a:lnTo>
                <a:lnTo>
                  <a:pt x="1597279" y="1091596"/>
                </a:lnTo>
                <a:lnTo>
                  <a:pt x="1610303" y="1101443"/>
                </a:lnTo>
                <a:lnTo>
                  <a:pt x="1622691" y="1112243"/>
                </a:lnTo>
                <a:lnTo>
                  <a:pt x="1634126" y="1123679"/>
                </a:lnTo>
                <a:lnTo>
                  <a:pt x="1645562" y="1135432"/>
                </a:lnTo>
                <a:lnTo>
                  <a:pt x="1656044" y="1147820"/>
                </a:lnTo>
                <a:lnTo>
                  <a:pt x="1666209" y="1160526"/>
                </a:lnTo>
                <a:lnTo>
                  <a:pt x="1675738" y="1173549"/>
                </a:lnTo>
                <a:lnTo>
                  <a:pt x="1684632" y="1187526"/>
                </a:lnTo>
                <a:lnTo>
                  <a:pt x="1692574" y="1201703"/>
                </a:lnTo>
                <a:lnTo>
                  <a:pt x="1700197" y="1216114"/>
                </a:lnTo>
                <a:lnTo>
                  <a:pt x="1706868" y="1231361"/>
                </a:lnTo>
                <a:lnTo>
                  <a:pt x="1712903" y="1246609"/>
                </a:lnTo>
                <a:lnTo>
                  <a:pt x="1718621" y="1262491"/>
                </a:lnTo>
                <a:lnTo>
                  <a:pt x="1723068" y="1278691"/>
                </a:lnTo>
                <a:lnTo>
                  <a:pt x="1725403" y="1288811"/>
                </a:lnTo>
                <a:lnTo>
                  <a:pt x="2267666" y="1236231"/>
                </a:lnTo>
                <a:lnTo>
                  <a:pt x="2265125" y="1218140"/>
                </a:lnTo>
                <a:lnTo>
                  <a:pt x="2261630" y="1200683"/>
                </a:lnTo>
                <a:lnTo>
                  <a:pt x="2258136" y="1182909"/>
                </a:lnTo>
                <a:lnTo>
                  <a:pt x="2254325" y="1165136"/>
                </a:lnTo>
                <a:lnTo>
                  <a:pt x="2250195" y="1147362"/>
                </a:lnTo>
                <a:lnTo>
                  <a:pt x="2245748" y="1130223"/>
                </a:lnTo>
                <a:lnTo>
                  <a:pt x="2240666" y="1112766"/>
                </a:lnTo>
                <a:lnTo>
                  <a:pt x="2235584" y="1095945"/>
                </a:lnTo>
                <a:lnTo>
                  <a:pt x="2229866" y="1079123"/>
                </a:lnTo>
                <a:lnTo>
                  <a:pt x="2223831" y="1061984"/>
                </a:lnTo>
                <a:lnTo>
                  <a:pt x="2217478" y="1045480"/>
                </a:lnTo>
                <a:lnTo>
                  <a:pt x="2211125" y="1028976"/>
                </a:lnTo>
                <a:lnTo>
                  <a:pt x="2204454" y="1012789"/>
                </a:lnTo>
                <a:lnTo>
                  <a:pt x="2197149" y="996602"/>
                </a:lnTo>
                <a:lnTo>
                  <a:pt x="2189843" y="980732"/>
                </a:lnTo>
                <a:lnTo>
                  <a:pt x="2181902" y="965180"/>
                </a:lnTo>
                <a:lnTo>
                  <a:pt x="2173643" y="949311"/>
                </a:lnTo>
                <a:lnTo>
                  <a:pt x="2165384" y="933759"/>
                </a:lnTo>
                <a:lnTo>
                  <a:pt x="2156490" y="918842"/>
                </a:lnTo>
                <a:lnTo>
                  <a:pt x="2147596" y="903607"/>
                </a:lnTo>
                <a:lnTo>
                  <a:pt x="2138067" y="888690"/>
                </a:lnTo>
                <a:lnTo>
                  <a:pt x="2128855" y="874090"/>
                </a:lnTo>
                <a:lnTo>
                  <a:pt x="2119008" y="859807"/>
                </a:lnTo>
                <a:lnTo>
                  <a:pt x="2108843" y="845525"/>
                </a:lnTo>
                <a:lnTo>
                  <a:pt x="2098361" y="831560"/>
                </a:lnTo>
                <a:lnTo>
                  <a:pt x="2087561" y="817594"/>
                </a:lnTo>
                <a:lnTo>
                  <a:pt x="2076761" y="803947"/>
                </a:lnTo>
                <a:lnTo>
                  <a:pt x="2065644" y="790934"/>
                </a:lnTo>
                <a:lnTo>
                  <a:pt x="2054209" y="777603"/>
                </a:lnTo>
                <a:lnTo>
                  <a:pt x="2042138" y="764591"/>
                </a:lnTo>
                <a:lnTo>
                  <a:pt x="2030385" y="752212"/>
                </a:lnTo>
                <a:lnTo>
                  <a:pt x="2017997" y="739834"/>
                </a:lnTo>
                <a:lnTo>
                  <a:pt x="2005609" y="727456"/>
                </a:lnTo>
                <a:lnTo>
                  <a:pt x="1993221" y="715395"/>
                </a:lnTo>
                <a:lnTo>
                  <a:pt x="1980197" y="703652"/>
                </a:lnTo>
                <a:lnTo>
                  <a:pt x="1966856" y="692226"/>
                </a:lnTo>
                <a:lnTo>
                  <a:pt x="1953833" y="681117"/>
                </a:lnTo>
                <a:lnTo>
                  <a:pt x="1940174" y="670326"/>
                </a:lnTo>
                <a:lnTo>
                  <a:pt x="1926198" y="659535"/>
                </a:lnTo>
                <a:lnTo>
                  <a:pt x="1912221" y="649061"/>
                </a:lnTo>
                <a:lnTo>
                  <a:pt x="1897927" y="638904"/>
                </a:lnTo>
                <a:lnTo>
                  <a:pt x="1883633" y="629065"/>
                </a:lnTo>
                <a:lnTo>
                  <a:pt x="1869022" y="619861"/>
                </a:lnTo>
                <a:lnTo>
                  <a:pt x="1854092" y="610339"/>
                </a:lnTo>
                <a:lnTo>
                  <a:pt x="1838845" y="601452"/>
                </a:lnTo>
                <a:lnTo>
                  <a:pt x="1823916" y="592566"/>
                </a:lnTo>
                <a:lnTo>
                  <a:pt x="1808352" y="584313"/>
                </a:lnTo>
                <a:lnTo>
                  <a:pt x="1792469" y="576061"/>
                </a:lnTo>
                <a:lnTo>
                  <a:pt x="1776905" y="568127"/>
                </a:lnTo>
                <a:lnTo>
                  <a:pt x="1761022" y="560827"/>
                </a:lnTo>
                <a:lnTo>
                  <a:pt x="1744823" y="553527"/>
                </a:lnTo>
                <a:lnTo>
                  <a:pt x="1728623" y="546862"/>
                </a:lnTo>
                <a:lnTo>
                  <a:pt x="1712105" y="540514"/>
                </a:lnTo>
                <a:lnTo>
                  <a:pt x="1695588" y="534166"/>
                </a:lnTo>
                <a:lnTo>
                  <a:pt x="1678435" y="528136"/>
                </a:lnTo>
                <a:lnTo>
                  <a:pt x="1661600" y="522740"/>
                </a:lnTo>
                <a:lnTo>
                  <a:pt x="1644765" y="517344"/>
                </a:lnTo>
                <a:lnTo>
                  <a:pt x="1627294" y="512584"/>
                </a:lnTo>
                <a:lnTo>
                  <a:pt x="1610141" y="507823"/>
                </a:lnTo>
                <a:lnTo>
                  <a:pt x="1592671" y="503697"/>
                </a:lnTo>
                <a:lnTo>
                  <a:pt x="1574883" y="499888"/>
                </a:lnTo>
                <a:lnTo>
                  <a:pt x="1557095" y="496397"/>
                </a:lnTo>
                <a:lnTo>
                  <a:pt x="1539306" y="492905"/>
                </a:lnTo>
                <a:lnTo>
                  <a:pt x="1521201" y="490366"/>
                </a:lnTo>
                <a:close/>
                <a:moveTo>
                  <a:pt x="1266450" y="490366"/>
                </a:moveTo>
                <a:lnTo>
                  <a:pt x="1248344" y="492905"/>
                </a:lnTo>
                <a:lnTo>
                  <a:pt x="1230556" y="496397"/>
                </a:lnTo>
                <a:lnTo>
                  <a:pt x="1212768" y="499888"/>
                </a:lnTo>
                <a:lnTo>
                  <a:pt x="1195297" y="503697"/>
                </a:lnTo>
                <a:lnTo>
                  <a:pt x="1177509" y="507823"/>
                </a:lnTo>
                <a:lnTo>
                  <a:pt x="1160039" y="512584"/>
                </a:lnTo>
                <a:lnTo>
                  <a:pt x="1142886" y="517344"/>
                </a:lnTo>
                <a:lnTo>
                  <a:pt x="1126051" y="522740"/>
                </a:lnTo>
                <a:lnTo>
                  <a:pt x="1108898" y="528136"/>
                </a:lnTo>
                <a:lnTo>
                  <a:pt x="1092063" y="534166"/>
                </a:lnTo>
                <a:lnTo>
                  <a:pt x="1075545" y="540514"/>
                </a:lnTo>
                <a:lnTo>
                  <a:pt x="1059028" y="546862"/>
                </a:lnTo>
                <a:lnTo>
                  <a:pt x="1042827" y="553527"/>
                </a:lnTo>
                <a:lnTo>
                  <a:pt x="1026627" y="560827"/>
                </a:lnTo>
                <a:lnTo>
                  <a:pt x="1010745" y="568127"/>
                </a:lnTo>
                <a:lnTo>
                  <a:pt x="994863" y="576061"/>
                </a:lnTo>
                <a:lnTo>
                  <a:pt x="978981" y="584313"/>
                </a:lnTo>
                <a:lnTo>
                  <a:pt x="963734" y="592566"/>
                </a:lnTo>
                <a:lnTo>
                  <a:pt x="948487" y="601452"/>
                </a:lnTo>
                <a:lnTo>
                  <a:pt x="933558" y="610339"/>
                </a:lnTo>
                <a:lnTo>
                  <a:pt x="918946" y="619861"/>
                </a:lnTo>
                <a:lnTo>
                  <a:pt x="904334" y="629065"/>
                </a:lnTo>
                <a:lnTo>
                  <a:pt x="889405" y="638904"/>
                </a:lnTo>
                <a:lnTo>
                  <a:pt x="875429" y="649061"/>
                </a:lnTo>
                <a:lnTo>
                  <a:pt x="861135" y="659535"/>
                </a:lnTo>
                <a:lnTo>
                  <a:pt x="847794" y="670326"/>
                </a:lnTo>
                <a:lnTo>
                  <a:pt x="833817" y="681117"/>
                </a:lnTo>
                <a:lnTo>
                  <a:pt x="820476" y="692226"/>
                </a:lnTo>
                <a:lnTo>
                  <a:pt x="807453" y="703652"/>
                </a:lnTo>
                <a:lnTo>
                  <a:pt x="794747" y="715395"/>
                </a:lnTo>
                <a:lnTo>
                  <a:pt x="781723" y="727456"/>
                </a:lnTo>
                <a:lnTo>
                  <a:pt x="769335" y="739834"/>
                </a:lnTo>
                <a:lnTo>
                  <a:pt x="757265" y="752212"/>
                </a:lnTo>
                <a:lnTo>
                  <a:pt x="745194" y="764591"/>
                </a:lnTo>
                <a:lnTo>
                  <a:pt x="733759" y="777603"/>
                </a:lnTo>
                <a:lnTo>
                  <a:pt x="722006" y="790934"/>
                </a:lnTo>
                <a:lnTo>
                  <a:pt x="710571" y="803947"/>
                </a:lnTo>
                <a:lnTo>
                  <a:pt x="699771" y="817594"/>
                </a:lnTo>
                <a:lnTo>
                  <a:pt x="689289" y="831560"/>
                </a:lnTo>
                <a:lnTo>
                  <a:pt x="678807" y="845525"/>
                </a:lnTo>
                <a:lnTo>
                  <a:pt x="668960" y="859807"/>
                </a:lnTo>
                <a:lnTo>
                  <a:pt x="658795" y="874090"/>
                </a:lnTo>
                <a:lnTo>
                  <a:pt x="649266" y="888690"/>
                </a:lnTo>
                <a:lnTo>
                  <a:pt x="640054" y="903607"/>
                </a:lnTo>
                <a:lnTo>
                  <a:pt x="630842" y="918842"/>
                </a:lnTo>
                <a:lnTo>
                  <a:pt x="622266" y="933759"/>
                </a:lnTo>
                <a:lnTo>
                  <a:pt x="614007" y="949311"/>
                </a:lnTo>
                <a:lnTo>
                  <a:pt x="605748" y="965180"/>
                </a:lnTo>
                <a:lnTo>
                  <a:pt x="598125" y="980732"/>
                </a:lnTo>
                <a:lnTo>
                  <a:pt x="590501" y="996602"/>
                </a:lnTo>
                <a:lnTo>
                  <a:pt x="583513" y="1012789"/>
                </a:lnTo>
                <a:lnTo>
                  <a:pt x="576207" y="1028976"/>
                </a:lnTo>
                <a:lnTo>
                  <a:pt x="569854" y="1045480"/>
                </a:lnTo>
                <a:lnTo>
                  <a:pt x="563502" y="1061984"/>
                </a:lnTo>
                <a:lnTo>
                  <a:pt x="557784" y="1079123"/>
                </a:lnTo>
                <a:lnTo>
                  <a:pt x="552066" y="1095945"/>
                </a:lnTo>
                <a:lnTo>
                  <a:pt x="546984" y="1112766"/>
                </a:lnTo>
                <a:lnTo>
                  <a:pt x="541902" y="1130223"/>
                </a:lnTo>
                <a:lnTo>
                  <a:pt x="537455" y="1147362"/>
                </a:lnTo>
                <a:lnTo>
                  <a:pt x="533325" y="1165136"/>
                </a:lnTo>
                <a:lnTo>
                  <a:pt x="529196" y="1182909"/>
                </a:lnTo>
                <a:lnTo>
                  <a:pt x="526019" y="1200683"/>
                </a:lnTo>
                <a:lnTo>
                  <a:pt x="522843" y="1218140"/>
                </a:lnTo>
                <a:lnTo>
                  <a:pt x="519984" y="1236231"/>
                </a:lnTo>
                <a:lnTo>
                  <a:pt x="1062444" y="1288803"/>
                </a:lnTo>
                <a:lnTo>
                  <a:pt x="1064583" y="1278691"/>
                </a:lnTo>
                <a:lnTo>
                  <a:pt x="1069347" y="1262491"/>
                </a:lnTo>
                <a:lnTo>
                  <a:pt x="1074747" y="1246609"/>
                </a:lnTo>
                <a:lnTo>
                  <a:pt x="1080783" y="1231361"/>
                </a:lnTo>
                <a:lnTo>
                  <a:pt x="1087771" y="1216114"/>
                </a:lnTo>
                <a:lnTo>
                  <a:pt x="1095077" y="1201703"/>
                </a:lnTo>
                <a:lnTo>
                  <a:pt x="1103336" y="1187526"/>
                </a:lnTo>
                <a:lnTo>
                  <a:pt x="1112230" y="1173549"/>
                </a:lnTo>
                <a:lnTo>
                  <a:pt x="1121442" y="1160526"/>
                </a:lnTo>
                <a:lnTo>
                  <a:pt x="1131606" y="1147185"/>
                </a:lnTo>
                <a:lnTo>
                  <a:pt x="1142407" y="1135432"/>
                </a:lnTo>
                <a:lnTo>
                  <a:pt x="1153524" y="1123361"/>
                </a:lnTo>
                <a:lnTo>
                  <a:pt x="1165595" y="1112243"/>
                </a:lnTo>
                <a:lnTo>
                  <a:pt x="1177665" y="1101443"/>
                </a:lnTo>
                <a:lnTo>
                  <a:pt x="1190689" y="1091279"/>
                </a:lnTo>
                <a:lnTo>
                  <a:pt x="1204030" y="1081749"/>
                </a:lnTo>
                <a:lnTo>
                  <a:pt x="1218007" y="1073173"/>
                </a:lnTo>
                <a:lnTo>
                  <a:pt x="1231983" y="1064914"/>
                </a:lnTo>
                <a:lnTo>
                  <a:pt x="1246595" y="1057290"/>
                </a:lnTo>
                <a:lnTo>
                  <a:pt x="1261525" y="1050620"/>
                </a:lnTo>
                <a:lnTo>
                  <a:pt x="1277089" y="1044584"/>
                </a:lnTo>
                <a:lnTo>
                  <a:pt x="1292972" y="1039184"/>
                </a:lnTo>
                <a:lnTo>
                  <a:pt x="1309172" y="1034737"/>
                </a:lnTo>
                <a:lnTo>
                  <a:pt x="1319052" y="1032267"/>
                </a:lnTo>
                <a:lnTo>
                  <a:pt x="1266450" y="490366"/>
                </a:lnTo>
                <a:close/>
                <a:moveTo>
                  <a:pt x="1094286" y="0"/>
                </a:moveTo>
                <a:lnTo>
                  <a:pt x="1100957" y="0"/>
                </a:lnTo>
                <a:lnTo>
                  <a:pt x="1107627" y="952"/>
                </a:lnTo>
                <a:lnTo>
                  <a:pt x="1113980" y="2539"/>
                </a:lnTo>
                <a:lnTo>
                  <a:pt x="1120333" y="4761"/>
                </a:lnTo>
                <a:lnTo>
                  <a:pt x="1126368" y="7300"/>
                </a:lnTo>
                <a:lnTo>
                  <a:pt x="1132086" y="10791"/>
                </a:lnTo>
                <a:lnTo>
                  <a:pt x="1137168" y="14600"/>
                </a:lnTo>
                <a:lnTo>
                  <a:pt x="1142568" y="18726"/>
                </a:lnTo>
                <a:lnTo>
                  <a:pt x="1147015" y="23487"/>
                </a:lnTo>
                <a:lnTo>
                  <a:pt x="1151145" y="28882"/>
                </a:lnTo>
                <a:lnTo>
                  <a:pt x="1154956" y="34595"/>
                </a:lnTo>
                <a:lnTo>
                  <a:pt x="1157815" y="40943"/>
                </a:lnTo>
                <a:lnTo>
                  <a:pt x="1160674" y="47291"/>
                </a:lnTo>
                <a:lnTo>
                  <a:pt x="1231191" y="266290"/>
                </a:lnTo>
                <a:lnTo>
                  <a:pt x="1251203" y="263433"/>
                </a:lnTo>
                <a:lnTo>
                  <a:pt x="1271532" y="261211"/>
                </a:lnTo>
                <a:lnTo>
                  <a:pt x="1291544" y="258990"/>
                </a:lnTo>
                <a:lnTo>
                  <a:pt x="1311873" y="257403"/>
                </a:lnTo>
                <a:lnTo>
                  <a:pt x="1332202" y="256133"/>
                </a:lnTo>
                <a:lnTo>
                  <a:pt x="1352531" y="255181"/>
                </a:lnTo>
                <a:lnTo>
                  <a:pt x="1373178" y="254546"/>
                </a:lnTo>
                <a:lnTo>
                  <a:pt x="1393825" y="254546"/>
                </a:lnTo>
                <a:lnTo>
                  <a:pt x="1414154" y="254546"/>
                </a:lnTo>
                <a:lnTo>
                  <a:pt x="1435119" y="255181"/>
                </a:lnTo>
                <a:lnTo>
                  <a:pt x="1455448" y="256133"/>
                </a:lnTo>
                <a:lnTo>
                  <a:pt x="1475778" y="257403"/>
                </a:lnTo>
                <a:lnTo>
                  <a:pt x="1496107" y="258990"/>
                </a:lnTo>
                <a:lnTo>
                  <a:pt x="1515801" y="261211"/>
                </a:lnTo>
                <a:lnTo>
                  <a:pt x="1536130" y="263433"/>
                </a:lnTo>
                <a:lnTo>
                  <a:pt x="1556142" y="266290"/>
                </a:lnTo>
                <a:lnTo>
                  <a:pt x="1627294" y="47291"/>
                </a:lnTo>
                <a:lnTo>
                  <a:pt x="1629835" y="40626"/>
                </a:lnTo>
                <a:lnTo>
                  <a:pt x="1633012" y="34595"/>
                </a:lnTo>
                <a:lnTo>
                  <a:pt x="1636823" y="28882"/>
                </a:lnTo>
                <a:lnTo>
                  <a:pt x="1640953" y="23487"/>
                </a:lnTo>
                <a:lnTo>
                  <a:pt x="1645400" y="18726"/>
                </a:lnTo>
                <a:lnTo>
                  <a:pt x="1650164" y="14600"/>
                </a:lnTo>
                <a:lnTo>
                  <a:pt x="1655882" y="10474"/>
                </a:lnTo>
                <a:lnTo>
                  <a:pt x="1661600" y="7300"/>
                </a:lnTo>
                <a:lnTo>
                  <a:pt x="1667635" y="4761"/>
                </a:lnTo>
                <a:lnTo>
                  <a:pt x="1673670" y="2539"/>
                </a:lnTo>
                <a:lnTo>
                  <a:pt x="1680023" y="952"/>
                </a:lnTo>
                <a:lnTo>
                  <a:pt x="1686694" y="0"/>
                </a:lnTo>
                <a:lnTo>
                  <a:pt x="1693682" y="0"/>
                </a:lnTo>
                <a:lnTo>
                  <a:pt x="1700352" y="317"/>
                </a:lnTo>
                <a:lnTo>
                  <a:pt x="1707023" y="1270"/>
                </a:lnTo>
                <a:lnTo>
                  <a:pt x="1714011" y="2857"/>
                </a:lnTo>
                <a:lnTo>
                  <a:pt x="1934774" y="75221"/>
                </a:lnTo>
                <a:lnTo>
                  <a:pt x="1941762" y="77443"/>
                </a:lnTo>
                <a:lnTo>
                  <a:pt x="1947798" y="80617"/>
                </a:lnTo>
                <a:lnTo>
                  <a:pt x="1953833" y="84108"/>
                </a:lnTo>
                <a:lnTo>
                  <a:pt x="1958915" y="88234"/>
                </a:lnTo>
                <a:lnTo>
                  <a:pt x="1963997" y="93312"/>
                </a:lnTo>
                <a:lnTo>
                  <a:pt x="1968127" y="98073"/>
                </a:lnTo>
                <a:lnTo>
                  <a:pt x="1971621" y="103469"/>
                </a:lnTo>
                <a:lnTo>
                  <a:pt x="1975115" y="108864"/>
                </a:lnTo>
                <a:lnTo>
                  <a:pt x="1977656" y="114895"/>
                </a:lnTo>
                <a:lnTo>
                  <a:pt x="1980197" y="121243"/>
                </a:lnTo>
                <a:lnTo>
                  <a:pt x="1981468" y="127908"/>
                </a:lnTo>
                <a:lnTo>
                  <a:pt x="1982421" y="134573"/>
                </a:lnTo>
                <a:lnTo>
                  <a:pt x="1982738" y="141238"/>
                </a:lnTo>
                <a:lnTo>
                  <a:pt x="1981786" y="148221"/>
                </a:lnTo>
                <a:lnTo>
                  <a:pt x="1980833" y="154886"/>
                </a:lnTo>
                <a:lnTo>
                  <a:pt x="1979244" y="161551"/>
                </a:lnTo>
                <a:lnTo>
                  <a:pt x="1907774" y="380550"/>
                </a:lnTo>
                <a:lnTo>
                  <a:pt x="1925880" y="390389"/>
                </a:lnTo>
                <a:lnTo>
                  <a:pt x="1943986" y="400228"/>
                </a:lnTo>
                <a:lnTo>
                  <a:pt x="1961456" y="410702"/>
                </a:lnTo>
                <a:lnTo>
                  <a:pt x="1978927" y="421175"/>
                </a:lnTo>
                <a:lnTo>
                  <a:pt x="1996397" y="431967"/>
                </a:lnTo>
                <a:lnTo>
                  <a:pt x="2013232" y="443393"/>
                </a:lnTo>
                <a:lnTo>
                  <a:pt x="2029750" y="454501"/>
                </a:lnTo>
                <a:lnTo>
                  <a:pt x="2046585" y="466562"/>
                </a:lnTo>
                <a:lnTo>
                  <a:pt x="2062785" y="478623"/>
                </a:lnTo>
                <a:lnTo>
                  <a:pt x="2078985" y="491001"/>
                </a:lnTo>
                <a:lnTo>
                  <a:pt x="2094867" y="503697"/>
                </a:lnTo>
                <a:lnTo>
                  <a:pt x="2110432" y="516709"/>
                </a:lnTo>
                <a:lnTo>
                  <a:pt x="2125679" y="529723"/>
                </a:lnTo>
                <a:lnTo>
                  <a:pt x="2140925" y="543370"/>
                </a:lnTo>
                <a:lnTo>
                  <a:pt x="2155855" y="557335"/>
                </a:lnTo>
                <a:lnTo>
                  <a:pt x="2170466" y="571301"/>
                </a:lnTo>
                <a:lnTo>
                  <a:pt x="2357242" y="435775"/>
                </a:lnTo>
                <a:lnTo>
                  <a:pt x="2362959" y="431967"/>
                </a:lnTo>
                <a:lnTo>
                  <a:pt x="2369312" y="428793"/>
                </a:lnTo>
                <a:lnTo>
                  <a:pt x="2375347" y="426571"/>
                </a:lnTo>
                <a:lnTo>
                  <a:pt x="2382018" y="424667"/>
                </a:lnTo>
                <a:lnTo>
                  <a:pt x="2388371" y="423397"/>
                </a:lnTo>
                <a:lnTo>
                  <a:pt x="2395041" y="422762"/>
                </a:lnTo>
                <a:lnTo>
                  <a:pt x="2401712" y="422762"/>
                </a:lnTo>
                <a:lnTo>
                  <a:pt x="2408065" y="423397"/>
                </a:lnTo>
                <a:lnTo>
                  <a:pt x="2414418" y="424984"/>
                </a:lnTo>
                <a:lnTo>
                  <a:pt x="2420770" y="426888"/>
                </a:lnTo>
                <a:lnTo>
                  <a:pt x="2426806" y="429428"/>
                </a:lnTo>
                <a:lnTo>
                  <a:pt x="2432841" y="432601"/>
                </a:lnTo>
                <a:lnTo>
                  <a:pt x="2438559" y="436093"/>
                </a:lnTo>
                <a:lnTo>
                  <a:pt x="2443959" y="440854"/>
                </a:lnTo>
                <a:lnTo>
                  <a:pt x="2448406" y="445614"/>
                </a:lnTo>
                <a:lnTo>
                  <a:pt x="2452853" y="451327"/>
                </a:lnTo>
                <a:lnTo>
                  <a:pt x="2589757" y="638904"/>
                </a:lnTo>
                <a:lnTo>
                  <a:pt x="2593569" y="644935"/>
                </a:lnTo>
                <a:lnTo>
                  <a:pt x="2596746" y="650965"/>
                </a:lnTo>
                <a:lnTo>
                  <a:pt x="2599287" y="657313"/>
                </a:lnTo>
                <a:lnTo>
                  <a:pt x="2601193" y="663661"/>
                </a:lnTo>
                <a:lnTo>
                  <a:pt x="2602463" y="670326"/>
                </a:lnTo>
                <a:lnTo>
                  <a:pt x="2602781" y="676991"/>
                </a:lnTo>
                <a:lnTo>
                  <a:pt x="2602781" y="683656"/>
                </a:lnTo>
                <a:lnTo>
                  <a:pt x="2601828" y="690004"/>
                </a:lnTo>
                <a:lnTo>
                  <a:pt x="2600557" y="696352"/>
                </a:lnTo>
                <a:lnTo>
                  <a:pt x="2598652" y="703017"/>
                </a:lnTo>
                <a:lnTo>
                  <a:pt x="2596428" y="709047"/>
                </a:lnTo>
                <a:lnTo>
                  <a:pt x="2592934" y="715078"/>
                </a:lnTo>
                <a:lnTo>
                  <a:pt x="2589122" y="720473"/>
                </a:lnTo>
                <a:lnTo>
                  <a:pt x="2584993" y="725869"/>
                </a:lnTo>
                <a:lnTo>
                  <a:pt x="2580228" y="730630"/>
                </a:lnTo>
                <a:lnTo>
                  <a:pt x="2574828" y="734756"/>
                </a:lnTo>
                <a:lnTo>
                  <a:pt x="2388053" y="870281"/>
                </a:lnTo>
                <a:lnTo>
                  <a:pt x="2396629" y="888372"/>
                </a:lnTo>
                <a:lnTo>
                  <a:pt x="2405524" y="906781"/>
                </a:lnTo>
                <a:lnTo>
                  <a:pt x="2413465" y="925189"/>
                </a:lnTo>
                <a:lnTo>
                  <a:pt x="2421088" y="943598"/>
                </a:lnTo>
                <a:lnTo>
                  <a:pt x="2428712" y="962324"/>
                </a:lnTo>
                <a:lnTo>
                  <a:pt x="2436017" y="981367"/>
                </a:lnTo>
                <a:lnTo>
                  <a:pt x="2442688" y="1000411"/>
                </a:lnTo>
                <a:lnTo>
                  <a:pt x="2449041" y="1019454"/>
                </a:lnTo>
                <a:lnTo>
                  <a:pt x="2455394" y="1039132"/>
                </a:lnTo>
                <a:lnTo>
                  <a:pt x="2461111" y="1058810"/>
                </a:lnTo>
                <a:lnTo>
                  <a:pt x="2466829" y="1078171"/>
                </a:lnTo>
                <a:lnTo>
                  <a:pt x="2471594" y="1098167"/>
                </a:lnTo>
                <a:lnTo>
                  <a:pt x="2476676" y="1118162"/>
                </a:lnTo>
                <a:lnTo>
                  <a:pt x="2480805" y="1138158"/>
                </a:lnTo>
                <a:lnTo>
                  <a:pt x="2484935" y="1158470"/>
                </a:lnTo>
                <a:lnTo>
                  <a:pt x="2488746" y="1178783"/>
                </a:lnTo>
                <a:lnTo>
                  <a:pt x="2718721" y="1178783"/>
                </a:lnTo>
                <a:lnTo>
                  <a:pt x="2725709" y="1179101"/>
                </a:lnTo>
                <a:lnTo>
                  <a:pt x="2732698" y="1180370"/>
                </a:lnTo>
                <a:lnTo>
                  <a:pt x="2739368" y="1181640"/>
                </a:lnTo>
                <a:lnTo>
                  <a:pt x="2745403" y="1184496"/>
                </a:lnTo>
                <a:lnTo>
                  <a:pt x="2751439" y="1187035"/>
                </a:lnTo>
                <a:lnTo>
                  <a:pt x="2757156" y="1190527"/>
                </a:lnTo>
                <a:lnTo>
                  <a:pt x="2762239" y="1194653"/>
                </a:lnTo>
                <a:lnTo>
                  <a:pt x="2767321" y="1199096"/>
                </a:lnTo>
                <a:lnTo>
                  <a:pt x="2771768" y="1203857"/>
                </a:lnTo>
                <a:lnTo>
                  <a:pt x="2775897" y="1209253"/>
                </a:lnTo>
                <a:lnTo>
                  <a:pt x="2779391" y="1214966"/>
                </a:lnTo>
                <a:lnTo>
                  <a:pt x="2782250" y="1220361"/>
                </a:lnTo>
                <a:lnTo>
                  <a:pt x="2784474" y="1226709"/>
                </a:lnTo>
                <a:lnTo>
                  <a:pt x="2786062" y="1233692"/>
                </a:lnTo>
                <a:lnTo>
                  <a:pt x="2787015" y="1240357"/>
                </a:lnTo>
                <a:lnTo>
                  <a:pt x="2787650" y="1247022"/>
                </a:lnTo>
                <a:lnTo>
                  <a:pt x="2787650" y="1479986"/>
                </a:lnTo>
                <a:lnTo>
                  <a:pt x="2787015" y="1486651"/>
                </a:lnTo>
                <a:lnTo>
                  <a:pt x="2786380" y="1493951"/>
                </a:lnTo>
                <a:lnTo>
                  <a:pt x="2784474" y="1500299"/>
                </a:lnTo>
                <a:lnTo>
                  <a:pt x="2782250" y="1506646"/>
                </a:lnTo>
                <a:lnTo>
                  <a:pt x="2779391" y="1512677"/>
                </a:lnTo>
                <a:lnTo>
                  <a:pt x="2775897" y="1518390"/>
                </a:lnTo>
                <a:lnTo>
                  <a:pt x="2771768" y="1523785"/>
                </a:lnTo>
                <a:lnTo>
                  <a:pt x="2767639" y="1528546"/>
                </a:lnTo>
                <a:lnTo>
                  <a:pt x="2762556" y="1532672"/>
                </a:lnTo>
                <a:lnTo>
                  <a:pt x="2757156" y="1536798"/>
                </a:lnTo>
                <a:lnTo>
                  <a:pt x="2751439" y="1540290"/>
                </a:lnTo>
                <a:lnTo>
                  <a:pt x="2745403" y="1543146"/>
                </a:lnTo>
                <a:lnTo>
                  <a:pt x="2739368" y="1545368"/>
                </a:lnTo>
                <a:lnTo>
                  <a:pt x="2732698" y="1546955"/>
                </a:lnTo>
                <a:lnTo>
                  <a:pt x="2725709" y="1548224"/>
                </a:lnTo>
                <a:lnTo>
                  <a:pt x="2719039" y="1548542"/>
                </a:lnTo>
                <a:lnTo>
                  <a:pt x="2488746" y="1548542"/>
                </a:lnTo>
                <a:lnTo>
                  <a:pt x="2484935" y="1568855"/>
                </a:lnTo>
                <a:lnTo>
                  <a:pt x="2480805" y="1589168"/>
                </a:lnTo>
                <a:lnTo>
                  <a:pt x="2476676" y="1609163"/>
                </a:lnTo>
                <a:lnTo>
                  <a:pt x="2471594" y="1629476"/>
                </a:lnTo>
                <a:lnTo>
                  <a:pt x="2466829" y="1648837"/>
                </a:lnTo>
                <a:lnTo>
                  <a:pt x="2461111" y="1668832"/>
                </a:lnTo>
                <a:lnTo>
                  <a:pt x="2455394" y="1688510"/>
                </a:lnTo>
                <a:lnTo>
                  <a:pt x="2449041" y="1707554"/>
                </a:lnTo>
                <a:lnTo>
                  <a:pt x="2442688" y="1726914"/>
                </a:lnTo>
                <a:lnTo>
                  <a:pt x="2436017" y="1745958"/>
                </a:lnTo>
                <a:lnTo>
                  <a:pt x="2428712" y="1764684"/>
                </a:lnTo>
                <a:lnTo>
                  <a:pt x="2421088" y="1783410"/>
                </a:lnTo>
                <a:lnTo>
                  <a:pt x="2413465" y="1802453"/>
                </a:lnTo>
                <a:lnTo>
                  <a:pt x="2405524" y="1820862"/>
                </a:lnTo>
                <a:lnTo>
                  <a:pt x="2396629" y="1838953"/>
                </a:lnTo>
                <a:lnTo>
                  <a:pt x="2388053" y="1857044"/>
                </a:lnTo>
                <a:lnTo>
                  <a:pt x="2574828" y="1992252"/>
                </a:lnTo>
                <a:lnTo>
                  <a:pt x="2580228" y="1996378"/>
                </a:lnTo>
                <a:lnTo>
                  <a:pt x="2584993" y="2001456"/>
                </a:lnTo>
                <a:lnTo>
                  <a:pt x="2589122" y="2006534"/>
                </a:lnTo>
                <a:lnTo>
                  <a:pt x="2592934" y="2012247"/>
                </a:lnTo>
                <a:lnTo>
                  <a:pt x="2596428" y="2018278"/>
                </a:lnTo>
                <a:lnTo>
                  <a:pt x="2598652" y="2024308"/>
                </a:lnTo>
                <a:lnTo>
                  <a:pt x="2600557" y="2030656"/>
                </a:lnTo>
                <a:lnTo>
                  <a:pt x="2601828" y="2037004"/>
                </a:lnTo>
                <a:lnTo>
                  <a:pt x="2602781" y="2043352"/>
                </a:lnTo>
                <a:lnTo>
                  <a:pt x="2602781" y="2050334"/>
                </a:lnTo>
                <a:lnTo>
                  <a:pt x="2602463" y="2056682"/>
                </a:lnTo>
                <a:lnTo>
                  <a:pt x="2601193" y="2063347"/>
                </a:lnTo>
                <a:lnTo>
                  <a:pt x="2599287" y="2069695"/>
                </a:lnTo>
                <a:lnTo>
                  <a:pt x="2596746" y="2076360"/>
                </a:lnTo>
                <a:lnTo>
                  <a:pt x="2593569" y="2082073"/>
                </a:lnTo>
                <a:lnTo>
                  <a:pt x="2589757" y="2087786"/>
                </a:lnTo>
                <a:lnTo>
                  <a:pt x="2452853" y="2276315"/>
                </a:lnTo>
                <a:lnTo>
                  <a:pt x="2448406" y="2281711"/>
                </a:lnTo>
                <a:lnTo>
                  <a:pt x="2443959" y="2286472"/>
                </a:lnTo>
                <a:lnTo>
                  <a:pt x="2438559" y="2290915"/>
                </a:lnTo>
                <a:lnTo>
                  <a:pt x="2432841" y="2294406"/>
                </a:lnTo>
                <a:lnTo>
                  <a:pt x="2426806" y="2297898"/>
                </a:lnTo>
                <a:lnTo>
                  <a:pt x="2420770" y="2300437"/>
                </a:lnTo>
                <a:lnTo>
                  <a:pt x="2414418" y="2302341"/>
                </a:lnTo>
                <a:lnTo>
                  <a:pt x="2408065" y="2303293"/>
                </a:lnTo>
                <a:lnTo>
                  <a:pt x="2401712" y="2304245"/>
                </a:lnTo>
                <a:lnTo>
                  <a:pt x="2395041" y="2304563"/>
                </a:lnTo>
                <a:lnTo>
                  <a:pt x="2388371" y="2303611"/>
                </a:lnTo>
                <a:lnTo>
                  <a:pt x="2381700" y="2302658"/>
                </a:lnTo>
                <a:lnTo>
                  <a:pt x="2375347" y="2300754"/>
                </a:lnTo>
                <a:lnTo>
                  <a:pt x="2368994" y="2298532"/>
                </a:lnTo>
                <a:lnTo>
                  <a:pt x="2362959" y="2295041"/>
                </a:lnTo>
                <a:lnTo>
                  <a:pt x="2357242" y="2291232"/>
                </a:lnTo>
                <a:lnTo>
                  <a:pt x="2170466" y="2156025"/>
                </a:lnTo>
                <a:lnTo>
                  <a:pt x="2155855" y="2170307"/>
                </a:lnTo>
                <a:lnTo>
                  <a:pt x="2140925" y="2183638"/>
                </a:lnTo>
                <a:lnTo>
                  <a:pt x="2125679" y="2197285"/>
                </a:lnTo>
                <a:lnTo>
                  <a:pt x="2110432" y="2210616"/>
                </a:lnTo>
                <a:lnTo>
                  <a:pt x="2094867" y="2223629"/>
                </a:lnTo>
                <a:lnTo>
                  <a:pt x="2078985" y="2236007"/>
                </a:lnTo>
                <a:lnTo>
                  <a:pt x="2062785" y="2248385"/>
                </a:lnTo>
                <a:lnTo>
                  <a:pt x="2046585" y="2260446"/>
                </a:lnTo>
                <a:lnTo>
                  <a:pt x="2030068" y="2272506"/>
                </a:lnTo>
                <a:lnTo>
                  <a:pt x="2013232" y="2283932"/>
                </a:lnTo>
                <a:lnTo>
                  <a:pt x="1996397" y="2295041"/>
                </a:lnTo>
                <a:lnTo>
                  <a:pt x="1978927" y="2306150"/>
                </a:lnTo>
                <a:lnTo>
                  <a:pt x="1961456" y="2316624"/>
                </a:lnTo>
                <a:lnTo>
                  <a:pt x="1943986" y="2327097"/>
                </a:lnTo>
                <a:lnTo>
                  <a:pt x="1925880" y="2336936"/>
                </a:lnTo>
                <a:lnTo>
                  <a:pt x="1907774" y="2346776"/>
                </a:lnTo>
                <a:lnTo>
                  <a:pt x="1979244" y="2565457"/>
                </a:lnTo>
                <a:lnTo>
                  <a:pt x="1980833" y="2572439"/>
                </a:lnTo>
                <a:lnTo>
                  <a:pt x="1981786" y="2579422"/>
                </a:lnTo>
                <a:lnTo>
                  <a:pt x="1982738" y="2586404"/>
                </a:lnTo>
                <a:lnTo>
                  <a:pt x="1982421" y="2592752"/>
                </a:lnTo>
                <a:lnTo>
                  <a:pt x="1981468" y="2599417"/>
                </a:lnTo>
                <a:lnTo>
                  <a:pt x="1980197" y="2605765"/>
                </a:lnTo>
                <a:lnTo>
                  <a:pt x="1977656" y="2612113"/>
                </a:lnTo>
                <a:lnTo>
                  <a:pt x="1975115" y="2618143"/>
                </a:lnTo>
                <a:lnTo>
                  <a:pt x="1971621" y="2623856"/>
                </a:lnTo>
                <a:lnTo>
                  <a:pt x="1968127" y="2629252"/>
                </a:lnTo>
                <a:lnTo>
                  <a:pt x="1963997" y="2634013"/>
                </a:lnTo>
                <a:lnTo>
                  <a:pt x="1958915" y="2638774"/>
                </a:lnTo>
                <a:lnTo>
                  <a:pt x="1953833" y="2642900"/>
                </a:lnTo>
                <a:lnTo>
                  <a:pt x="1948115" y="2646391"/>
                </a:lnTo>
                <a:lnTo>
                  <a:pt x="1941762" y="2649565"/>
                </a:lnTo>
                <a:lnTo>
                  <a:pt x="1935409" y="2652104"/>
                </a:lnTo>
                <a:lnTo>
                  <a:pt x="1714011" y="2724151"/>
                </a:lnTo>
                <a:lnTo>
                  <a:pt x="1707023" y="2725738"/>
                </a:lnTo>
                <a:lnTo>
                  <a:pt x="1700352" y="2727008"/>
                </a:lnTo>
                <a:lnTo>
                  <a:pt x="1693682" y="2727325"/>
                </a:lnTo>
                <a:lnTo>
                  <a:pt x="1686694" y="2727325"/>
                </a:lnTo>
                <a:lnTo>
                  <a:pt x="1680023" y="2726056"/>
                </a:lnTo>
                <a:lnTo>
                  <a:pt x="1673670" y="2724786"/>
                </a:lnTo>
                <a:lnTo>
                  <a:pt x="1667635" y="2722564"/>
                </a:lnTo>
                <a:lnTo>
                  <a:pt x="1661600" y="2719708"/>
                </a:lnTo>
                <a:lnTo>
                  <a:pt x="1655564" y="2716851"/>
                </a:lnTo>
                <a:lnTo>
                  <a:pt x="1650164" y="2712725"/>
                </a:lnTo>
                <a:lnTo>
                  <a:pt x="1645400" y="2708599"/>
                </a:lnTo>
                <a:lnTo>
                  <a:pt x="1640953" y="2703521"/>
                </a:lnTo>
                <a:lnTo>
                  <a:pt x="1636823" y="2698443"/>
                </a:lnTo>
                <a:lnTo>
                  <a:pt x="1633012" y="2692730"/>
                </a:lnTo>
                <a:lnTo>
                  <a:pt x="1629835" y="2686382"/>
                </a:lnTo>
                <a:lnTo>
                  <a:pt x="1627294" y="2680034"/>
                </a:lnTo>
                <a:lnTo>
                  <a:pt x="1556142" y="2460718"/>
                </a:lnTo>
                <a:lnTo>
                  <a:pt x="1536130" y="2463575"/>
                </a:lnTo>
                <a:lnTo>
                  <a:pt x="1516436" y="2465796"/>
                </a:lnTo>
                <a:lnTo>
                  <a:pt x="1496107" y="2467701"/>
                </a:lnTo>
                <a:lnTo>
                  <a:pt x="1475778" y="2469605"/>
                </a:lnTo>
                <a:lnTo>
                  <a:pt x="1455448" y="2470875"/>
                </a:lnTo>
                <a:lnTo>
                  <a:pt x="1435119" y="2471827"/>
                </a:lnTo>
                <a:lnTo>
                  <a:pt x="1414154" y="2472144"/>
                </a:lnTo>
                <a:lnTo>
                  <a:pt x="1393825" y="2472779"/>
                </a:lnTo>
                <a:lnTo>
                  <a:pt x="1373178" y="2472144"/>
                </a:lnTo>
                <a:lnTo>
                  <a:pt x="1352531" y="2471827"/>
                </a:lnTo>
                <a:lnTo>
                  <a:pt x="1332202" y="2470875"/>
                </a:lnTo>
                <a:lnTo>
                  <a:pt x="1311873" y="2469605"/>
                </a:lnTo>
                <a:lnTo>
                  <a:pt x="1291544" y="2467701"/>
                </a:lnTo>
                <a:lnTo>
                  <a:pt x="1271532" y="2465796"/>
                </a:lnTo>
                <a:lnTo>
                  <a:pt x="1251203" y="2463575"/>
                </a:lnTo>
                <a:lnTo>
                  <a:pt x="1231191" y="2460718"/>
                </a:lnTo>
                <a:lnTo>
                  <a:pt x="1160674" y="2680034"/>
                </a:lnTo>
                <a:lnTo>
                  <a:pt x="1157815" y="2686699"/>
                </a:lnTo>
                <a:lnTo>
                  <a:pt x="1154956" y="2692730"/>
                </a:lnTo>
                <a:lnTo>
                  <a:pt x="1151145" y="2698443"/>
                </a:lnTo>
                <a:lnTo>
                  <a:pt x="1147015" y="2703521"/>
                </a:lnTo>
                <a:lnTo>
                  <a:pt x="1142568" y="2708599"/>
                </a:lnTo>
                <a:lnTo>
                  <a:pt x="1137168" y="2712725"/>
                </a:lnTo>
                <a:lnTo>
                  <a:pt x="1132086" y="2716851"/>
                </a:lnTo>
                <a:lnTo>
                  <a:pt x="1126368" y="2719708"/>
                </a:lnTo>
                <a:lnTo>
                  <a:pt x="1120333" y="2722564"/>
                </a:lnTo>
                <a:lnTo>
                  <a:pt x="1113980" y="2724786"/>
                </a:lnTo>
                <a:lnTo>
                  <a:pt x="1107627" y="2726056"/>
                </a:lnTo>
                <a:lnTo>
                  <a:pt x="1100639" y="2727325"/>
                </a:lnTo>
                <a:lnTo>
                  <a:pt x="1094286" y="2727325"/>
                </a:lnTo>
                <a:lnTo>
                  <a:pt x="1087616" y="2727008"/>
                </a:lnTo>
                <a:lnTo>
                  <a:pt x="1080628" y="2725738"/>
                </a:lnTo>
                <a:lnTo>
                  <a:pt x="1073639" y="2723834"/>
                </a:lnTo>
                <a:lnTo>
                  <a:pt x="852558" y="2652104"/>
                </a:lnTo>
                <a:lnTo>
                  <a:pt x="845888" y="2649565"/>
                </a:lnTo>
                <a:lnTo>
                  <a:pt x="839852" y="2646391"/>
                </a:lnTo>
                <a:lnTo>
                  <a:pt x="834135" y="2642900"/>
                </a:lnTo>
                <a:lnTo>
                  <a:pt x="829052" y="2638774"/>
                </a:lnTo>
                <a:lnTo>
                  <a:pt x="823970" y="2634013"/>
                </a:lnTo>
                <a:lnTo>
                  <a:pt x="819523" y="2629252"/>
                </a:lnTo>
                <a:lnTo>
                  <a:pt x="815711" y="2623856"/>
                </a:lnTo>
                <a:lnTo>
                  <a:pt x="812853" y="2618143"/>
                </a:lnTo>
                <a:lnTo>
                  <a:pt x="809676" y="2612113"/>
                </a:lnTo>
                <a:lnTo>
                  <a:pt x="807770" y="2605765"/>
                </a:lnTo>
                <a:lnTo>
                  <a:pt x="806182" y="2599417"/>
                </a:lnTo>
                <a:lnTo>
                  <a:pt x="805229" y="2592752"/>
                </a:lnTo>
                <a:lnTo>
                  <a:pt x="805229" y="2586404"/>
                </a:lnTo>
                <a:lnTo>
                  <a:pt x="805547" y="2579422"/>
                </a:lnTo>
                <a:lnTo>
                  <a:pt x="806817" y="2572439"/>
                </a:lnTo>
                <a:lnTo>
                  <a:pt x="808088" y="2565457"/>
                </a:lnTo>
                <a:lnTo>
                  <a:pt x="879876" y="2346776"/>
                </a:lnTo>
                <a:lnTo>
                  <a:pt x="861770" y="2336936"/>
                </a:lnTo>
                <a:lnTo>
                  <a:pt x="843982" y="2327097"/>
                </a:lnTo>
                <a:lnTo>
                  <a:pt x="826194" y="2316624"/>
                </a:lnTo>
                <a:lnTo>
                  <a:pt x="808723" y="2306150"/>
                </a:lnTo>
                <a:lnTo>
                  <a:pt x="791570" y="2295041"/>
                </a:lnTo>
                <a:lnTo>
                  <a:pt x="774418" y="2283932"/>
                </a:lnTo>
                <a:lnTo>
                  <a:pt x="757900" y="2272506"/>
                </a:lnTo>
                <a:lnTo>
                  <a:pt x="741065" y="2260446"/>
                </a:lnTo>
                <a:lnTo>
                  <a:pt x="724547" y="2248385"/>
                </a:lnTo>
                <a:lnTo>
                  <a:pt x="708665" y="2236007"/>
                </a:lnTo>
                <a:lnTo>
                  <a:pt x="692783" y="2223311"/>
                </a:lnTo>
                <a:lnTo>
                  <a:pt x="677218" y="2210616"/>
                </a:lnTo>
                <a:lnTo>
                  <a:pt x="661654" y="2197285"/>
                </a:lnTo>
                <a:lnTo>
                  <a:pt x="646724" y="2183638"/>
                </a:lnTo>
                <a:lnTo>
                  <a:pt x="631795" y="2169990"/>
                </a:lnTo>
                <a:lnTo>
                  <a:pt x="616866" y="2155707"/>
                </a:lnTo>
                <a:lnTo>
                  <a:pt x="430726" y="2291232"/>
                </a:lnTo>
                <a:lnTo>
                  <a:pt x="424691" y="2295041"/>
                </a:lnTo>
                <a:lnTo>
                  <a:pt x="418655" y="2298532"/>
                </a:lnTo>
                <a:lnTo>
                  <a:pt x="412303" y="2300754"/>
                </a:lnTo>
                <a:lnTo>
                  <a:pt x="405632" y="2302658"/>
                </a:lnTo>
                <a:lnTo>
                  <a:pt x="399279" y="2303611"/>
                </a:lnTo>
                <a:lnTo>
                  <a:pt x="392609" y="2304563"/>
                </a:lnTo>
                <a:lnTo>
                  <a:pt x="385938" y="2304563"/>
                </a:lnTo>
                <a:lnTo>
                  <a:pt x="379585" y="2303611"/>
                </a:lnTo>
                <a:lnTo>
                  <a:pt x="372915" y="2302341"/>
                </a:lnTo>
                <a:lnTo>
                  <a:pt x="366562" y="2300437"/>
                </a:lnTo>
                <a:lnTo>
                  <a:pt x="360527" y="2297898"/>
                </a:lnTo>
                <a:lnTo>
                  <a:pt x="354491" y="2294724"/>
                </a:lnTo>
                <a:lnTo>
                  <a:pt x="349409" y="2290915"/>
                </a:lnTo>
                <a:lnTo>
                  <a:pt x="344009" y="2286472"/>
                </a:lnTo>
                <a:lnTo>
                  <a:pt x="339244" y="2281711"/>
                </a:lnTo>
                <a:lnTo>
                  <a:pt x="334797" y="2276315"/>
                </a:lnTo>
                <a:lnTo>
                  <a:pt x="197575" y="2087786"/>
                </a:lnTo>
                <a:lnTo>
                  <a:pt x="193763" y="2082073"/>
                </a:lnTo>
                <a:lnTo>
                  <a:pt x="190904" y="2076360"/>
                </a:lnTo>
                <a:lnTo>
                  <a:pt x="188363" y="2069695"/>
                </a:lnTo>
                <a:lnTo>
                  <a:pt x="186457" y="2063347"/>
                </a:lnTo>
                <a:lnTo>
                  <a:pt x="185187" y="2056682"/>
                </a:lnTo>
                <a:lnTo>
                  <a:pt x="184869" y="2050334"/>
                </a:lnTo>
                <a:lnTo>
                  <a:pt x="184869" y="2043352"/>
                </a:lnTo>
                <a:lnTo>
                  <a:pt x="185504" y="2037004"/>
                </a:lnTo>
                <a:lnTo>
                  <a:pt x="187092" y="2030656"/>
                </a:lnTo>
                <a:lnTo>
                  <a:pt x="188998" y="2024308"/>
                </a:lnTo>
                <a:lnTo>
                  <a:pt x="191540" y="2018278"/>
                </a:lnTo>
                <a:lnTo>
                  <a:pt x="194716" y="2012247"/>
                </a:lnTo>
                <a:lnTo>
                  <a:pt x="198528" y="2006534"/>
                </a:lnTo>
                <a:lnTo>
                  <a:pt x="202657" y="2001456"/>
                </a:lnTo>
                <a:lnTo>
                  <a:pt x="207422" y="1996695"/>
                </a:lnTo>
                <a:lnTo>
                  <a:pt x="213139" y="1992252"/>
                </a:lnTo>
                <a:lnTo>
                  <a:pt x="399279" y="1857044"/>
                </a:lnTo>
                <a:lnTo>
                  <a:pt x="390703" y="1838953"/>
                </a:lnTo>
                <a:lnTo>
                  <a:pt x="382444" y="1820544"/>
                </a:lnTo>
                <a:lnTo>
                  <a:pt x="374185" y="1802453"/>
                </a:lnTo>
                <a:lnTo>
                  <a:pt x="366244" y="1783410"/>
                </a:lnTo>
                <a:lnTo>
                  <a:pt x="358621" y="1764684"/>
                </a:lnTo>
                <a:lnTo>
                  <a:pt x="351632" y="1745958"/>
                </a:lnTo>
                <a:lnTo>
                  <a:pt x="344962" y="1726914"/>
                </a:lnTo>
                <a:lnTo>
                  <a:pt x="338291" y="1707554"/>
                </a:lnTo>
                <a:lnTo>
                  <a:pt x="332256" y="1688510"/>
                </a:lnTo>
                <a:lnTo>
                  <a:pt x="326221" y="1668832"/>
                </a:lnTo>
                <a:lnTo>
                  <a:pt x="321139" y="1648837"/>
                </a:lnTo>
                <a:lnTo>
                  <a:pt x="315739" y="1629476"/>
                </a:lnTo>
                <a:lnTo>
                  <a:pt x="311292" y="1609163"/>
                </a:lnTo>
                <a:lnTo>
                  <a:pt x="306845" y="1589168"/>
                </a:lnTo>
                <a:lnTo>
                  <a:pt x="303033" y="1568855"/>
                </a:lnTo>
                <a:lnTo>
                  <a:pt x="299221" y="1548542"/>
                </a:lnTo>
                <a:lnTo>
                  <a:pt x="68929" y="1548542"/>
                </a:lnTo>
                <a:lnTo>
                  <a:pt x="61623" y="1548224"/>
                </a:lnTo>
                <a:lnTo>
                  <a:pt x="54952" y="1546955"/>
                </a:lnTo>
                <a:lnTo>
                  <a:pt x="48282" y="1545368"/>
                </a:lnTo>
                <a:lnTo>
                  <a:pt x="41929" y="1543146"/>
                </a:lnTo>
                <a:lnTo>
                  <a:pt x="36211" y="1540290"/>
                </a:lnTo>
                <a:lnTo>
                  <a:pt x="30494" y="1536798"/>
                </a:lnTo>
                <a:lnTo>
                  <a:pt x="24776" y="1532672"/>
                </a:lnTo>
                <a:lnTo>
                  <a:pt x="20329" y="1528546"/>
                </a:lnTo>
                <a:lnTo>
                  <a:pt x="15882" y="1523785"/>
                </a:lnTo>
                <a:lnTo>
                  <a:pt x="11753" y="1518390"/>
                </a:lnTo>
                <a:lnTo>
                  <a:pt x="8259" y="1512677"/>
                </a:lnTo>
                <a:lnTo>
                  <a:pt x="5400" y="1506646"/>
                </a:lnTo>
                <a:lnTo>
                  <a:pt x="2859" y="1500299"/>
                </a:lnTo>
                <a:lnTo>
                  <a:pt x="1588" y="1493951"/>
                </a:lnTo>
                <a:lnTo>
                  <a:pt x="317" y="1486651"/>
                </a:lnTo>
                <a:lnTo>
                  <a:pt x="0" y="1479986"/>
                </a:lnTo>
                <a:lnTo>
                  <a:pt x="0" y="1247022"/>
                </a:lnTo>
                <a:lnTo>
                  <a:pt x="317" y="1240357"/>
                </a:lnTo>
                <a:lnTo>
                  <a:pt x="1588" y="1233692"/>
                </a:lnTo>
                <a:lnTo>
                  <a:pt x="2859" y="1226709"/>
                </a:lnTo>
                <a:lnTo>
                  <a:pt x="5400" y="1220361"/>
                </a:lnTo>
                <a:lnTo>
                  <a:pt x="8259" y="1214966"/>
                </a:lnTo>
                <a:lnTo>
                  <a:pt x="11753" y="1209253"/>
                </a:lnTo>
                <a:lnTo>
                  <a:pt x="15882" y="1203857"/>
                </a:lnTo>
                <a:lnTo>
                  <a:pt x="20329" y="1199096"/>
                </a:lnTo>
                <a:lnTo>
                  <a:pt x="24776" y="1194653"/>
                </a:lnTo>
                <a:lnTo>
                  <a:pt x="30494" y="1190527"/>
                </a:lnTo>
                <a:lnTo>
                  <a:pt x="36211" y="1187035"/>
                </a:lnTo>
                <a:lnTo>
                  <a:pt x="41929" y="1184496"/>
                </a:lnTo>
                <a:lnTo>
                  <a:pt x="48282" y="1181640"/>
                </a:lnTo>
                <a:lnTo>
                  <a:pt x="54952" y="1180370"/>
                </a:lnTo>
                <a:lnTo>
                  <a:pt x="61623" y="1179101"/>
                </a:lnTo>
                <a:lnTo>
                  <a:pt x="68929" y="1178783"/>
                </a:lnTo>
                <a:lnTo>
                  <a:pt x="299221" y="1178783"/>
                </a:lnTo>
                <a:lnTo>
                  <a:pt x="303033" y="1158470"/>
                </a:lnTo>
                <a:lnTo>
                  <a:pt x="306845" y="1138158"/>
                </a:lnTo>
                <a:lnTo>
                  <a:pt x="311292" y="1118162"/>
                </a:lnTo>
                <a:lnTo>
                  <a:pt x="315739" y="1098167"/>
                </a:lnTo>
                <a:lnTo>
                  <a:pt x="321139" y="1078171"/>
                </a:lnTo>
                <a:lnTo>
                  <a:pt x="326221" y="1058493"/>
                </a:lnTo>
                <a:lnTo>
                  <a:pt x="332256" y="1038815"/>
                </a:lnTo>
                <a:lnTo>
                  <a:pt x="338291" y="1019454"/>
                </a:lnTo>
                <a:lnTo>
                  <a:pt x="344962" y="1000411"/>
                </a:lnTo>
                <a:lnTo>
                  <a:pt x="351632" y="981367"/>
                </a:lnTo>
                <a:lnTo>
                  <a:pt x="358621" y="962324"/>
                </a:lnTo>
                <a:lnTo>
                  <a:pt x="366244" y="943598"/>
                </a:lnTo>
                <a:lnTo>
                  <a:pt x="374185" y="924872"/>
                </a:lnTo>
                <a:lnTo>
                  <a:pt x="382444" y="906463"/>
                </a:lnTo>
                <a:lnTo>
                  <a:pt x="390703" y="888372"/>
                </a:lnTo>
                <a:lnTo>
                  <a:pt x="399279" y="870281"/>
                </a:lnTo>
                <a:lnTo>
                  <a:pt x="213139" y="734756"/>
                </a:lnTo>
                <a:lnTo>
                  <a:pt x="207422" y="730312"/>
                </a:lnTo>
                <a:lnTo>
                  <a:pt x="202657" y="725552"/>
                </a:lnTo>
                <a:lnTo>
                  <a:pt x="198528" y="720473"/>
                </a:lnTo>
                <a:lnTo>
                  <a:pt x="194716" y="715078"/>
                </a:lnTo>
                <a:lnTo>
                  <a:pt x="191540" y="709047"/>
                </a:lnTo>
                <a:lnTo>
                  <a:pt x="188998" y="703017"/>
                </a:lnTo>
                <a:lnTo>
                  <a:pt x="187092" y="696352"/>
                </a:lnTo>
                <a:lnTo>
                  <a:pt x="185504" y="690004"/>
                </a:lnTo>
                <a:lnTo>
                  <a:pt x="184869" y="683656"/>
                </a:lnTo>
                <a:lnTo>
                  <a:pt x="184869" y="676991"/>
                </a:lnTo>
                <a:lnTo>
                  <a:pt x="185187" y="670326"/>
                </a:lnTo>
                <a:lnTo>
                  <a:pt x="186457" y="663661"/>
                </a:lnTo>
                <a:lnTo>
                  <a:pt x="188363" y="657313"/>
                </a:lnTo>
                <a:lnTo>
                  <a:pt x="190904" y="650965"/>
                </a:lnTo>
                <a:lnTo>
                  <a:pt x="193763" y="644935"/>
                </a:lnTo>
                <a:lnTo>
                  <a:pt x="197575" y="638904"/>
                </a:lnTo>
                <a:lnTo>
                  <a:pt x="334797" y="451327"/>
                </a:lnTo>
                <a:lnTo>
                  <a:pt x="339244" y="445614"/>
                </a:lnTo>
                <a:lnTo>
                  <a:pt x="344009" y="440854"/>
                </a:lnTo>
                <a:lnTo>
                  <a:pt x="349409" y="436093"/>
                </a:lnTo>
                <a:lnTo>
                  <a:pt x="354491" y="432601"/>
                </a:lnTo>
                <a:lnTo>
                  <a:pt x="360527" y="429428"/>
                </a:lnTo>
                <a:lnTo>
                  <a:pt x="366562" y="426888"/>
                </a:lnTo>
                <a:lnTo>
                  <a:pt x="372915" y="424984"/>
                </a:lnTo>
                <a:lnTo>
                  <a:pt x="379585" y="423397"/>
                </a:lnTo>
                <a:lnTo>
                  <a:pt x="385938" y="422762"/>
                </a:lnTo>
                <a:lnTo>
                  <a:pt x="392609" y="422762"/>
                </a:lnTo>
                <a:lnTo>
                  <a:pt x="399279" y="423397"/>
                </a:lnTo>
                <a:lnTo>
                  <a:pt x="405632" y="424667"/>
                </a:lnTo>
                <a:lnTo>
                  <a:pt x="412303" y="426571"/>
                </a:lnTo>
                <a:lnTo>
                  <a:pt x="418655" y="428793"/>
                </a:lnTo>
                <a:lnTo>
                  <a:pt x="424691" y="431967"/>
                </a:lnTo>
                <a:lnTo>
                  <a:pt x="430726" y="435775"/>
                </a:lnTo>
                <a:lnTo>
                  <a:pt x="616866" y="571301"/>
                </a:lnTo>
                <a:lnTo>
                  <a:pt x="631795" y="557335"/>
                </a:lnTo>
                <a:lnTo>
                  <a:pt x="646724" y="543370"/>
                </a:lnTo>
                <a:lnTo>
                  <a:pt x="661654" y="529723"/>
                </a:lnTo>
                <a:lnTo>
                  <a:pt x="677218" y="516709"/>
                </a:lnTo>
                <a:lnTo>
                  <a:pt x="693101" y="503697"/>
                </a:lnTo>
                <a:lnTo>
                  <a:pt x="708665" y="491001"/>
                </a:lnTo>
                <a:lnTo>
                  <a:pt x="724547" y="478623"/>
                </a:lnTo>
                <a:lnTo>
                  <a:pt x="741065" y="466562"/>
                </a:lnTo>
                <a:lnTo>
                  <a:pt x="757900" y="454501"/>
                </a:lnTo>
                <a:lnTo>
                  <a:pt x="774418" y="443393"/>
                </a:lnTo>
                <a:lnTo>
                  <a:pt x="791570" y="431967"/>
                </a:lnTo>
                <a:lnTo>
                  <a:pt x="808723" y="421175"/>
                </a:lnTo>
                <a:lnTo>
                  <a:pt x="826194" y="410702"/>
                </a:lnTo>
                <a:lnTo>
                  <a:pt x="843982" y="400228"/>
                </a:lnTo>
                <a:lnTo>
                  <a:pt x="861770" y="390389"/>
                </a:lnTo>
                <a:lnTo>
                  <a:pt x="879876" y="380550"/>
                </a:lnTo>
                <a:lnTo>
                  <a:pt x="808088" y="161551"/>
                </a:lnTo>
                <a:lnTo>
                  <a:pt x="806182" y="154886"/>
                </a:lnTo>
                <a:lnTo>
                  <a:pt x="805547" y="147586"/>
                </a:lnTo>
                <a:lnTo>
                  <a:pt x="804911" y="140921"/>
                </a:lnTo>
                <a:lnTo>
                  <a:pt x="805229" y="134573"/>
                </a:lnTo>
                <a:lnTo>
                  <a:pt x="805864" y="127908"/>
                </a:lnTo>
                <a:lnTo>
                  <a:pt x="807770" y="121243"/>
                </a:lnTo>
                <a:lnTo>
                  <a:pt x="809676" y="114895"/>
                </a:lnTo>
                <a:lnTo>
                  <a:pt x="812217" y="109499"/>
                </a:lnTo>
                <a:lnTo>
                  <a:pt x="815711" y="103469"/>
                </a:lnTo>
                <a:lnTo>
                  <a:pt x="819523" y="98073"/>
                </a:lnTo>
                <a:lnTo>
                  <a:pt x="823970" y="93312"/>
                </a:lnTo>
                <a:lnTo>
                  <a:pt x="829052" y="88552"/>
                </a:lnTo>
                <a:lnTo>
                  <a:pt x="834135" y="84426"/>
                </a:lnTo>
                <a:lnTo>
                  <a:pt x="839852" y="80617"/>
                </a:lnTo>
                <a:lnTo>
                  <a:pt x="845888" y="77760"/>
                </a:lnTo>
                <a:lnTo>
                  <a:pt x="852558" y="75221"/>
                </a:lnTo>
                <a:lnTo>
                  <a:pt x="1073957" y="2857"/>
                </a:lnTo>
                <a:lnTo>
                  <a:pt x="1080628" y="1270"/>
                </a:lnTo>
                <a:lnTo>
                  <a:pt x="1087616" y="317"/>
                </a:lnTo>
                <a:lnTo>
                  <a:pt x="1094286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34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34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41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3" accel="100000" fill="hold">
                                          <p:stCondLst>
                                            <p:cond delay="84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54" grpId="0"/>
      <p:bldP spid="78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767137" y="304712"/>
            <a:ext cx="1609725" cy="407988"/>
          </a:xfrm>
        </p:spPr>
        <p:txBody>
          <a:bodyPr rtlCol="0">
            <a:noAutofit/>
          </a:bodyPr>
          <a:lstStyle/>
          <a:p>
            <a:pPr algn="ctr"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 录</a:t>
            </a:r>
          </a:p>
        </p:txBody>
      </p:sp>
      <p:sp>
        <p:nvSpPr>
          <p:cNvPr id="15" name="矩形 14"/>
          <p:cNvSpPr/>
          <p:nvPr/>
        </p:nvSpPr>
        <p:spPr>
          <a:xfrm>
            <a:off x="612775" y="2727325"/>
            <a:ext cx="1081088" cy="1079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95488" y="2727325"/>
            <a:ext cx="1079500" cy="1079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78200" y="2727325"/>
            <a:ext cx="1079500" cy="10795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59325" y="2727325"/>
            <a:ext cx="1081088" cy="10795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42038" y="2727325"/>
            <a:ext cx="1079500" cy="10795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750" y="2982913"/>
            <a:ext cx="7191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74875" y="2970213"/>
            <a:ext cx="7207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57588" y="2970213"/>
            <a:ext cx="7207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03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40300" y="2970213"/>
            <a:ext cx="719138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04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21425" y="2970213"/>
            <a:ext cx="7207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05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9288" y="3549650"/>
            <a:ext cx="10445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绪论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32000" y="3549650"/>
            <a:ext cx="10429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研究方法与思路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3125" y="3549650"/>
            <a:ext cx="10445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关键技术与实验难点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95838" y="3549650"/>
            <a:ext cx="10445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研究成果与应用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78550" y="3549650"/>
            <a:ext cx="1042988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相关建议</a:t>
            </a:r>
          </a:p>
        </p:txBody>
      </p:sp>
      <p:sp>
        <p:nvSpPr>
          <p:cNvPr id="61" name="矩形 60"/>
          <p:cNvSpPr/>
          <p:nvPr/>
        </p:nvSpPr>
        <p:spPr>
          <a:xfrm>
            <a:off x="7524750" y="2727325"/>
            <a:ext cx="1079500" cy="10795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04138" y="2970213"/>
            <a:ext cx="7207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06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59675" y="3549650"/>
            <a:ext cx="10445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论文总结</a:t>
            </a:r>
          </a:p>
        </p:txBody>
      </p:sp>
      <p:grpSp>
        <p:nvGrpSpPr>
          <p:cNvPr id="75" name="组合 74"/>
          <p:cNvGrpSpPr/>
          <p:nvPr/>
        </p:nvGrpSpPr>
        <p:grpSpPr bwMode="auto">
          <a:xfrm>
            <a:off x="4826000" y="1419225"/>
            <a:ext cx="947738" cy="1143000"/>
            <a:chOff x="4825634" y="1203598"/>
            <a:chExt cx="948873" cy="1143356"/>
          </a:xfrm>
        </p:grpSpPr>
        <p:sp>
          <p:nvSpPr>
            <p:cNvPr id="58" name="椭圆 11"/>
            <p:cNvSpPr/>
            <p:nvPr/>
          </p:nvSpPr>
          <p:spPr>
            <a:xfrm>
              <a:off x="4825634" y="1203598"/>
              <a:ext cx="948873" cy="1143356"/>
            </a:xfrm>
            <a:custGeom>
              <a:avLst/>
              <a:gdLst/>
              <a:ahLst/>
              <a:cxnLst/>
              <a:rect l="l" t="t" r="r" b="b"/>
              <a:pathLst>
                <a:path w="1845204" h="2223400">
                  <a:moveTo>
                    <a:pt x="922602" y="0"/>
                  </a:moveTo>
                  <a:cubicBezTo>
                    <a:pt x="1432141" y="0"/>
                    <a:pt x="1845204" y="413063"/>
                    <a:pt x="1845204" y="922602"/>
                  </a:cubicBezTo>
                  <a:cubicBezTo>
                    <a:pt x="1845204" y="1147299"/>
                    <a:pt x="1764878" y="1353235"/>
                    <a:pt x="1628134" y="1510557"/>
                  </a:cubicBezTo>
                  <a:lnTo>
                    <a:pt x="1635445" y="1510557"/>
                  </a:lnTo>
                  <a:lnTo>
                    <a:pt x="1593653" y="1552349"/>
                  </a:lnTo>
                  <a:cubicBezTo>
                    <a:pt x="1581994" y="1568184"/>
                    <a:pt x="1568184" y="1581994"/>
                    <a:pt x="1552350" y="1593652"/>
                  </a:cubicBezTo>
                  <a:lnTo>
                    <a:pt x="922602" y="2223400"/>
                  </a:lnTo>
                  <a:lnTo>
                    <a:pt x="292852" y="1593650"/>
                  </a:lnTo>
                  <a:cubicBezTo>
                    <a:pt x="277019" y="1581993"/>
                    <a:pt x="263211" y="1568185"/>
                    <a:pt x="251554" y="1552352"/>
                  </a:cubicBezTo>
                  <a:lnTo>
                    <a:pt x="209759" y="1510557"/>
                  </a:lnTo>
                  <a:lnTo>
                    <a:pt x="217070" y="1510557"/>
                  </a:lnTo>
                  <a:cubicBezTo>
                    <a:pt x="80326" y="1353235"/>
                    <a:pt x="0" y="1147299"/>
                    <a:pt x="0" y="922602"/>
                  </a:cubicBezTo>
                  <a:cubicBezTo>
                    <a:pt x="0" y="413063"/>
                    <a:pt x="413063" y="0"/>
                    <a:pt x="922602" y="0"/>
                  </a:cubicBezTo>
                  <a:close/>
                </a:path>
              </a:pathLst>
            </a:cu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65" name="KSO_Shape"/>
            <p:cNvSpPr/>
            <p:nvPr/>
          </p:nvSpPr>
          <p:spPr bwMode="auto">
            <a:xfrm>
              <a:off x="5008416" y="1433858"/>
              <a:ext cx="583310" cy="570090"/>
            </a:xfrm>
            <a:custGeom>
              <a:avLst/>
              <a:gdLst>
                <a:gd name="T0" fmla="*/ 1597279 w 2787650"/>
                <a:gd name="T1" fmla="*/ 1636046 h 2727325"/>
                <a:gd name="T2" fmla="*/ 1627294 w 2787650"/>
                <a:gd name="T3" fmla="*/ 2215059 h 2727325"/>
                <a:gd name="T4" fmla="*/ 1883633 w 2787650"/>
                <a:gd name="T5" fmla="*/ 2097942 h 2727325"/>
                <a:gd name="T6" fmla="*/ 2087561 w 2787650"/>
                <a:gd name="T7" fmla="*/ 1909413 h 2727325"/>
                <a:gd name="T8" fmla="*/ 2223831 w 2787650"/>
                <a:gd name="T9" fmla="*/ 1665024 h 2727325"/>
                <a:gd name="T10" fmla="*/ 529196 w 2787650"/>
                <a:gd name="T11" fmla="*/ 1544733 h 2727325"/>
                <a:gd name="T12" fmla="*/ 630842 w 2787650"/>
                <a:gd name="T13" fmla="*/ 1808483 h 2727325"/>
                <a:gd name="T14" fmla="*/ 807453 w 2787650"/>
                <a:gd name="T15" fmla="*/ 2023673 h 2727325"/>
                <a:gd name="T16" fmla="*/ 1042827 w 2787650"/>
                <a:gd name="T17" fmla="*/ 2173481 h 2727325"/>
                <a:gd name="T18" fmla="*/ 1292972 w 2787650"/>
                <a:gd name="T19" fmla="*/ 1687822 h 2727325"/>
                <a:gd name="T20" fmla="*/ 1095077 w 2787650"/>
                <a:gd name="T21" fmla="*/ 1525504 h 2727325"/>
                <a:gd name="T22" fmla="*/ 1297101 w 2787650"/>
                <a:gd name="T23" fmla="*/ 1184350 h 2727325"/>
                <a:gd name="T24" fmla="*/ 1199583 w 2787650"/>
                <a:gd name="T25" fmla="*/ 1302832 h 2727325"/>
                <a:gd name="T26" fmla="*/ 1214830 w 2787650"/>
                <a:gd name="T27" fmla="*/ 1460386 h 2727325"/>
                <a:gd name="T28" fmla="*/ 1333631 w 2787650"/>
                <a:gd name="T29" fmla="*/ 1557904 h 2727325"/>
                <a:gd name="T30" fmla="*/ 1491184 w 2787650"/>
                <a:gd name="T31" fmla="*/ 1542657 h 2727325"/>
                <a:gd name="T32" fmla="*/ 1588385 w 2787650"/>
                <a:gd name="T33" fmla="*/ 1424174 h 2727325"/>
                <a:gd name="T34" fmla="*/ 1572820 w 2787650"/>
                <a:gd name="T35" fmla="*/ 1266303 h 2727325"/>
                <a:gd name="T36" fmla="*/ 1454655 w 2787650"/>
                <a:gd name="T37" fmla="*/ 1168785 h 2727325"/>
                <a:gd name="T38" fmla="*/ 1570279 w 2787650"/>
                <a:gd name="T39" fmla="*/ 1073173 h 2727325"/>
                <a:gd name="T40" fmla="*/ 1723068 w 2787650"/>
                <a:gd name="T41" fmla="*/ 1278691 h 2727325"/>
                <a:gd name="T42" fmla="*/ 2197149 w 2787650"/>
                <a:gd name="T43" fmla="*/ 996602 h 2727325"/>
                <a:gd name="T44" fmla="*/ 2042138 w 2787650"/>
                <a:gd name="T45" fmla="*/ 764591 h 2727325"/>
                <a:gd name="T46" fmla="*/ 1823916 w 2787650"/>
                <a:gd name="T47" fmla="*/ 592566 h 2727325"/>
                <a:gd name="T48" fmla="*/ 1557095 w 2787650"/>
                <a:gd name="T49" fmla="*/ 496397 h 2727325"/>
                <a:gd name="T50" fmla="*/ 1042827 w 2787650"/>
                <a:gd name="T51" fmla="*/ 553527 h 2727325"/>
                <a:gd name="T52" fmla="*/ 807453 w 2787650"/>
                <a:gd name="T53" fmla="*/ 703652 h 2727325"/>
                <a:gd name="T54" fmla="*/ 630842 w 2787650"/>
                <a:gd name="T55" fmla="*/ 918842 h 2727325"/>
                <a:gd name="T56" fmla="*/ 529196 w 2787650"/>
                <a:gd name="T57" fmla="*/ 1182909 h 2727325"/>
                <a:gd name="T58" fmla="*/ 1153524 w 2787650"/>
                <a:gd name="T59" fmla="*/ 1123361 h 2727325"/>
                <a:gd name="T60" fmla="*/ 1107627 w 2787650"/>
                <a:gd name="T61" fmla="*/ 952 h 2727325"/>
                <a:gd name="T62" fmla="*/ 1311873 w 2787650"/>
                <a:gd name="T63" fmla="*/ 257403 h 2727325"/>
                <a:gd name="T64" fmla="*/ 1636823 w 2787650"/>
                <a:gd name="T65" fmla="*/ 28882 h 2727325"/>
                <a:gd name="T66" fmla="*/ 1947798 w 2787650"/>
                <a:gd name="T67" fmla="*/ 80617 h 2727325"/>
                <a:gd name="T68" fmla="*/ 1925880 w 2787650"/>
                <a:gd name="T69" fmla="*/ 390389 h 2727325"/>
                <a:gd name="T70" fmla="*/ 2357242 w 2787650"/>
                <a:gd name="T71" fmla="*/ 435775 h 2727325"/>
                <a:gd name="T72" fmla="*/ 2452853 w 2787650"/>
                <a:gd name="T73" fmla="*/ 451327 h 2727325"/>
                <a:gd name="T74" fmla="*/ 2580228 w 2787650"/>
                <a:gd name="T75" fmla="*/ 730630 h 2727325"/>
                <a:gd name="T76" fmla="*/ 2480805 w 2787650"/>
                <a:gd name="T77" fmla="*/ 1138158 h 2727325"/>
                <a:gd name="T78" fmla="*/ 2784474 w 2787650"/>
                <a:gd name="T79" fmla="*/ 1226709 h 2727325"/>
                <a:gd name="T80" fmla="*/ 2745403 w 2787650"/>
                <a:gd name="T81" fmla="*/ 1543146 h 2727325"/>
                <a:gd name="T82" fmla="*/ 2428712 w 2787650"/>
                <a:gd name="T83" fmla="*/ 1764684 h 2727325"/>
                <a:gd name="T84" fmla="*/ 2602781 w 2787650"/>
                <a:gd name="T85" fmla="*/ 2050334 h 2727325"/>
                <a:gd name="T86" fmla="*/ 2401712 w 2787650"/>
                <a:gd name="T87" fmla="*/ 2304245 h 2727325"/>
                <a:gd name="T88" fmla="*/ 2046585 w 2787650"/>
                <a:gd name="T89" fmla="*/ 2260446 h 2727325"/>
                <a:gd name="T90" fmla="*/ 1977656 w 2787650"/>
                <a:gd name="T91" fmla="*/ 2612113 h 2727325"/>
                <a:gd name="T92" fmla="*/ 1673670 w 2787650"/>
                <a:gd name="T93" fmla="*/ 2724786 h 2727325"/>
                <a:gd name="T94" fmla="*/ 1455448 w 2787650"/>
                <a:gd name="T95" fmla="*/ 2470875 h 2727325"/>
                <a:gd name="T96" fmla="*/ 1147015 w 2787650"/>
                <a:gd name="T97" fmla="*/ 2703521 h 2727325"/>
                <a:gd name="T98" fmla="*/ 834135 w 2787650"/>
                <a:gd name="T99" fmla="*/ 2642900 h 2727325"/>
                <a:gd name="T100" fmla="*/ 843982 w 2787650"/>
                <a:gd name="T101" fmla="*/ 2327097 h 2727325"/>
                <a:gd name="T102" fmla="*/ 424691 w 2787650"/>
                <a:gd name="T103" fmla="*/ 2295041 h 2727325"/>
                <a:gd name="T104" fmla="*/ 197575 w 2787650"/>
                <a:gd name="T105" fmla="*/ 2087786 h 2727325"/>
                <a:gd name="T106" fmla="*/ 213139 w 2787650"/>
                <a:gd name="T107" fmla="*/ 1992252 h 2727325"/>
                <a:gd name="T108" fmla="*/ 303033 w 2787650"/>
                <a:gd name="T109" fmla="*/ 1568855 h 2727325"/>
                <a:gd name="T110" fmla="*/ 1588 w 2787650"/>
                <a:gd name="T111" fmla="*/ 1493951 h 2727325"/>
                <a:gd name="T112" fmla="*/ 48282 w 2787650"/>
                <a:gd name="T113" fmla="*/ 1181640 h 2727325"/>
                <a:gd name="T114" fmla="*/ 366244 w 2787650"/>
                <a:gd name="T115" fmla="*/ 943598 h 2727325"/>
                <a:gd name="T116" fmla="*/ 185187 w 2787650"/>
                <a:gd name="T117" fmla="*/ 670326 h 2727325"/>
                <a:gd name="T118" fmla="*/ 392609 w 2787650"/>
                <a:gd name="T119" fmla="*/ 422762 h 2727325"/>
                <a:gd name="T120" fmla="*/ 757900 w 2787650"/>
                <a:gd name="T121" fmla="*/ 454501 h 2727325"/>
                <a:gd name="T122" fmla="*/ 812217 w 2787650"/>
                <a:gd name="T123" fmla="*/ 109499 h 2727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87650" h="2727325">
                  <a:moveTo>
                    <a:pt x="1725430" y="1438200"/>
                  </a:moveTo>
                  <a:lnTo>
                    <a:pt x="1723068" y="1448633"/>
                  </a:lnTo>
                  <a:lnTo>
                    <a:pt x="1718621" y="1464515"/>
                  </a:lnTo>
                  <a:lnTo>
                    <a:pt x="1712903" y="1480398"/>
                  </a:lnTo>
                  <a:lnTo>
                    <a:pt x="1706868" y="1495963"/>
                  </a:lnTo>
                  <a:lnTo>
                    <a:pt x="1700197" y="1510892"/>
                  </a:lnTo>
                  <a:lnTo>
                    <a:pt x="1692574" y="1525504"/>
                  </a:lnTo>
                  <a:lnTo>
                    <a:pt x="1684632" y="1539480"/>
                  </a:lnTo>
                  <a:lnTo>
                    <a:pt x="1675738" y="1553457"/>
                  </a:lnTo>
                  <a:lnTo>
                    <a:pt x="1666209" y="1566798"/>
                  </a:lnTo>
                  <a:lnTo>
                    <a:pt x="1656044" y="1579504"/>
                  </a:lnTo>
                  <a:lnTo>
                    <a:pt x="1645562" y="1591892"/>
                  </a:lnTo>
                  <a:lnTo>
                    <a:pt x="1634126" y="1603963"/>
                  </a:lnTo>
                  <a:lnTo>
                    <a:pt x="1622691" y="1614763"/>
                  </a:lnTo>
                  <a:lnTo>
                    <a:pt x="1610303" y="1625881"/>
                  </a:lnTo>
                  <a:lnTo>
                    <a:pt x="1597279" y="1636046"/>
                  </a:lnTo>
                  <a:lnTo>
                    <a:pt x="1583938" y="1645257"/>
                  </a:lnTo>
                  <a:lnTo>
                    <a:pt x="1570279" y="1654152"/>
                  </a:lnTo>
                  <a:lnTo>
                    <a:pt x="1555985" y="1662410"/>
                  </a:lnTo>
                  <a:lnTo>
                    <a:pt x="1541373" y="1669716"/>
                  </a:lnTo>
                  <a:lnTo>
                    <a:pt x="1526126" y="1676705"/>
                  </a:lnTo>
                  <a:lnTo>
                    <a:pt x="1510879" y="1682740"/>
                  </a:lnTo>
                  <a:lnTo>
                    <a:pt x="1494996" y="1687822"/>
                  </a:lnTo>
                  <a:lnTo>
                    <a:pt x="1478796" y="1692905"/>
                  </a:lnTo>
                  <a:lnTo>
                    <a:pt x="1468641" y="1695248"/>
                  </a:lnTo>
                  <a:lnTo>
                    <a:pt x="1521201" y="2237276"/>
                  </a:lnTo>
                  <a:lnTo>
                    <a:pt x="1539306" y="2234102"/>
                  </a:lnTo>
                  <a:lnTo>
                    <a:pt x="1557095" y="2231246"/>
                  </a:lnTo>
                  <a:lnTo>
                    <a:pt x="1574883" y="2227437"/>
                  </a:lnTo>
                  <a:lnTo>
                    <a:pt x="1592671" y="2223629"/>
                  </a:lnTo>
                  <a:lnTo>
                    <a:pt x="1610141" y="2219502"/>
                  </a:lnTo>
                  <a:lnTo>
                    <a:pt x="1627294" y="2215059"/>
                  </a:lnTo>
                  <a:lnTo>
                    <a:pt x="1644765" y="2209981"/>
                  </a:lnTo>
                  <a:lnTo>
                    <a:pt x="1661600" y="2204903"/>
                  </a:lnTo>
                  <a:lnTo>
                    <a:pt x="1678435" y="2199190"/>
                  </a:lnTo>
                  <a:lnTo>
                    <a:pt x="1695588" y="2193159"/>
                  </a:lnTo>
                  <a:lnTo>
                    <a:pt x="1712105" y="2187129"/>
                  </a:lnTo>
                  <a:lnTo>
                    <a:pt x="1728623" y="2180464"/>
                  </a:lnTo>
                  <a:lnTo>
                    <a:pt x="1744823" y="2173481"/>
                  </a:lnTo>
                  <a:lnTo>
                    <a:pt x="1761022" y="2166498"/>
                  </a:lnTo>
                  <a:lnTo>
                    <a:pt x="1776905" y="2158881"/>
                  </a:lnTo>
                  <a:lnTo>
                    <a:pt x="1792469" y="2150946"/>
                  </a:lnTo>
                  <a:lnTo>
                    <a:pt x="1808352" y="2142694"/>
                  </a:lnTo>
                  <a:lnTo>
                    <a:pt x="1823916" y="2134442"/>
                  </a:lnTo>
                  <a:lnTo>
                    <a:pt x="1838845" y="2125873"/>
                  </a:lnTo>
                  <a:lnTo>
                    <a:pt x="1854092" y="2116668"/>
                  </a:lnTo>
                  <a:lnTo>
                    <a:pt x="1869022" y="2107464"/>
                  </a:lnTo>
                  <a:lnTo>
                    <a:pt x="1883633" y="2097942"/>
                  </a:lnTo>
                  <a:lnTo>
                    <a:pt x="1897927" y="2088103"/>
                  </a:lnTo>
                  <a:lnTo>
                    <a:pt x="1912221" y="2077947"/>
                  </a:lnTo>
                  <a:lnTo>
                    <a:pt x="1926198" y="2067473"/>
                  </a:lnTo>
                  <a:lnTo>
                    <a:pt x="1940174" y="2056999"/>
                  </a:lnTo>
                  <a:lnTo>
                    <a:pt x="1953833" y="2046208"/>
                  </a:lnTo>
                  <a:lnTo>
                    <a:pt x="1966856" y="2034782"/>
                  </a:lnTo>
                  <a:lnTo>
                    <a:pt x="1980197" y="2023673"/>
                  </a:lnTo>
                  <a:lnTo>
                    <a:pt x="1993221" y="2011613"/>
                  </a:lnTo>
                  <a:lnTo>
                    <a:pt x="2005609" y="1999869"/>
                  </a:lnTo>
                  <a:lnTo>
                    <a:pt x="2017997" y="1987491"/>
                  </a:lnTo>
                  <a:lnTo>
                    <a:pt x="2030385" y="1975113"/>
                  </a:lnTo>
                  <a:lnTo>
                    <a:pt x="2042138" y="1962735"/>
                  </a:lnTo>
                  <a:lnTo>
                    <a:pt x="2054209" y="1949404"/>
                  </a:lnTo>
                  <a:lnTo>
                    <a:pt x="2065644" y="1936391"/>
                  </a:lnTo>
                  <a:lnTo>
                    <a:pt x="2076761" y="1923061"/>
                  </a:lnTo>
                  <a:lnTo>
                    <a:pt x="2087561" y="1909413"/>
                  </a:lnTo>
                  <a:lnTo>
                    <a:pt x="2098361" y="1895765"/>
                  </a:lnTo>
                  <a:lnTo>
                    <a:pt x="2108843" y="1881800"/>
                  </a:lnTo>
                  <a:lnTo>
                    <a:pt x="2119008" y="1867518"/>
                  </a:lnTo>
                  <a:lnTo>
                    <a:pt x="2128855" y="1852918"/>
                  </a:lnTo>
                  <a:lnTo>
                    <a:pt x="2138067" y="1838635"/>
                  </a:lnTo>
                  <a:lnTo>
                    <a:pt x="2147596" y="1823401"/>
                  </a:lnTo>
                  <a:lnTo>
                    <a:pt x="2156490" y="1808483"/>
                  </a:lnTo>
                  <a:lnTo>
                    <a:pt x="2165384" y="1793249"/>
                  </a:lnTo>
                  <a:lnTo>
                    <a:pt x="2173643" y="1778014"/>
                  </a:lnTo>
                  <a:lnTo>
                    <a:pt x="2181902" y="1762145"/>
                  </a:lnTo>
                  <a:lnTo>
                    <a:pt x="2189843" y="1746275"/>
                  </a:lnTo>
                  <a:lnTo>
                    <a:pt x="2197149" y="1730406"/>
                  </a:lnTo>
                  <a:lnTo>
                    <a:pt x="2204454" y="1714219"/>
                  </a:lnTo>
                  <a:lnTo>
                    <a:pt x="2211125" y="1698032"/>
                  </a:lnTo>
                  <a:lnTo>
                    <a:pt x="2217478" y="1681528"/>
                  </a:lnTo>
                  <a:lnTo>
                    <a:pt x="2223831" y="1665024"/>
                  </a:lnTo>
                  <a:lnTo>
                    <a:pt x="2229866" y="1648202"/>
                  </a:lnTo>
                  <a:lnTo>
                    <a:pt x="2235584" y="1631380"/>
                  </a:lnTo>
                  <a:lnTo>
                    <a:pt x="2240666" y="1614241"/>
                  </a:lnTo>
                  <a:lnTo>
                    <a:pt x="2245748" y="1597102"/>
                  </a:lnTo>
                  <a:lnTo>
                    <a:pt x="2250195" y="1579646"/>
                  </a:lnTo>
                  <a:lnTo>
                    <a:pt x="2254325" y="1561872"/>
                  </a:lnTo>
                  <a:lnTo>
                    <a:pt x="2258136" y="1544733"/>
                  </a:lnTo>
                  <a:lnTo>
                    <a:pt x="2261630" y="1526642"/>
                  </a:lnTo>
                  <a:lnTo>
                    <a:pt x="2265125" y="1508868"/>
                  </a:lnTo>
                  <a:lnTo>
                    <a:pt x="2267666" y="1490777"/>
                  </a:lnTo>
                  <a:lnTo>
                    <a:pt x="1725430" y="1438200"/>
                  </a:lnTo>
                  <a:close/>
                  <a:moveTo>
                    <a:pt x="1062655" y="1438185"/>
                  </a:moveTo>
                  <a:lnTo>
                    <a:pt x="519984" y="1490777"/>
                  </a:lnTo>
                  <a:lnTo>
                    <a:pt x="522843" y="1508868"/>
                  </a:lnTo>
                  <a:lnTo>
                    <a:pt x="526019" y="1526642"/>
                  </a:lnTo>
                  <a:lnTo>
                    <a:pt x="529196" y="1544733"/>
                  </a:lnTo>
                  <a:lnTo>
                    <a:pt x="533325" y="1561872"/>
                  </a:lnTo>
                  <a:lnTo>
                    <a:pt x="537455" y="1579646"/>
                  </a:lnTo>
                  <a:lnTo>
                    <a:pt x="541902" y="1597102"/>
                  </a:lnTo>
                  <a:lnTo>
                    <a:pt x="546984" y="1614241"/>
                  </a:lnTo>
                  <a:lnTo>
                    <a:pt x="552066" y="1631380"/>
                  </a:lnTo>
                  <a:lnTo>
                    <a:pt x="557784" y="1648202"/>
                  </a:lnTo>
                  <a:lnTo>
                    <a:pt x="563502" y="1665024"/>
                  </a:lnTo>
                  <a:lnTo>
                    <a:pt x="569854" y="1681528"/>
                  </a:lnTo>
                  <a:lnTo>
                    <a:pt x="576207" y="1698032"/>
                  </a:lnTo>
                  <a:lnTo>
                    <a:pt x="583195" y="1714219"/>
                  </a:lnTo>
                  <a:lnTo>
                    <a:pt x="590501" y="1730406"/>
                  </a:lnTo>
                  <a:lnTo>
                    <a:pt x="597807" y="1746275"/>
                  </a:lnTo>
                  <a:lnTo>
                    <a:pt x="605748" y="1762145"/>
                  </a:lnTo>
                  <a:lnTo>
                    <a:pt x="614007" y="1778014"/>
                  </a:lnTo>
                  <a:lnTo>
                    <a:pt x="622266" y="1793249"/>
                  </a:lnTo>
                  <a:lnTo>
                    <a:pt x="630842" y="1808483"/>
                  </a:lnTo>
                  <a:lnTo>
                    <a:pt x="640054" y="1823401"/>
                  </a:lnTo>
                  <a:lnTo>
                    <a:pt x="649266" y="1838635"/>
                  </a:lnTo>
                  <a:lnTo>
                    <a:pt x="658795" y="1852918"/>
                  </a:lnTo>
                  <a:lnTo>
                    <a:pt x="668642" y="1867518"/>
                  </a:lnTo>
                  <a:lnTo>
                    <a:pt x="678807" y="1881800"/>
                  </a:lnTo>
                  <a:lnTo>
                    <a:pt x="689289" y="1895765"/>
                  </a:lnTo>
                  <a:lnTo>
                    <a:pt x="699771" y="1909413"/>
                  </a:lnTo>
                  <a:lnTo>
                    <a:pt x="710571" y="1923061"/>
                  </a:lnTo>
                  <a:lnTo>
                    <a:pt x="722006" y="1936391"/>
                  </a:lnTo>
                  <a:lnTo>
                    <a:pt x="733441" y="1949404"/>
                  </a:lnTo>
                  <a:lnTo>
                    <a:pt x="745194" y="1962735"/>
                  </a:lnTo>
                  <a:lnTo>
                    <a:pt x="756947" y="1975113"/>
                  </a:lnTo>
                  <a:lnTo>
                    <a:pt x="769335" y="1987491"/>
                  </a:lnTo>
                  <a:lnTo>
                    <a:pt x="781723" y="1999869"/>
                  </a:lnTo>
                  <a:lnTo>
                    <a:pt x="794429" y="2011613"/>
                  </a:lnTo>
                  <a:lnTo>
                    <a:pt x="807453" y="2023673"/>
                  </a:lnTo>
                  <a:lnTo>
                    <a:pt x="820476" y="2034782"/>
                  </a:lnTo>
                  <a:lnTo>
                    <a:pt x="833817" y="2046208"/>
                  </a:lnTo>
                  <a:lnTo>
                    <a:pt x="847476" y="2056999"/>
                  </a:lnTo>
                  <a:lnTo>
                    <a:pt x="861135" y="2067473"/>
                  </a:lnTo>
                  <a:lnTo>
                    <a:pt x="875111" y="2077947"/>
                  </a:lnTo>
                  <a:lnTo>
                    <a:pt x="889405" y="2088103"/>
                  </a:lnTo>
                  <a:lnTo>
                    <a:pt x="903699" y="2097942"/>
                  </a:lnTo>
                  <a:lnTo>
                    <a:pt x="918628" y="2107464"/>
                  </a:lnTo>
                  <a:lnTo>
                    <a:pt x="933558" y="2116668"/>
                  </a:lnTo>
                  <a:lnTo>
                    <a:pt x="948487" y="2125873"/>
                  </a:lnTo>
                  <a:lnTo>
                    <a:pt x="963734" y="2134442"/>
                  </a:lnTo>
                  <a:lnTo>
                    <a:pt x="978981" y="2142694"/>
                  </a:lnTo>
                  <a:lnTo>
                    <a:pt x="994863" y="2150946"/>
                  </a:lnTo>
                  <a:lnTo>
                    <a:pt x="1010745" y="2158881"/>
                  </a:lnTo>
                  <a:lnTo>
                    <a:pt x="1026627" y="2166498"/>
                  </a:lnTo>
                  <a:lnTo>
                    <a:pt x="1042827" y="2173481"/>
                  </a:lnTo>
                  <a:lnTo>
                    <a:pt x="1059028" y="2180464"/>
                  </a:lnTo>
                  <a:lnTo>
                    <a:pt x="1075545" y="2187129"/>
                  </a:lnTo>
                  <a:lnTo>
                    <a:pt x="1092063" y="2193159"/>
                  </a:lnTo>
                  <a:lnTo>
                    <a:pt x="1108898" y="2199190"/>
                  </a:lnTo>
                  <a:lnTo>
                    <a:pt x="1126051" y="2204903"/>
                  </a:lnTo>
                  <a:lnTo>
                    <a:pt x="1142886" y="2209981"/>
                  </a:lnTo>
                  <a:lnTo>
                    <a:pt x="1160039" y="2215059"/>
                  </a:lnTo>
                  <a:lnTo>
                    <a:pt x="1177509" y="2219502"/>
                  </a:lnTo>
                  <a:lnTo>
                    <a:pt x="1195297" y="2223629"/>
                  </a:lnTo>
                  <a:lnTo>
                    <a:pt x="1212768" y="2227437"/>
                  </a:lnTo>
                  <a:lnTo>
                    <a:pt x="1230556" y="2231246"/>
                  </a:lnTo>
                  <a:lnTo>
                    <a:pt x="1248662" y="2234102"/>
                  </a:lnTo>
                  <a:lnTo>
                    <a:pt x="1266450" y="2237276"/>
                  </a:lnTo>
                  <a:lnTo>
                    <a:pt x="1319017" y="1695177"/>
                  </a:lnTo>
                  <a:lnTo>
                    <a:pt x="1309172" y="1692905"/>
                  </a:lnTo>
                  <a:lnTo>
                    <a:pt x="1292972" y="1687822"/>
                  </a:lnTo>
                  <a:lnTo>
                    <a:pt x="1277089" y="1682740"/>
                  </a:lnTo>
                  <a:lnTo>
                    <a:pt x="1261525" y="1676705"/>
                  </a:lnTo>
                  <a:lnTo>
                    <a:pt x="1246595" y="1669716"/>
                  </a:lnTo>
                  <a:lnTo>
                    <a:pt x="1232301" y="1662410"/>
                  </a:lnTo>
                  <a:lnTo>
                    <a:pt x="1218007" y="1654152"/>
                  </a:lnTo>
                  <a:lnTo>
                    <a:pt x="1204030" y="1645257"/>
                  </a:lnTo>
                  <a:lnTo>
                    <a:pt x="1190689" y="1636046"/>
                  </a:lnTo>
                  <a:lnTo>
                    <a:pt x="1177983" y="1625881"/>
                  </a:lnTo>
                  <a:lnTo>
                    <a:pt x="1165595" y="1615398"/>
                  </a:lnTo>
                  <a:lnTo>
                    <a:pt x="1153842" y="1603963"/>
                  </a:lnTo>
                  <a:lnTo>
                    <a:pt x="1142724" y="1591892"/>
                  </a:lnTo>
                  <a:lnTo>
                    <a:pt x="1131606" y="1579822"/>
                  </a:lnTo>
                  <a:lnTo>
                    <a:pt x="1122077" y="1567116"/>
                  </a:lnTo>
                  <a:lnTo>
                    <a:pt x="1112230" y="1553457"/>
                  </a:lnTo>
                  <a:lnTo>
                    <a:pt x="1103336" y="1540116"/>
                  </a:lnTo>
                  <a:lnTo>
                    <a:pt x="1095077" y="1525504"/>
                  </a:lnTo>
                  <a:lnTo>
                    <a:pt x="1087771" y="1510892"/>
                  </a:lnTo>
                  <a:lnTo>
                    <a:pt x="1080783" y="1495963"/>
                  </a:lnTo>
                  <a:lnTo>
                    <a:pt x="1074747" y="1480398"/>
                  </a:lnTo>
                  <a:lnTo>
                    <a:pt x="1069665" y="1464515"/>
                  </a:lnTo>
                  <a:lnTo>
                    <a:pt x="1065218" y="1448633"/>
                  </a:lnTo>
                  <a:lnTo>
                    <a:pt x="1062655" y="1438185"/>
                  </a:lnTo>
                  <a:close/>
                  <a:moveTo>
                    <a:pt x="1383502" y="1159891"/>
                  </a:moveTo>
                  <a:lnTo>
                    <a:pt x="1373019" y="1160844"/>
                  </a:lnTo>
                  <a:lnTo>
                    <a:pt x="1362855" y="1162114"/>
                  </a:lnTo>
                  <a:lnTo>
                    <a:pt x="1353007" y="1164020"/>
                  </a:lnTo>
                  <a:lnTo>
                    <a:pt x="1342843" y="1166244"/>
                  </a:lnTo>
                  <a:lnTo>
                    <a:pt x="1333631" y="1168785"/>
                  </a:lnTo>
                  <a:lnTo>
                    <a:pt x="1324101" y="1172279"/>
                  </a:lnTo>
                  <a:lnTo>
                    <a:pt x="1314572" y="1175455"/>
                  </a:lnTo>
                  <a:lnTo>
                    <a:pt x="1305678" y="1179585"/>
                  </a:lnTo>
                  <a:lnTo>
                    <a:pt x="1297101" y="1184350"/>
                  </a:lnTo>
                  <a:lnTo>
                    <a:pt x="1288207" y="1189114"/>
                  </a:lnTo>
                  <a:lnTo>
                    <a:pt x="1279948" y="1194514"/>
                  </a:lnTo>
                  <a:lnTo>
                    <a:pt x="1272007" y="1199914"/>
                  </a:lnTo>
                  <a:lnTo>
                    <a:pt x="1264384" y="1206585"/>
                  </a:lnTo>
                  <a:lnTo>
                    <a:pt x="1257078" y="1212938"/>
                  </a:lnTo>
                  <a:lnTo>
                    <a:pt x="1249772" y="1219609"/>
                  </a:lnTo>
                  <a:lnTo>
                    <a:pt x="1243101" y="1226279"/>
                  </a:lnTo>
                  <a:lnTo>
                    <a:pt x="1236748" y="1233903"/>
                  </a:lnTo>
                  <a:lnTo>
                    <a:pt x="1230713" y="1241526"/>
                  </a:lnTo>
                  <a:lnTo>
                    <a:pt x="1224995" y="1249785"/>
                  </a:lnTo>
                  <a:lnTo>
                    <a:pt x="1219913" y="1258044"/>
                  </a:lnTo>
                  <a:lnTo>
                    <a:pt x="1214830" y="1266303"/>
                  </a:lnTo>
                  <a:lnTo>
                    <a:pt x="1210383" y="1275197"/>
                  </a:lnTo>
                  <a:lnTo>
                    <a:pt x="1206254" y="1284409"/>
                  </a:lnTo>
                  <a:lnTo>
                    <a:pt x="1202442" y="1293303"/>
                  </a:lnTo>
                  <a:lnTo>
                    <a:pt x="1199583" y="1302832"/>
                  </a:lnTo>
                  <a:lnTo>
                    <a:pt x="1196407" y="1312680"/>
                  </a:lnTo>
                  <a:lnTo>
                    <a:pt x="1194183" y="1322527"/>
                  </a:lnTo>
                  <a:lnTo>
                    <a:pt x="1192595" y="1332691"/>
                  </a:lnTo>
                  <a:lnTo>
                    <a:pt x="1191324" y="1342856"/>
                  </a:lnTo>
                  <a:lnTo>
                    <a:pt x="1190371" y="1353339"/>
                  </a:lnTo>
                  <a:lnTo>
                    <a:pt x="1190054" y="1363503"/>
                  </a:lnTo>
                  <a:lnTo>
                    <a:pt x="1190371" y="1373986"/>
                  </a:lnTo>
                  <a:lnTo>
                    <a:pt x="1191324" y="1384468"/>
                  </a:lnTo>
                  <a:lnTo>
                    <a:pt x="1192595" y="1394633"/>
                  </a:lnTo>
                  <a:lnTo>
                    <a:pt x="1194183" y="1404798"/>
                  </a:lnTo>
                  <a:lnTo>
                    <a:pt x="1196407" y="1414645"/>
                  </a:lnTo>
                  <a:lnTo>
                    <a:pt x="1199583" y="1424174"/>
                  </a:lnTo>
                  <a:lnTo>
                    <a:pt x="1202442" y="1433704"/>
                  </a:lnTo>
                  <a:lnTo>
                    <a:pt x="1206254" y="1442915"/>
                  </a:lnTo>
                  <a:lnTo>
                    <a:pt x="1210383" y="1451810"/>
                  </a:lnTo>
                  <a:lnTo>
                    <a:pt x="1214830" y="1460386"/>
                  </a:lnTo>
                  <a:lnTo>
                    <a:pt x="1219913" y="1469280"/>
                  </a:lnTo>
                  <a:lnTo>
                    <a:pt x="1224995" y="1477539"/>
                  </a:lnTo>
                  <a:lnTo>
                    <a:pt x="1230713" y="1485480"/>
                  </a:lnTo>
                  <a:lnTo>
                    <a:pt x="1236748" y="1493421"/>
                  </a:lnTo>
                  <a:lnTo>
                    <a:pt x="1243101" y="1500410"/>
                  </a:lnTo>
                  <a:lnTo>
                    <a:pt x="1249772" y="1507716"/>
                  </a:lnTo>
                  <a:lnTo>
                    <a:pt x="1257078" y="1514386"/>
                  </a:lnTo>
                  <a:lnTo>
                    <a:pt x="1264384" y="1520739"/>
                  </a:lnTo>
                  <a:lnTo>
                    <a:pt x="1272007" y="1526775"/>
                  </a:lnTo>
                  <a:lnTo>
                    <a:pt x="1279948" y="1532492"/>
                  </a:lnTo>
                  <a:lnTo>
                    <a:pt x="1288207" y="1537575"/>
                  </a:lnTo>
                  <a:lnTo>
                    <a:pt x="1297101" y="1542657"/>
                  </a:lnTo>
                  <a:lnTo>
                    <a:pt x="1305678" y="1547104"/>
                  </a:lnTo>
                  <a:lnTo>
                    <a:pt x="1314572" y="1551233"/>
                  </a:lnTo>
                  <a:lnTo>
                    <a:pt x="1323784" y="1555045"/>
                  </a:lnTo>
                  <a:lnTo>
                    <a:pt x="1333631" y="1557904"/>
                  </a:lnTo>
                  <a:lnTo>
                    <a:pt x="1342843" y="1561081"/>
                  </a:lnTo>
                  <a:lnTo>
                    <a:pt x="1352690" y="1563304"/>
                  </a:lnTo>
                  <a:lnTo>
                    <a:pt x="1362855" y="1564892"/>
                  </a:lnTo>
                  <a:lnTo>
                    <a:pt x="1373019" y="1566163"/>
                  </a:lnTo>
                  <a:lnTo>
                    <a:pt x="1383502" y="1567116"/>
                  </a:lnTo>
                  <a:lnTo>
                    <a:pt x="1393984" y="1567434"/>
                  </a:lnTo>
                  <a:lnTo>
                    <a:pt x="1404149" y="1567116"/>
                  </a:lnTo>
                  <a:lnTo>
                    <a:pt x="1414949" y="1566163"/>
                  </a:lnTo>
                  <a:lnTo>
                    <a:pt x="1425114" y="1564892"/>
                  </a:lnTo>
                  <a:lnTo>
                    <a:pt x="1435278" y="1563304"/>
                  </a:lnTo>
                  <a:lnTo>
                    <a:pt x="1444808" y="1561081"/>
                  </a:lnTo>
                  <a:lnTo>
                    <a:pt x="1454655" y="1557904"/>
                  </a:lnTo>
                  <a:lnTo>
                    <a:pt x="1464184" y="1555045"/>
                  </a:lnTo>
                  <a:lnTo>
                    <a:pt x="1473079" y="1551233"/>
                  </a:lnTo>
                  <a:lnTo>
                    <a:pt x="1482290" y="1547104"/>
                  </a:lnTo>
                  <a:lnTo>
                    <a:pt x="1491184" y="1542657"/>
                  </a:lnTo>
                  <a:lnTo>
                    <a:pt x="1499443" y="1537575"/>
                  </a:lnTo>
                  <a:lnTo>
                    <a:pt x="1507702" y="1532492"/>
                  </a:lnTo>
                  <a:lnTo>
                    <a:pt x="1515643" y="1526775"/>
                  </a:lnTo>
                  <a:lnTo>
                    <a:pt x="1523585" y="1520739"/>
                  </a:lnTo>
                  <a:lnTo>
                    <a:pt x="1531208" y="1514386"/>
                  </a:lnTo>
                  <a:lnTo>
                    <a:pt x="1537879" y="1507716"/>
                  </a:lnTo>
                  <a:lnTo>
                    <a:pt x="1544549" y="1500410"/>
                  </a:lnTo>
                  <a:lnTo>
                    <a:pt x="1551220" y="1493421"/>
                  </a:lnTo>
                  <a:lnTo>
                    <a:pt x="1557255" y="1485480"/>
                  </a:lnTo>
                  <a:lnTo>
                    <a:pt x="1562655" y="1477539"/>
                  </a:lnTo>
                  <a:lnTo>
                    <a:pt x="1568055" y="1469280"/>
                  </a:lnTo>
                  <a:lnTo>
                    <a:pt x="1572820" y="1460386"/>
                  </a:lnTo>
                  <a:lnTo>
                    <a:pt x="1577585" y="1451810"/>
                  </a:lnTo>
                  <a:lnTo>
                    <a:pt x="1581714" y="1442915"/>
                  </a:lnTo>
                  <a:lnTo>
                    <a:pt x="1585208" y="1433704"/>
                  </a:lnTo>
                  <a:lnTo>
                    <a:pt x="1588385" y="1424174"/>
                  </a:lnTo>
                  <a:lnTo>
                    <a:pt x="1591244" y="1414645"/>
                  </a:lnTo>
                  <a:lnTo>
                    <a:pt x="1593467" y="1404798"/>
                  </a:lnTo>
                  <a:lnTo>
                    <a:pt x="1595373" y="1394633"/>
                  </a:lnTo>
                  <a:lnTo>
                    <a:pt x="1596644" y="1384468"/>
                  </a:lnTo>
                  <a:lnTo>
                    <a:pt x="1597279" y="1373986"/>
                  </a:lnTo>
                  <a:lnTo>
                    <a:pt x="1597597" y="1363503"/>
                  </a:lnTo>
                  <a:lnTo>
                    <a:pt x="1597279" y="1353339"/>
                  </a:lnTo>
                  <a:lnTo>
                    <a:pt x="1596644" y="1342856"/>
                  </a:lnTo>
                  <a:lnTo>
                    <a:pt x="1595373" y="1332691"/>
                  </a:lnTo>
                  <a:lnTo>
                    <a:pt x="1593467" y="1322527"/>
                  </a:lnTo>
                  <a:lnTo>
                    <a:pt x="1591244" y="1312680"/>
                  </a:lnTo>
                  <a:lnTo>
                    <a:pt x="1588385" y="1302832"/>
                  </a:lnTo>
                  <a:lnTo>
                    <a:pt x="1585208" y="1293303"/>
                  </a:lnTo>
                  <a:lnTo>
                    <a:pt x="1581714" y="1284409"/>
                  </a:lnTo>
                  <a:lnTo>
                    <a:pt x="1577585" y="1275197"/>
                  </a:lnTo>
                  <a:lnTo>
                    <a:pt x="1572820" y="1266303"/>
                  </a:lnTo>
                  <a:lnTo>
                    <a:pt x="1568055" y="1258044"/>
                  </a:lnTo>
                  <a:lnTo>
                    <a:pt x="1562655" y="1249785"/>
                  </a:lnTo>
                  <a:lnTo>
                    <a:pt x="1557255" y="1241526"/>
                  </a:lnTo>
                  <a:lnTo>
                    <a:pt x="1551220" y="1233903"/>
                  </a:lnTo>
                  <a:lnTo>
                    <a:pt x="1544549" y="1226279"/>
                  </a:lnTo>
                  <a:lnTo>
                    <a:pt x="1537879" y="1219609"/>
                  </a:lnTo>
                  <a:lnTo>
                    <a:pt x="1531208" y="1212938"/>
                  </a:lnTo>
                  <a:lnTo>
                    <a:pt x="1523585" y="1206585"/>
                  </a:lnTo>
                  <a:lnTo>
                    <a:pt x="1515643" y="1199914"/>
                  </a:lnTo>
                  <a:lnTo>
                    <a:pt x="1507702" y="1194514"/>
                  </a:lnTo>
                  <a:lnTo>
                    <a:pt x="1499443" y="1189114"/>
                  </a:lnTo>
                  <a:lnTo>
                    <a:pt x="1491184" y="1184350"/>
                  </a:lnTo>
                  <a:lnTo>
                    <a:pt x="1482290" y="1179585"/>
                  </a:lnTo>
                  <a:lnTo>
                    <a:pt x="1473079" y="1175455"/>
                  </a:lnTo>
                  <a:lnTo>
                    <a:pt x="1464184" y="1172279"/>
                  </a:lnTo>
                  <a:lnTo>
                    <a:pt x="1454655" y="1168785"/>
                  </a:lnTo>
                  <a:lnTo>
                    <a:pt x="1444808" y="1166244"/>
                  </a:lnTo>
                  <a:lnTo>
                    <a:pt x="1435278" y="1164020"/>
                  </a:lnTo>
                  <a:lnTo>
                    <a:pt x="1425114" y="1162114"/>
                  </a:lnTo>
                  <a:lnTo>
                    <a:pt x="1414949" y="1160844"/>
                  </a:lnTo>
                  <a:lnTo>
                    <a:pt x="1404149" y="1159891"/>
                  </a:lnTo>
                  <a:lnTo>
                    <a:pt x="1393984" y="1159891"/>
                  </a:lnTo>
                  <a:lnTo>
                    <a:pt x="1383502" y="1159891"/>
                  </a:lnTo>
                  <a:close/>
                  <a:moveTo>
                    <a:pt x="1521201" y="490366"/>
                  </a:moveTo>
                  <a:lnTo>
                    <a:pt x="1468588" y="1032381"/>
                  </a:lnTo>
                  <a:lnTo>
                    <a:pt x="1478796" y="1034737"/>
                  </a:lnTo>
                  <a:lnTo>
                    <a:pt x="1494996" y="1039184"/>
                  </a:lnTo>
                  <a:lnTo>
                    <a:pt x="1510879" y="1044584"/>
                  </a:lnTo>
                  <a:lnTo>
                    <a:pt x="1526126" y="1050620"/>
                  </a:lnTo>
                  <a:lnTo>
                    <a:pt x="1541373" y="1057290"/>
                  </a:lnTo>
                  <a:lnTo>
                    <a:pt x="1555985" y="1064914"/>
                  </a:lnTo>
                  <a:lnTo>
                    <a:pt x="1570279" y="1073173"/>
                  </a:lnTo>
                  <a:lnTo>
                    <a:pt x="1583938" y="1081749"/>
                  </a:lnTo>
                  <a:lnTo>
                    <a:pt x="1597279" y="1091596"/>
                  </a:lnTo>
                  <a:lnTo>
                    <a:pt x="1610303" y="1101443"/>
                  </a:lnTo>
                  <a:lnTo>
                    <a:pt x="1622691" y="1112243"/>
                  </a:lnTo>
                  <a:lnTo>
                    <a:pt x="1634126" y="1123679"/>
                  </a:lnTo>
                  <a:lnTo>
                    <a:pt x="1645562" y="1135432"/>
                  </a:lnTo>
                  <a:lnTo>
                    <a:pt x="1656044" y="1147820"/>
                  </a:lnTo>
                  <a:lnTo>
                    <a:pt x="1666209" y="1160526"/>
                  </a:lnTo>
                  <a:lnTo>
                    <a:pt x="1675738" y="1173549"/>
                  </a:lnTo>
                  <a:lnTo>
                    <a:pt x="1684632" y="1187526"/>
                  </a:lnTo>
                  <a:lnTo>
                    <a:pt x="1692574" y="1201703"/>
                  </a:lnTo>
                  <a:lnTo>
                    <a:pt x="1700197" y="1216114"/>
                  </a:lnTo>
                  <a:lnTo>
                    <a:pt x="1706868" y="1231361"/>
                  </a:lnTo>
                  <a:lnTo>
                    <a:pt x="1712903" y="1246609"/>
                  </a:lnTo>
                  <a:lnTo>
                    <a:pt x="1718621" y="1262491"/>
                  </a:lnTo>
                  <a:lnTo>
                    <a:pt x="1723068" y="1278691"/>
                  </a:lnTo>
                  <a:lnTo>
                    <a:pt x="1725403" y="1288811"/>
                  </a:lnTo>
                  <a:lnTo>
                    <a:pt x="2267666" y="1236231"/>
                  </a:lnTo>
                  <a:lnTo>
                    <a:pt x="2265125" y="1218140"/>
                  </a:lnTo>
                  <a:lnTo>
                    <a:pt x="2261630" y="1200683"/>
                  </a:lnTo>
                  <a:lnTo>
                    <a:pt x="2258136" y="1182909"/>
                  </a:lnTo>
                  <a:lnTo>
                    <a:pt x="2254325" y="1165136"/>
                  </a:lnTo>
                  <a:lnTo>
                    <a:pt x="2250195" y="1147362"/>
                  </a:lnTo>
                  <a:lnTo>
                    <a:pt x="2245748" y="1130223"/>
                  </a:lnTo>
                  <a:lnTo>
                    <a:pt x="2240666" y="1112766"/>
                  </a:lnTo>
                  <a:lnTo>
                    <a:pt x="2235584" y="1095945"/>
                  </a:lnTo>
                  <a:lnTo>
                    <a:pt x="2229866" y="1079123"/>
                  </a:lnTo>
                  <a:lnTo>
                    <a:pt x="2223831" y="1061984"/>
                  </a:lnTo>
                  <a:lnTo>
                    <a:pt x="2217478" y="1045480"/>
                  </a:lnTo>
                  <a:lnTo>
                    <a:pt x="2211125" y="1028976"/>
                  </a:lnTo>
                  <a:lnTo>
                    <a:pt x="2204454" y="1012789"/>
                  </a:lnTo>
                  <a:lnTo>
                    <a:pt x="2197149" y="996602"/>
                  </a:lnTo>
                  <a:lnTo>
                    <a:pt x="2189843" y="980732"/>
                  </a:lnTo>
                  <a:lnTo>
                    <a:pt x="2181902" y="965180"/>
                  </a:lnTo>
                  <a:lnTo>
                    <a:pt x="2173643" y="949311"/>
                  </a:lnTo>
                  <a:lnTo>
                    <a:pt x="2165384" y="933759"/>
                  </a:lnTo>
                  <a:lnTo>
                    <a:pt x="2156490" y="918842"/>
                  </a:lnTo>
                  <a:lnTo>
                    <a:pt x="2147596" y="903607"/>
                  </a:lnTo>
                  <a:lnTo>
                    <a:pt x="2138067" y="888690"/>
                  </a:lnTo>
                  <a:lnTo>
                    <a:pt x="2128855" y="874090"/>
                  </a:lnTo>
                  <a:lnTo>
                    <a:pt x="2119008" y="859807"/>
                  </a:lnTo>
                  <a:lnTo>
                    <a:pt x="2108843" y="845525"/>
                  </a:lnTo>
                  <a:lnTo>
                    <a:pt x="2098361" y="831560"/>
                  </a:lnTo>
                  <a:lnTo>
                    <a:pt x="2087561" y="817594"/>
                  </a:lnTo>
                  <a:lnTo>
                    <a:pt x="2076761" y="803947"/>
                  </a:lnTo>
                  <a:lnTo>
                    <a:pt x="2065644" y="790934"/>
                  </a:lnTo>
                  <a:lnTo>
                    <a:pt x="2054209" y="777603"/>
                  </a:lnTo>
                  <a:lnTo>
                    <a:pt x="2042138" y="764591"/>
                  </a:lnTo>
                  <a:lnTo>
                    <a:pt x="2030385" y="752212"/>
                  </a:lnTo>
                  <a:lnTo>
                    <a:pt x="2017997" y="739834"/>
                  </a:lnTo>
                  <a:lnTo>
                    <a:pt x="2005609" y="727456"/>
                  </a:lnTo>
                  <a:lnTo>
                    <a:pt x="1993221" y="715395"/>
                  </a:lnTo>
                  <a:lnTo>
                    <a:pt x="1980197" y="703652"/>
                  </a:lnTo>
                  <a:lnTo>
                    <a:pt x="1966856" y="692226"/>
                  </a:lnTo>
                  <a:lnTo>
                    <a:pt x="1953833" y="681117"/>
                  </a:lnTo>
                  <a:lnTo>
                    <a:pt x="1940174" y="670326"/>
                  </a:lnTo>
                  <a:lnTo>
                    <a:pt x="1926198" y="659535"/>
                  </a:lnTo>
                  <a:lnTo>
                    <a:pt x="1912221" y="649061"/>
                  </a:lnTo>
                  <a:lnTo>
                    <a:pt x="1897927" y="638904"/>
                  </a:lnTo>
                  <a:lnTo>
                    <a:pt x="1883633" y="629065"/>
                  </a:lnTo>
                  <a:lnTo>
                    <a:pt x="1869022" y="619861"/>
                  </a:lnTo>
                  <a:lnTo>
                    <a:pt x="1854092" y="610339"/>
                  </a:lnTo>
                  <a:lnTo>
                    <a:pt x="1838845" y="601452"/>
                  </a:lnTo>
                  <a:lnTo>
                    <a:pt x="1823916" y="592566"/>
                  </a:lnTo>
                  <a:lnTo>
                    <a:pt x="1808352" y="584313"/>
                  </a:lnTo>
                  <a:lnTo>
                    <a:pt x="1792469" y="576061"/>
                  </a:lnTo>
                  <a:lnTo>
                    <a:pt x="1776905" y="568127"/>
                  </a:lnTo>
                  <a:lnTo>
                    <a:pt x="1761022" y="560827"/>
                  </a:lnTo>
                  <a:lnTo>
                    <a:pt x="1744823" y="553527"/>
                  </a:lnTo>
                  <a:lnTo>
                    <a:pt x="1728623" y="546862"/>
                  </a:lnTo>
                  <a:lnTo>
                    <a:pt x="1712105" y="540514"/>
                  </a:lnTo>
                  <a:lnTo>
                    <a:pt x="1695588" y="534166"/>
                  </a:lnTo>
                  <a:lnTo>
                    <a:pt x="1678435" y="528136"/>
                  </a:lnTo>
                  <a:lnTo>
                    <a:pt x="1661600" y="522740"/>
                  </a:lnTo>
                  <a:lnTo>
                    <a:pt x="1644765" y="517344"/>
                  </a:lnTo>
                  <a:lnTo>
                    <a:pt x="1627294" y="512584"/>
                  </a:lnTo>
                  <a:lnTo>
                    <a:pt x="1610141" y="507823"/>
                  </a:lnTo>
                  <a:lnTo>
                    <a:pt x="1592671" y="503697"/>
                  </a:lnTo>
                  <a:lnTo>
                    <a:pt x="1574883" y="499888"/>
                  </a:lnTo>
                  <a:lnTo>
                    <a:pt x="1557095" y="496397"/>
                  </a:lnTo>
                  <a:lnTo>
                    <a:pt x="1539306" y="492905"/>
                  </a:lnTo>
                  <a:lnTo>
                    <a:pt x="1521201" y="490366"/>
                  </a:lnTo>
                  <a:close/>
                  <a:moveTo>
                    <a:pt x="1266450" y="490366"/>
                  </a:moveTo>
                  <a:lnTo>
                    <a:pt x="1248344" y="492905"/>
                  </a:lnTo>
                  <a:lnTo>
                    <a:pt x="1230556" y="496397"/>
                  </a:lnTo>
                  <a:lnTo>
                    <a:pt x="1212768" y="499888"/>
                  </a:lnTo>
                  <a:lnTo>
                    <a:pt x="1195297" y="503697"/>
                  </a:lnTo>
                  <a:lnTo>
                    <a:pt x="1177509" y="507823"/>
                  </a:lnTo>
                  <a:lnTo>
                    <a:pt x="1160039" y="512584"/>
                  </a:lnTo>
                  <a:lnTo>
                    <a:pt x="1142886" y="517344"/>
                  </a:lnTo>
                  <a:lnTo>
                    <a:pt x="1126051" y="522740"/>
                  </a:lnTo>
                  <a:lnTo>
                    <a:pt x="1108898" y="528136"/>
                  </a:lnTo>
                  <a:lnTo>
                    <a:pt x="1092063" y="534166"/>
                  </a:lnTo>
                  <a:lnTo>
                    <a:pt x="1075545" y="540514"/>
                  </a:lnTo>
                  <a:lnTo>
                    <a:pt x="1059028" y="546862"/>
                  </a:lnTo>
                  <a:lnTo>
                    <a:pt x="1042827" y="553527"/>
                  </a:lnTo>
                  <a:lnTo>
                    <a:pt x="1026627" y="560827"/>
                  </a:lnTo>
                  <a:lnTo>
                    <a:pt x="1010745" y="568127"/>
                  </a:lnTo>
                  <a:lnTo>
                    <a:pt x="994863" y="576061"/>
                  </a:lnTo>
                  <a:lnTo>
                    <a:pt x="978981" y="584313"/>
                  </a:lnTo>
                  <a:lnTo>
                    <a:pt x="963734" y="592566"/>
                  </a:lnTo>
                  <a:lnTo>
                    <a:pt x="948487" y="601452"/>
                  </a:lnTo>
                  <a:lnTo>
                    <a:pt x="933558" y="610339"/>
                  </a:lnTo>
                  <a:lnTo>
                    <a:pt x="918946" y="619861"/>
                  </a:lnTo>
                  <a:lnTo>
                    <a:pt x="904334" y="629065"/>
                  </a:lnTo>
                  <a:lnTo>
                    <a:pt x="889405" y="638904"/>
                  </a:lnTo>
                  <a:lnTo>
                    <a:pt x="875429" y="649061"/>
                  </a:lnTo>
                  <a:lnTo>
                    <a:pt x="861135" y="659535"/>
                  </a:lnTo>
                  <a:lnTo>
                    <a:pt x="847794" y="670326"/>
                  </a:lnTo>
                  <a:lnTo>
                    <a:pt x="833817" y="681117"/>
                  </a:lnTo>
                  <a:lnTo>
                    <a:pt x="820476" y="692226"/>
                  </a:lnTo>
                  <a:lnTo>
                    <a:pt x="807453" y="703652"/>
                  </a:lnTo>
                  <a:lnTo>
                    <a:pt x="794747" y="715395"/>
                  </a:lnTo>
                  <a:lnTo>
                    <a:pt x="781723" y="727456"/>
                  </a:lnTo>
                  <a:lnTo>
                    <a:pt x="769335" y="739834"/>
                  </a:lnTo>
                  <a:lnTo>
                    <a:pt x="757265" y="752212"/>
                  </a:lnTo>
                  <a:lnTo>
                    <a:pt x="745194" y="764591"/>
                  </a:lnTo>
                  <a:lnTo>
                    <a:pt x="733759" y="777603"/>
                  </a:lnTo>
                  <a:lnTo>
                    <a:pt x="722006" y="790934"/>
                  </a:lnTo>
                  <a:lnTo>
                    <a:pt x="710571" y="803947"/>
                  </a:lnTo>
                  <a:lnTo>
                    <a:pt x="699771" y="817594"/>
                  </a:lnTo>
                  <a:lnTo>
                    <a:pt x="689289" y="831560"/>
                  </a:lnTo>
                  <a:lnTo>
                    <a:pt x="678807" y="845525"/>
                  </a:lnTo>
                  <a:lnTo>
                    <a:pt x="668960" y="859807"/>
                  </a:lnTo>
                  <a:lnTo>
                    <a:pt x="658795" y="874090"/>
                  </a:lnTo>
                  <a:lnTo>
                    <a:pt x="649266" y="888690"/>
                  </a:lnTo>
                  <a:lnTo>
                    <a:pt x="640054" y="903607"/>
                  </a:lnTo>
                  <a:lnTo>
                    <a:pt x="630842" y="918842"/>
                  </a:lnTo>
                  <a:lnTo>
                    <a:pt x="622266" y="933759"/>
                  </a:lnTo>
                  <a:lnTo>
                    <a:pt x="614007" y="949311"/>
                  </a:lnTo>
                  <a:lnTo>
                    <a:pt x="605748" y="965180"/>
                  </a:lnTo>
                  <a:lnTo>
                    <a:pt x="598125" y="980732"/>
                  </a:lnTo>
                  <a:lnTo>
                    <a:pt x="590501" y="996602"/>
                  </a:lnTo>
                  <a:lnTo>
                    <a:pt x="583513" y="1012789"/>
                  </a:lnTo>
                  <a:lnTo>
                    <a:pt x="576207" y="1028976"/>
                  </a:lnTo>
                  <a:lnTo>
                    <a:pt x="569854" y="1045480"/>
                  </a:lnTo>
                  <a:lnTo>
                    <a:pt x="563502" y="1061984"/>
                  </a:lnTo>
                  <a:lnTo>
                    <a:pt x="557784" y="1079123"/>
                  </a:lnTo>
                  <a:lnTo>
                    <a:pt x="552066" y="1095945"/>
                  </a:lnTo>
                  <a:lnTo>
                    <a:pt x="546984" y="1112766"/>
                  </a:lnTo>
                  <a:lnTo>
                    <a:pt x="541902" y="1130223"/>
                  </a:lnTo>
                  <a:lnTo>
                    <a:pt x="537455" y="1147362"/>
                  </a:lnTo>
                  <a:lnTo>
                    <a:pt x="533325" y="1165136"/>
                  </a:lnTo>
                  <a:lnTo>
                    <a:pt x="529196" y="1182909"/>
                  </a:lnTo>
                  <a:lnTo>
                    <a:pt x="526019" y="1200683"/>
                  </a:lnTo>
                  <a:lnTo>
                    <a:pt x="522843" y="1218140"/>
                  </a:lnTo>
                  <a:lnTo>
                    <a:pt x="519984" y="1236231"/>
                  </a:lnTo>
                  <a:lnTo>
                    <a:pt x="1062444" y="1288803"/>
                  </a:lnTo>
                  <a:lnTo>
                    <a:pt x="1064583" y="1278691"/>
                  </a:lnTo>
                  <a:lnTo>
                    <a:pt x="1069347" y="1262491"/>
                  </a:lnTo>
                  <a:lnTo>
                    <a:pt x="1074747" y="1246609"/>
                  </a:lnTo>
                  <a:lnTo>
                    <a:pt x="1080783" y="1231361"/>
                  </a:lnTo>
                  <a:lnTo>
                    <a:pt x="1087771" y="1216114"/>
                  </a:lnTo>
                  <a:lnTo>
                    <a:pt x="1095077" y="1201703"/>
                  </a:lnTo>
                  <a:lnTo>
                    <a:pt x="1103336" y="1187526"/>
                  </a:lnTo>
                  <a:lnTo>
                    <a:pt x="1112230" y="1173549"/>
                  </a:lnTo>
                  <a:lnTo>
                    <a:pt x="1121442" y="1160526"/>
                  </a:lnTo>
                  <a:lnTo>
                    <a:pt x="1131606" y="1147185"/>
                  </a:lnTo>
                  <a:lnTo>
                    <a:pt x="1142407" y="1135432"/>
                  </a:lnTo>
                  <a:lnTo>
                    <a:pt x="1153524" y="1123361"/>
                  </a:lnTo>
                  <a:lnTo>
                    <a:pt x="1165595" y="1112243"/>
                  </a:lnTo>
                  <a:lnTo>
                    <a:pt x="1177665" y="1101443"/>
                  </a:lnTo>
                  <a:lnTo>
                    <a:pt x="1190689" y="1091279"/>
                  </a:lnTo>
                  <a:lnTo>
                    <a:pt x="1204030" y="1081749"/>
                  </a:lnTo>
                  <a:lnTo>
                    <a:pt x="1218007" y="1073173"/>
                  </a:lnTo>
                  <a:lnTo>
                    <a:pt x="1231983" y="1064914"/>
                  </a:lnTo>
                  <a:lnTo>
                    <a:pt x="1246595" y="1057290"/>
                  </a:lnTo>
                  <a:lnTo>
                    <a:pt x="1261525" y="1050620"/>
                  </a:lnTo>
                  <a:lnTo>
                    <a:pt x="1277089" y="1044584"/>
                  </a:lnTo>
                  <a:lnTo>
                    <a:pt x="1292972" y="1039184"/>
                  </a:lnTo>
                  <a:lnTo>
                    <a:pt x="1309172" y="1034737"/>
                  </a:lnTo>
                  <a:lnTo>
                    <a:pt x="1319052" y="1032267"/>
                  </a:lnTo>
                  <a:lnTo>
                    <a:pt x="1266450" y="490366"/>
                  </a:lnTo>
                  <a:close/>
                  <a:moveTo>
                    <a:pt x="1094286" y="0"/>
                  </a:moveTo>
                  <a:lnTo>
                    <a:pt x="1100957" y="0"/>
                  </a:lnTo>
                  <a:lnTo>
                    <a:pt x="1107627" y="952"/>
                  </a:lnTo>
                  <a:lnTo>
                    <a:pt x="1113980" y="2539"/>
                  </a:lnTo>
                  <a:lnTo>
                    <a:pt x="1120333" y="4761"/>
                  </a:lnTo>
                  <a:lnTo>
                    <a:pt x="1126368" y="7300"/>
                  </a:lnTo>
                  <a:lnTo>
                    <a:pt x="1132086" y="10791"/>
                  </a:lnTo>
                  <a:lnTo>
                    <a:pt x="1137168" y="14600"/>
                  </a:lnTo>
                  <a:lnTo>
                    <a:pt x="1142568" y="18726"/>
                  </a:lnTo>
                  <a:lnTo>
                    <a:pt x="1147015" y="23487"/>
                  </a:lnTo>
                  <a:lnTo>
                    <a:pt x="1151145" y="28882"/>
                  </a:lnTo>
                  <a:lnTo>
                    <a:pt x="1154956" y="34595"/>
                  </a:lnTo>
                  <a:lnTo>
                    <a:pt x="1157815" y="40943"/>
                  </a:lnTo>
                  <a:lnTo>
                    <a:pt x="1160674" y="47291"/>
                  </a:lnTo>
                  <a:lnTo>
                    <a:pt x="1231191" y="266290"/>
                  </a:lnTo>
                  <a:lnTo>
                    <a:pt x="1251203" y="263433"/>
                  </a:lnTo>
                  <a:lnTo>
                    <a:pt x="1271532" y="261211"/>
                  </a:lnTo>
                  <a:lnTo>
                    <a:pt x="1291544" y="258990"/>
                  </a:lnTo>
                  <a:lnTo>
                    <a:pt x="1311873" y="257403"/>
                  </a:lnTo>
                  <a:lnTo>
                    <a:pt x="1332202" y="256133"/>
                  </a:lnTo>
                  <a:lnTo>
                    <a:pt x="1352531" y="255181"/>
                  </a:lnTo>
                  <a:lnTo>
                    <a:pt x="1373178" y="254546"/>
                  </a:lnTo>
                  <a:lnTo>
                    <a:pt x="1393825" y="254546"/>
                  </a:lnTo>
                  <a:lnTo>
                    <a:pt x="1414154" y="254546"/>
                  </a:lnTo>
                  <a:lnTo>
                    <a:pt x="1435119" y="255181"/>
                  </a:lnTo>
                  <a:lnTo>
                    <a:pt x="1455448" y="256133"/>
                  </a:lnTo>
                  <a:lnTo>
                    <a:pt x="1475778" y="257403"/>
                  </a:lnTo>
                  <a:lnTo>
                    <a:pt x="1496107" y="258990"/>
                  </a:lnTo>
                  <a:lnTo>
                    <a:pt x="1515801" y="261211"/>
                  </a:lnTo>
                  <a:lnTo>
                    <a:pt x="1536130" y="263433"/>
                  </a:lnTo>
                  <a:lnTo>
                    <a:pt x="1556142" y="266290"/>
                  </a:lnTo>
                  <a:lnTo>
                    <a:pt x="1627294" y="47291"/>
                  </a:lnTo>
                  <a:lnTo>
                    <a:pt x="1629835" y="40626"/>
                  </a:lnTo>
                  <a:lnTo>
                    <a:pt x="1633012" y="34595"/>
                  </a:lnTo>
                  <a:lnTo>
                    <a:pt x="1636823" y="28882"/>
                  </a:lnTo>
                  <a:lnTo>
                    <a:pt x="1640953" y="23487"/>
                  </a:lnTo>
                  <a:lnTo>
                    <a:pt x="1645400" y="18726"/>
                  </a:lnTo>
                  <a:lnTo>
                    <a:pt x="1650164" y="14600"/>
                  </a:lnTo>
                  <a:lnTo>
                    <a:pt x="1655882" y="10474"/>
                  </a:lnTo>
                  <a:lnTo>
                    <a:pt x="1661600" y="7300"/>
                  </a:lnTo>
                  <a:lnTo>
                    <a:pt x="1667635" y="4761"/>
                  </a:lnTo>
                  <a:lnTo>
                    <a:pt x="1673670" y="2539"/>
                  </a:lnTo>
                  <a:lnTo>
                    <a:pt x="1680023" y="952"/>
                  </a:lnTo>
                  <a:lnTo>
                    <a:pt x="1686694" y="0"/>
                  </a:lnTo>
                  <a:lnTo>
                    <a:pt x="1693682" y="0"/>
                  </a:lnTo>
                  <a:lnTo>
                    <a:pt x="1700352" y="317"/>
                  </a:lnTo>
                  <a:lnTo>
                    <a:pt x="1707023" y="1270"/>
                  </a:lnTo>
                  <a:lnTo>
                    <a:pt x="1714011" y="2857"/>
                  </a:lnTo>
                  <a:lnTo>
                    <a:pt x="1934774" y="75221"/>
                  </a:lnTo>
                  <a:lnTo>
                    <a:pt x="1941762" y="77443"/>
                  </a:lnTo>
                  <a:lnTo>
                    <a:pt x="1947798" y="80617"/>
                  </a:lnTo>
                  <a:lnTo>
                    <a:pt x="1953833" y="84108"/>
                  </a:lnTo>
                  <a:lnTo>
                    <a:pt x="1958915" y="88234"/>
                  </a:lnTo>
                  <a:lnTo>
                    <a:pt x="1963997" y="93312"/>
                  </a:lnTo>
                  <a:lnTo>
                    <a:pt x="1968127" y="98073"/>
                  </a:lnTo>
                  <a:lnTo>
                    <a:pt x="1971621" y="103469"/>
                  </a:lnTo>
                  <a:lnTo>
                    <a:pt x="1975115" y="108864"/>
                  </a:lnTo>
                  <a:lnTo>
                    <a:pt x="1977656" y="114895"/>
                  </a:lnTo>
                  <a:lnTo>
                    <a:pt x="1980197" y="121243"/>
                  </a:lnTo>
                  <a:lnTo>
                    <a:pt x="1981468" y="127908"/>
                  </a:lnTo>
                  <a:lnTo>
                    <a:pt x="1982421" y="134573"/>
                  </a:lnTo>
                  <a:lnTo>
                    <a:pt x="1982738" y="141238"/>
                  </a:lnTo>
                  <a:lnTo>
                    <a:pt x="1981786" y="148221"/>
                  </a:lnTo>
                  <a:lnTo>
                    <a:pt x="1980833" y="154886"/>
                  </a:lnTo>
                  <a:lnTo>
                    <a:pt x="1979244" y="161551"/>
                  </a:lnTo>
                  <a:lnTo>
                    <a:pt x="1907774" y="380550"/>
                  </a:lnTo>
                  <a:lnTo>
                    <a:pt x="1925880" y="390389"/>
                  </a:lnTo>
                  <a:lnTo>
                    <a:pt x="1943986" y="400228"/>
                  </a:lnTo>
                  <a:lnTo>
                    <a:pt x="1961456" y="410702"/>
                  </a:lnTo>
                  <a:lnTo>
                    <a:pt x="1978927" y="421175"/>
                  </a:lnTo>
                  <a:lnTo>
                    <a:pt x="1996397" y="431967"/>
                  </a:lnTo>
                  <a:lnTo>
                    <a:pt x="2013232" y="443393"/>
                  </a:lnTo>
                  <a:lnTo>
                    <a:pt x="2029750" y="454501"/>
                  </a:lnTo>
                  <a:lnTo>
                    <a:pt x="2046585" y="466562"/>
                  </a:lnTo>
                  <a:lnTo>
                    <a:pt x="2062785" y="478623"/>
                  </a:lnTo>
                  <a:lnTo>
                    <a:pt x="2078985" y="491001"/>
                  </a:lnTo>
                  <a:lnTo>
                    <a:pt x="2094867" y="503697"/>
                  </a:lnTo>
                  <a:lnTo>
                    <a:pt x="2110432" y="516709"/>
                  </a:lnTo>
                  <a:lnTo>
                    <a:pt x="2125679" y="529723"/>
                  </a:lnTo>
                  <a:lnTo>
                    <a:pt x="2140925" y="543370"/>
                  </a:lnTo>
                  <a:lnTo>
                    <a:pt x="2155855" y="557335"/>
                  </a:lnTo>
                  <a:lnTo>
                    <a:pt x="2170466" y="571301"/>
                  </a:lnTo>
                  <a:lnTo>
                    <a:pt x="2357242" y="435775"/>
                  </a:lnTo>
                  <a:lnTo>
                    <a:pt x="2362959" y="431967"/>
                  </a:lnTo>
                  <a:lnTo>
                    <a:pt x="2369312" y="428793"/>
                  </a:lnTo>
                  <a:lnTo>
                    <a:pt x="2375347" y="426571"/>
                  </a:lnTo>
                  <a:lnTo>
                    <a:pt x="2382018" y="424667"/>
                  </a:lnTo>
                  <a:lnTo>
                    <a:pt x="2388371" y="423397"/>
                  </a:lnTo>
                  <a:lnTo>
                    <a:pt x="2395041" y="422762"/>
                  </a:lnTo>
                  <a:lnTo>
                    <a:pt x="2401712" y="422762"/>
                  </a:lnTo>
                  <a:lnTo>
                    <a:pt x="2408065" y="423397"/>
                  </a:lnTo>
                  <a:lnTo>
                    <a:pt x="2414418" y="424984"/>
                  </a:lnTo>
                  <a:lnTo>
                    <a:pt x="2420770" y="426888"/>
                  </a:lnTo>
                  <a:lnTo>
                    <a:pt x="2426806" y="429428"/>
                  </a:lnTo>
                  <a:lnTo>
                    <a:pt x="2432841" y="432601"/>
                  </a:lnTo>
                  <a:lnTo>
                    <a:pt x="2438559" y="436093"/>
                  </a:lnTo>
                  <a:lnTo>
                    <a:pt x="2443959" y="440854"/>
                  </a:lnTo>
                  <a:lnTo>
                    <a:pt x="2448406" y="445614"/>
                  </a:lnTo>
                  <a:lnTo>
                    <a:pt x="2452853" y="451327"/>
                  </a:lnTo>
                  <a:lnTo>
                    <a:pt x="2589757" y="638904"/>
                  </a:lnTo>
                  <a:lnTo>
                    <a:pt x="2593569" y="644935"/>
                  </a:lnTo>
                  <a:lnTo>
                    <a:pt x="2596746" y="650965"/>
                  </a:lnTo>
                  <a:lnTo>
                    <a:pt x="2599287" y="657313"/>
                  </a:lnTo>
                  <a:lnTo>
                    <a:pt x="2601193" y="663661"/>
                  </a:lnTo>
                  <a:lnTo>
                    <a:pt x="2602463" y="670326"/>
                  </a:lnTo>
                  <a:lnTo>
                    <a:pt x="2602781" y="676991"/>
                  </a:lnTo>
                  <a:lnTo>
                    <a:pt x="2602781" y="683656"/>
                  </a:lnTo>
                  <a:lnTo>
                    <a:pt x="2601828" y="690004"/>
                  </a:lnTo>
                  <a:lnTo>
                    <a:pt x="2600557" y="696352"/>
                  </a:lnTo>
                  <a:lnTo>
                    <a:pt x="2598652" y="703017"/>
                  </a:lnTo>
                  <a:lnTo>
                    <a:pt x="2596428" y="709047"/>
                  </a:lnTo>
                  <a:lnTo>
                    <a:pt x="2592934" y="715078"/>
                  </a:lnTo>
                  <a:lnTo>
                    <a:pt x="2589122" y="720473"/>
                  </a:lnTo>
                  <a:lnTo>
                    <a:pt x="2584993" y="725869"/>
                  </a:lnTo>
                  <a:lnTo>
                    <a:pt x="2580228" y="730630"/>
                  </a:lnTo>
                  <a:lnTo>
                    <a:pt x="2574828" y="734756"/>
                  </a:lnTo>
                  <a:lnTo>
                    <a:pt x="2388053" y="870281"/>
                  </a:lnTo>
                  <a:lnTo>
                    <a:pt x="2396629" y="888372"/>
                  </a:lnTo>
                  <a:lnTo>
                    <a:pt x="2405524" y="906781"/>
                  </a:lnTo>
                  <a:lnTo>
                    <a:pt x="2413465" y="925189"/>
                  </a:lnTo>
                  <a:lnTo>
                    <a:pt x="2421088" y="943598"/>
                  </a:lnTo>
                  <a:lnTo>
                    <a:pt x="2428712" y="962324"/>
                  </a:lnTo>
                  <a:lnTo>
                    <a:pt x="2436017" y="981367"/>
                  </a:lnTo>
                  <a:lnTo>
                    <a:pt x="2442688" y="1000411"/>
                  </a:lnTo>
                  <a:lnTo>
                    <a:pt x="2449041" y="1019454"/>
                  </a:lnTo>
                  <a:lnTo>
                    <a:pt x="2455394" y="1039132"/>
                  </a:lnTo>
                  <a:lnTo>
                    <a:pt x="2461111" y="1058810"/>
                  </a:lnTo>
                  <a:lnTo>
                    <a:pt x="2466829" y="1078171"/>
                  </a:lnTo>
                  <a:lnTo>
                    <a:pt x="2471594" y="1098167"/>
                  </a:lnTo>
                  <a:lnTo>
                    <a:pt x="2476676" y="1118162"/>
                  </a:lnTo>
                  <a:lnTo>
                    <a:pt x="2480805" y="1138158"/>
                  </a:lnTo>
                  <a:lnTo>
                    <a:pt x="2484935" y="1158470"/>
                  </a:lnTo>
                  <a:lnTo>
                    <a:pt x="2488746" y="1178783"/>
                  </a:lnTo>
                  <a:lnTo>
                    <a:pt x="2718721" y="1178783"/>
                  </a:lnTo>
                  <a:lnTo>
                    <a:pt x="2725709" y="1179101"/>
                  </a:lnTo>
                  <a:lnTo>
                    <a:pt x="2732698" y="1180370"/>
                  </a:lnTo>
                  <a:lnTo>
                    <a:pt x="2739368" y="1181640"/>
                  </a:lnTo>
                  <a:lnTo>
                    <a:pt x="2745403" y="1184496"/>
                  </a:lnTo>
                  <a:lnTo>
                    <a:pt x="2751439" y="1187035"/>
                  </a:lnTo>
                  <a:lnTo>
                    <a:pt x="2757156" y="1190527"/>
                  </a:lnTo>
                  <a:lnTo>
                    <a:pt x="2762239" y="1194653"/>
                  </a:lnTo>
                  <a:lnTo>
                    <a:pt x="2767321" y="1199096"/>
                  </a:lnTo>
                  <a:lnTo>
                    <a:pt x="2771768" y="1203857"/>
                  </a:lnTo>
                  <a:lnTo>
                    <a:pt x="2775897" y="1209253"/>
                  </a:lnTo>
                  <a:lnTo>
                    <a:pt x="2779391" y="1214966"/>
                  </a:lnTo>
                  <a:lnTo>
                    <a:pt x="2782250" y="1220361"/>
                  </a:lnTo>
                  <a:lnTo>
                    <a:pt x="2784474" y="1226709"/>
                  </a:lnTo>
                  <a:lnTo>
                    <a:pt x="2786062" y="1233692"/>
                  </a:lnTo>
                  <a:lnTo>
                    <a:pt x="2787015" y="1240357"/>
                  </a:lnTo>
                  <a:lnTo>
                    <a:pt x="2787650" y="1247022"/>
                  </a:lnTo>
                  <a:lnTo>
                    <a:pt x="2787650" y="1479986"/>
                  </a:lnTo>
                  <a:lnTo>
                    <a:pt x="2787015" y="1486651"/>
                  </a:lnTo>
                  <a:lnTo>
                    <a:pt x="2786380" y="1493951"/>
                  </a:lnTo>
                  <a:lnTo>
                    <a:pt x="2784474" y="1500299"/>
                  </a:lnTo>
                  <a:lnTo>
                    <a:pt x="2782250" y="1506646"/>
                  </a:lnTo>
                  <a:lnTo>
                    <a:pt x="2779391" y="1512677"/>
                  </a:lnTo>
                  <a:lnTo>
                    <a:pt x="2775897" y="1518390"/>
                  </a:lnTo>
                  <a:lnTo>
                    <a:pt x="2771768" y="1523785"/>
                  </a:lnTo>
                  <a:lnTo>
                    <a:pt x="2767639" y="1528546"/>
                  </a:lnTo>
                  <a:lnTo>
                    <a:pt x="2762556" y="1532672"/>
                  </a:lnTo>
                  <a:lnTo>
                    <a:pt x="2757156" y="1536798"/>
                  </a:lnTo>
                  <a:lnTo>
                    <a:pt x="2751439" y="1540290"/>
                  </a:lnTo>
                  <a:lnTo>
                    <a:pt x="2745403" y="1543146"/>
                  </a:lnTo>
                  <a:lnTo>
                    <a:pt x="2739368" y="1545368"/>
                  </a:lnTo>
                  <a:lnTo>
                    <a:pt x="2732698" y="1546955"/>
                  </a:lnTo>
                  <a:lnTo>
                    <a:pt x="2725709" y="1548224"/>
                  </a:lnTo>
                  <a:lnTo>
                    <a:pt x="2719039" y="1548542"/>
                  </a:lnTo>
                  <a:lnTo>
                    <a:pt x="2488746" y="1548542"/>
                  </a:lnTo>
                  <a:lnTo>
                    <a:pt x="2484935" y="1568855"/>
                  </a:lnTo>
                  <a:lnTo>
                    <a:pt x="2480805" y="1589168"/>
                  </a:lnTo>
                  <a:lnTo>
                    <a:pt x="2476676" y="1609163"/>
                  </a:lnTo>
                  <a:lnTo>
                    <a:pt x="2471594" y="1629476"/>
                  </a:lnTo>
                  <a:lnTo>
                    <a:pt x="2466829" y="1648837"/>
                  </a:lnTo>
                  <a:lnTo>
                    <a:pt x="2461111" y="1668832"/>
                  </a:lnTo>
                  <a:lnTo>
                    <a:pt x="2455394" y="1688510"/>
                  </a:lnTo>
                  <a:lnTo>
                    <a:pt x="2449041" y="1707554"/>
                  </a:lnTo>
                  <a:lnTo>
                    <a:pt x="2442688" y="1726914"/>
                  </a:lnTo>
                  <a:lnTo>
                    <a:pt x="2436017" y="1745958"/>
                  </a:lnTo>
                  <a:lnTo>
                    <a:pt x="2428712" y="1764684"/>
                  </a:lnTo>
                  <a:lnTo>
                    <a:pt x="2421088" y="1783410"/>
                  </a:lnTo>
                  <a:lnTo>
                    <a:pt x="2413465" y="1802453"/>
                  </a:lnTo>
                  <a:lnTo>
                    <a:pt x="2405524" y="1820862"/>
                  </a:lnTo>
                  <a:lnTo>
                    <a:pt x="2396629" y="1838953"/>
                  </a:lnTo>
                  <a:lnTo>
                    <a:pt x="2388053" y="1857044"/>
                  </a:lnTo>
                  <a:lnTo>
                    <a:pt x="2574828" y="1992252"/>
                  </a:lnTo>
                  <a:lnTo>
                    <a:pt x="2580228" y="1996378"/>
                  </a:lnTo>
                  <a:lnTo>
                    <a:pt x="2584993" y="2001456"/>
                  </a:lnTo>
                  <a:lnTo>
                    <a:pt x="2589122" y="2006534"/>
                  </a:lnTo>
                  <a:lnTo>
                    <a:pt x="2592934" y="2012247"/>
                  </a:lnTo>
                  <a:lnTo>
                    <a:pt x="2596428" y="2018278"/>
                  </a:lnTo>
                  <a:lnTo>
                    <a:pt x="2598652" y="2024308"/>
                  </a:lnTo>
                  <a:lnTo>
                    <a:pt x="2600557" y="2030656"/>
                  </a:lnTo>
                  <a:lnTo>
                    <a:pt x="2601828" y="2037004"/>
                  </a:lnTo>
                  <a:lnTo>
                    <a:pt x="2602781" y="2043352"/>
                  </a:lnTo>
                  <a:lnTo>
                    <a:pt x="2602781" y="2050334"/>
                  </a:lnTo>
                  <a:lnTo>
                    <a:pt x="2602463" y="2056682"/>
                  </a:lnTo>
                  <a:lnTo>
                    <a:pt x="2601193" y="2063347"/>
                  </a:lnTo>
                  <a:lnTo>
                    <a:pt x="2599287" y="2069695"/>
                  </a:lnTo>
                  <a:lnTo>
                    <a:pt x="2596746" y="2076360"/>
                  </a:lnTo>
                  <a:lnTo>
                    <a:pt x="2593569" y="2082073"/>
                  </a:lnTo>
                  <a:lnTo>
                    <a:pt x="2589757" y="2087786"/>
                  </a:lnTo>
                  <a:lnTo>
                    <a:pt x="2452853" y="2276315"/>
                  </a:lnTo>
                  <a:lnTo>
                    <a:pt x="2448406" y="2281711"/>
                  </a:lnTo>
                  <a:lnTo>
                    <a:pt x="2443959" y="2286472"/>
                  </a:lnTo>
                  <a:lnTo>
                    <a:pt x="2438559" y="2290915"/>
                  </a:lnTo>
                  <a:lnTo>
                    <a:pt x="2432841" y="2294406"/>
                  </a:lnTo>
                  <a:lnTo>
                    <a:pt x="2426806" y="2297898"/>
                  </a:lnTo>
                  <a:lnTo>
                    <a:pt x="2420770" y="2300437"/>
                  </a:lnTo>
                  <a:lnTo>
                    <a:pt x="2414418" y="2302341"/>
                  </a:lnTo>
                  <a:lnTo>
                    <a:pt x="2408065" y="2303293"/>
                  </a:lnTo>
                  <a:lnTo>
                    <a:pt x="2401712" y="2304245"/>
                  </a:lnTo>
                  <a:lnTo>
                    <a:pt x="2395041" y="2304563"/>
                  </a:lnTo>
                  <a:lnTo>
                    <a:pt x="2388371" y="2303611"/>
                  </a:lnTo>
                  <a:lnTo>
                    <a:pt x="2381700" y="2302658"/>
                  </a:lnTo>
                  <a:lnTo>
                    <a:pt x="2375347" y="2300754"/>
                  </a:lnTo>
                  <a:lnTo>
                    <a:pt x="2368994" y="2298532"/>
                  </a:lnTo>
                  <a:lnTo>
                    <a:pt x="2362959" y="2295041"/>
                  </a:lnTo>
                  <a:lnTo>
                    <a:pt x="2357242" y="2291232"/>
                  </a:lnTo>
                  <a:lnTo>
                    <a:pt x="2170466" y="2156025"/>
                  </a:lnTo>
                  <a:lnTo>
                    <a:pt x="2155855" y="2170307"/>
                  </a:lnTo>
                  <a:lnTo>
                    <a:pt x="2140925" y="2183638"/>
                  </a:lnTo>
                  <a:lnTo>
                    <a:pt x="2125679" y="2197285"/>
                  </a:lnTo>
                  <a:lnTo>
                    <a:pt x="2110432" y="2210616"/>
                  </a:lnTo>
                  <a:lnTo>
                    <a:pt x="2094867" y="2223629"/>
                  </a:lnTo>
                  <a:lnTo>
                    <a:pt x="2078985" y="2236007"/>
                  </a:lnTo>
                  <a:lnTo>
                    <a:pt x="2062785" y="2248385"/>
                  </a:lnTo>
                  <a:lnTo>
                    <a:pt x="2046585" y="2260446"/>
                  </a:lnTo>
                  <a:lnTo>
                    <a:pt x="2030068" y="2272506"/>
                  </a:lnTo>
                  <a:lnTo>
                    <a:pt x="2013232" y="2283932"/>
                  </a:lnTo>
                  <a:lnTo>
                    <a:pt x="1996397" y="2295041"/>
                  </a:lnTo>
                  <a:lnTo>
                    <a:pt x="1978927" y="2306150"/>
                  </a:lnTo>
                  <a:lnTo>
                    <a:pt x="1961456" y="2316624"/>
                  </a:lnTo>
                  <a:lnTo>
                    <a:pt x="1943986" y="2327097"/>
                  </a:lnTo>
                  <a:lnTo>
                    <a:pt x="1925880" y="2336936"/>
                  </a:lnTo>
                  <a:lnTo>
                    <a:pt x="1907774" y="2346776"/>
                  </a:lnTo>
                  <a:lnTo>
                    <a:pt x="1979244" y="2565457"/>
                  </a:lnTo>
                  <a:lnTo>
                    <a:pt x="1980833" y="2572439"/>
                  </a:lnTo>
                  <a:lnTo>
                    <a:pt x="1981786" y="2579422"/>
                  </a:lnTo>
                  <a:lnTo>
                    <a:pt x="1982738" y="2586404"/>
                  </a:lnTo>
                  <a:lnTo>
                    <a:pt x="1982421" y="2592752"/>
                  </a:lnTo>
                  <a:lnTo>
                    <a:pt x="1981468" y="2599417"/>
                  </a:lnTo>
                  <a:lnTo>
                    <a:pt x="1980197" y="2605765"/>
                  </a:lnTo>
                  <a:lnTo>
                    <a:pt x="1977656" y="2612113"/>
                  </a:lnTo>
                  <a:lnTo>
                    <a:pt x="1975115" y="2618143"/>
                  </a:lnTo>
                  <a:lnTo>
                    <a:pt x="1971621" y="2623856"/>
                  </a:lnTo>
                  <a:lnTo>
                    <a:pt x="1968127" y="2629252"/>
                  </a:lnTo>
                  <a:lnTo>
                    <a:pt x="1963997" y="2634013"/>
                  </a:lnTo>
                  <a:lnTo>
                    <a:pt x="1958915" y="2638774"/>
                  </a:lnTo>
                  <a:lnTo>
                    <a:pt x="1953833" y="2642900"/>
                  </a:lnTo>
                  <a:lnTo>
                    <a:pt x="1948115" y="2646391"/>
                  </a:lnTo>
                  <a:lnTo>
                    <a:pt x="1941762" y="2649565"/>
                  </a:lnTo>
                  <a:lnTo>
                    <a:pt x="1935409" y="2652104"/>
                  </a:lnTo>
                  <a:lnTo>
                    <a:pt x="1714011" y="2724151"/>
                  </a:lnTo>
                  <a:lnTo>
                    <a:pt x="1707023" y="2725738"/>
                  </a:lnTo>
                  <a:lnTo>
                    <a:pt x="1700352" y="2727008"/>
                  </a:lnTo>
                  <a:lnTo>
                    <a:pt x="1693682" y="2727325"/>
                  </a:lnTo>
                  <a:lnTo>
                    <a:pt x="1686694" y="2727325"/>
                  </a:lnTo>
                  <a:lnTo>
                    <a:pt x="1680023" y="2726056"/>
                  </a:lnTo>
                  <a:lnTo>
                    <a:pt x="1673670" y="2724786"/>
                  </a:lnTo>
                  <a:lnTo>
                    <a:pt x="1667635" y="2722564"/>
                  </a:lnTo>
                  <a:lnTo>
                    <a:pt x="1661600" y="2719708"/>
                  </a:lnTo>
                  <a:lnTo>
                    <a:pt x="1655564" y="2716851"/>
                  </a:lnTo>
                  <a:lnTo>
                    <a:pt x="1650164" y="2712725"/>
                  </a:lnTo>
                  <a:lnTo>
                    <a:pt x="1645400" y="2708599"/>
                  </a:lnTo>
                  <a:lnTo>
                    <a:pt x="1640953" y="2703521"/>
                  </a:lnTo>
                  <a:lnTo>
                    <a:pt x="1636823" y="2698443"/>
                  </a:lnTo>
                  <a:lnTo>
                    <a:pt x="1633012" y="2692730"/>
                  </a:lnTo>
                  <a:lnTo>
                    <a:pt x="1629835" y="2686382"/>
                  </a:lnTo>
                  <a:lnTo>
                    <a:pt x="1627294" y="2680034"/>
                  </a:lnTo>
                  <a:lnTo>
                    <a:pt x="1556142" y="2460718"/>
                  </a:lnTo>
                  <a:lnTo>
                    <a:pt x="1536130" y="2463575"/>
                  </a:lnTo>
                  <a:lnTo>
                    <a:pt x="1516436" y="2465796"/>
                  </a:lnTo>
                  <a:lnTo>
                    <a:pt x="1496107" y="2467701"/>
                  </a:lnTo>
                  <a:lnTo>
                    <a:pt x="1475778" y="2469605"/>
                  </a:lnTo>
                  <a:lnTo>
                    <a:pt x="1455448" y="2470875"/>
                  </a:lnTo>
                  <a:lnTo>
                    <a:pt x="1435119" y="2471827"/>
                  </a:lnTo>
                  <a:lnTo>
                    <a:pt x="1414154" y="2472144"/>
                  </a:lnTo>
                  <a:lnTo>
                    <a:pt x="1393825" y="2472779"/>
                  </a:lnTo>
                  <a:lnTo>
                    <a:pt x="1373178" y="2472144"/>
                  </a:lnTo>
                  <a:lnTo>
                    <a:pt x="1352531" y="2471827"/>
                  </a:lnTo>
                  <a:lnTo>
                    <a:pt x="1332202" y="2470875"/>
                  </a:lnTo>
                  <a:lnTo>
                    <a:pt x="1311873" y="2469605"/>
                  </a:lnTo>
                  <a:lnTo>
                    <a:pt x="1291544" y="2467701"/>
                  </a:lnTo>
                  <a:lnTo>
                    <a:pt x="1271532" y="2465796"/>
                  </a:lnTo>
                  <a:lnTo>
                    <a:pt x="1251203" y="2463575"/>
                  </a:lnTo>
                  <a:lnTo>
                    <a:pt x="1231191" y="2460718"/>
                  </a:lnTo>
                  <a:lnTo>
                    <a:pt x="1160674" y="2680034"/>
                  </a:lnTo>
                  <a:lnTo>
                    <a:pt x="1157815" y="2686699"/>
                  </a:lnTo>
                  <a:lnTo>
                    <a:pt x="1154956" y="2692730"/>
                  </a:lnTo>
                  <a:lnTo>
                    <a:pt x="1151145" y="2698443"/>
                  </a:lnTo>
                  <a:lnTo>
                    <a:pt x="1147015" y="2703521"/>
                  </a:lnTo>
                  <a:lnTo>
                    <a:pt x="1142568" y="2708599"/>
                  </a:lnTo>
                  <a:lnTo>
                    <a:pt x="1137168" y="2712725"/>
                  </a:lnTo>
                  <a:lnTo>
                    <a:pt x="1132086" y="2716851"/>
                  </a:lnTo>
                  <a:lnTo>
                    <a:pt x="1126368" y="2719708"/>
                  </a:lnTo>
                  <a:lnTo>
                    <a:pt x="1120333" y="2722564"/>
                  </a:lnTo>
                  <a:lnTo>
                    <a:pt x="1113980" y="2724786"/>
                  </a:lnTo>
                  <a:lnTo>
                    <a:pt x="1107627" y="2726056"/>
                  </a:lnTo>
                  <a:lnTo>
                    <a:pt x="1100639" y="2727325"/>
                  </a:lnTo>
                  <a:lnTo>
                    <a:pt x="1094286" y="2727325"/>
                  </a:lnTo>
                  <a:lnTo>
                    <a:pt x="1087616" y="2727008"/>
                  </a:lnTo>
                  <a:lnTo>
                    <a:pt x="1080628" y="2725738"/>
                  </a:lnTo>
                  <a:lnTo>
                    <a:pt x="1073639" y="2723834"/>
                  </a:lnTo>
                  <a:lnTo>
                    <a:pt x="852558" y="2652104"/>
                  </a:lnTo>
                  <a:lnTo>
                    <a:pt x="845888" y="2649565"/>
                  </a:lnTo>
                  <a:lnTo>
                    <a:pt x="839852" y="2646391"/>
                  </a:lnTo>
                  <a:lnTo>
                    <a:pt x="834135" y="2642900"/>
                  </a:lnTo>
                  <a:lnTo>
                    <a:pt x="829052" y="2638774"/>
                  </a:lnTo>
                  <a:lnTo>
                    <a:pt x="823970" y="2634013"/>
                  </a:lnTo>
                  <a:lnTo>
                    <a:pt x="819523" y="2629252"/>
                  </a:lnTo>
                  <a:lnTo>
                    <a:pt x="815711" y="2623856"/>
                  </a:lnTo>
                  <a:lnTo>
                    <a:pt x="812853" y="2618143"/>
                  </a:lnTo>
                  <a:lnTo>
                    <a:pt x="809676" y="2612113"/>
                  </a:lnTo>
                  <a:lnTo>
                    <a:pt x="807770" y="2605765"/>
                  </a:lnTo>
                  <a:lnTo>
                    <a:pt x="806182" y="2599417"/>
                  </a:lnTo>
                  <a:lnTo>
                    <a:pt x="805229" y="2592752"/>
                  </a:lnTo>
                  <a:lnTo>
                    <a:pt x="805229" y="2586404"/>
                  </a:lnTo>
                  <a:lnTo>
                    <a:pt x="805547" y="2579422"/>
                  </a:lnTo>
                  <a:lnTo>
                    <a:pt x="806817" y="2572439"/>
                  </a:lnTo>
                  <a:lnTo>
                    <a:pt x="808088" y="2565457"/>
                  </a:lnTo>
                  <a:lnTo>
                    <a:pt x="879876" y="2346776"/>
                  </a:lnTo>
                  <a:lnTo>
                    <a:pt x="861770" y="2336936"/>
                  </a:lnTo>
                  <a:lnTo>
                    <a:pt x="843982" y="2327097"/>
                  </a:lnTo>
                  <a:lnTo>
                    <a:pt x="826194" y="2316624"/>
                  </a:lnTo>
                  <a:lnTo>
                    <a:pt x="808723" y="2306150"/>
                  </a:lnTo>
                  <a:lnTo>
                    <a:pt x="791570" y="2295041"/>
                  </a:lnTo>
                  <a:lnTo>
                    <a:pt x="774418" y="2283932"/>
                  </a:lnTo>
                  <a:lnTo>
                    <a:pt x="757900" y="2272506"/>
                  </a:lnTo>
                  <a:lnTo>
                    <a:pt x="741065" y="2260446"/>
                  </a:lnTo>
                  <a:lnTo>
                    <a:pt x="724547" y="2248385"/>
                  </a:lnTo>
                  <a:lnTo>
                    <a:pt x="708665" y="2236007"/>
                  </a:lnTo>
                  <a:lnTo>
                    <a:pt x="692783" y="2223311"/>
                  </a:lnTo>
                  <a:lnTo>
                    <a:pt x="677218" y="2210616"/>
                  </a:lnTo>
                  <a:lnTo>
                    <a:pt x="661654" y="2197285"/>
                  </a:lnTo>
                  <a:lnTo>
                    <a:pt x="646724" y="2183638"/>
                  </a:lnTo>
                  <a:lnTo>
                    <a:pt x="631795" y="2169990"/>
                  </a:lnTo>
                  <a:lnTo>
                    <a:pt x="616866" y="2155707"/>
                  </a:lnTo>
                  <a:lnTo>
                    <a:pt x="430726" y="2291232"/>
                  </a:lnTo>
                  <a:lnTo>
                    <a:pt x="424691" y="2295041"/>
                  </a:lnTo>
                  <a:lnTo>
                    <a:pt x="418655" y="2298532"/>
                  </a:lnTo>
                  <a:lnTo>
                    <a:pt x="412303" y="2300754"/>
                  </a:lnTo>
                  <a:lnTo>
                    <a:pt x="405632" y="2302658"/>
                  </a:lnTo>
                  <a:lnTo>
                    <a:pt x="399279" y="2303611"/>
                  </a:lnTo>
                  <a:lnTo>
                    <a:pt x="392609" y="2304563"/>
                  </a:lnTo>
                  <a:lnTo>
                    <a:pt x="385938" y="2304563"/>
                  </a:lnTo>
                  <a:lnTo>
                    <a:pt x="379585" y="2303611"/>
                  </a:lnTo>
                  <a:lnTo>
                    <a:pt x="372915" y="2302341"/>
                  </a:lnTo>
                  <a:lnTo>
                    <a:pt x="366562" y="2300437"/>
                  </a:lnTo>
                  <a:lnTo>
                    <a:pt x="360527" y="2297898"/>
                  </a:lnTo>
                  <a:lnTo>
                    <a:pt x="354491" y="2294724"/>
                  </a:lnTo>
                  <a:lnTo>
                    <a:pt x="349409" y="2290915"/>
                  </a:lnTo>
                  <a:lnTo>
                    <a:pt x="344009" y="2286472"/>
                  </a:lnTo>
                  <a:lnTo>
                    <a:pt x="339244" y="2281711"/>
                  </a:lnTo>
                  <a:lnTo>
                    <a:pt x="334797" y="2276315"/>
                  </a:lnTo>
                  <a:lnTo>
                    <a:pt x="197575" y="2087786"/>
                  </a:lnTo>
                  <a:lnTo>
                    <a:pt x="193763" y="2082073"/>
                  </a:lnTo>
                  <a:lnTo>
                    <a:pt x="190904" y="2076360"/>
                  </a:lnTo>
                  <a:lnTo>
                    <a:pt x="188363" y="2069695"/>
                  </a:lnTo>
                  <a:lnTo>
                    <a:pt x="186457" y="2063347"/>
                  </a:lnTo>
                  <a:lnTo>
                    <a:pt x="185187" y="2056682"/>
                  </a:lnTo>
                  <a:lnTo>
                    <a:pt x="184869" y="2050334"/>
                  </a:lnTo>
                  <a:lnTo>
                    <a:pt x="184869" y="2043352"/>
                  </a:lnTo>
                  <a:lnTo>
                    <a:pt x="185504" y="2037004"/>
                  </a:lnTo>
                  <a:lnTo>
                    <a:pt x="187092" y="2030656"/>
                  </a:lnTo>
                  <a:lnTo>
                    <a:pt x="188998" y="2024308"/>
                  </a:lnTo>
                  <a:lnTo>
                    <a:pt x="191540" y="2018278"/>
                  </a:lnTo>
                  <a:lnTo>
                    <a:pt x="194716" y="2012247"/>
                  </a:lnTo>
                  <a:lnTo>
                    <a:pt x="198528" y="2006534"/>
                  </a:lnTo>
                  <a:lnTo>
                    <a:pt x="202657" y="2001456"/>
                  </a:lnTo>
                  <a:lnTo>
                    <a:pt x="207422" y="1996695"/>
                  </a:lnTo>
                  <a:lnTo>
                    <a:pt x="213139" y="1992252"/>
                  </a:lnTo>
                  <a:lnTo>
                    <a:pt x="399279" y="1857044"/>
                  </a:lnTo>
                  <a:lnTo>
                    <a:pt x="390703" y="1838953"/>
                  </a:lnTo>
                  <a:lnTo>
                    <a:pt x="382444" y="1820544"/>
                  </a:lnTo>
                  <a:lnTo>
                    <a:pt x="374185" y="1802453"/>
                  </a:lnTo>
                  <a:lnTo>
                    <a:pt x="366244" y="1783410"/>
                  </a:lnTo>
                  <a:lnTo>
                    <a:pt x="358621" y="1764684"/>
                  </a:lnTo>
                  <a:lnTo>
                    <a:pt x="351632" y="1745958"/>
                  </a:lnTo>
                  <a:lnTo>
                    <a:pt x="344962" y="1726914"/>
                  </a:lnTo>
                  <a:lnTo>
                    <a:pt x="338291" y="1707554"/>
                  </a:lnTo>
                  <a:lnTo>
                    <a:pt x="332256" y="1688510"/>
                  </a:lnTo>
                  <a:lnTo>
                    <a:pt x="326221" y="1668832"/>
                  </a:lnTo>
                  <a:lnTo>
                    <a:pt x="321139" y="1648837"/>
                  </a:lnTo>
                  <a:lnTo>
                    <a:pt x="315739" y="1629476"/>
                  </a:lnTo>
                  <a:lnTo>
                    <a:pt x="311292" y="1609163"/>
                  </a:lnTo>
                  <a:lnTo>
                    <a:pt x="306845" y="1589168"/>
                  </a:lnTo>
                  <a:lnTo>
                    <a:pt x="303033" y="1568855"/>
                  </a:lnTo>
                  <a:lnTo>
                    <a:pt x="299221" y="1548542"/>
                  </a:lnTo>
                  <a:lnTo>
                    <a:pt x="68929" y="1548542"/>
                  </a:lnTo>
                  <a:lnTo>
                    <a:pt x="61623" y="1548224"/>
                  </a:lnTo>
                  <a:lnTo>
                    <a:pt x="54952" y="1546955"/>
                  </a:lnTo>
                  <a:lnTo>
                    <a:pt x="48282" y="1545368"/>
                  </a:lnTo>
                  <a:lnTo>
                    <a:pt x="41929" y="1543146"/>
                  </a:lnTo>
                  <a:lnTo>
                    <a:pt x="36211" y="1540290"/>
                  </a:lnTo>
                  <a:lnTo>
                    <a:pt x="30494" y="1536798"/>
                  </a:lnTo>
                  <a:lnTo>
                    <a:pt x="24776" y="1532672"/>
                  </a:lnTo>
                  <a:lnTo>
                    <a:pt x="20329" y="1528546"/>
                  </a:lnTo>
                  <a:lnTo>
                    <a:pt x="15882" y="1523785"/>
                  </a:lnTo>
                  <a:lnTo>
                    <a:pt x="11753" y="1518390"/>
                  </a:lnTo>
                  <a:lnTo>
                    <a:pt x="8259" y="1512677"/>
                  </a:lnTo>
                  <a:lnTo>
                    <a:pt x="5400" y="1506646"/>
                  </a:lnTo>
                  <a:lnTo>
                    <a:pt x="2859" y="1500299"/>
                  </a:lnTo>
                  <a:lnTo>
                    <a:pt x="1588" y="1493951"/>
                  </a:lnTo>
                  <a:lnTo>
                    <a:pt x="317" y="1486651"/>
                  </a:lnTo>
                  <a:lnTo>
                    <a:pt x="0" y="1479986"/>
                  </a:lnTo>
                  <a:lnTo>
                    <a:pt x="0" y="1247022"/>
                  </a:lnTo>
                  <a:lnTo>
                    <a:pt x="317" y="1240357"/>
                  </a:lnTo>
                  <a:lnTo>
                    <a:pt x="1588" y="1233692"/>
                  </a:lnTo>
                  <a:lnTo>
                    <a:pt x="2859" y="1226709"/>
                  </a:lnTo>
                  <a:lnTo>
                    <a:pt x="5400" y="1220361"/>
                  </a:lnTo>
                  <a:lnTo>
                    <a:pt x="8259" y="1214966"/>
                  </a:lnTo>
                  <a:lnTo>
                    <a:pt x="11753" y="1209253"/>
                  </a:lnTo>
                  <a:lnTo>
                    <a:pt x="15882" y="1203857"/>
                  </a:lnTo>
                  <a:lnTo>
                    <a:pt x="20329" y="1199096"/>
                  </a:lnTo>
                  <a:lnTo>
                    <a:pt x="24776" y="1194653"/>
                  </a:lnTo>
                  <a:lnTo>
                    <a:pt x="30494" y="1190527"/>
                  </a:lnTo>
                  <a:lnTo>
                    <a:pt x="36211" y="1187035"/>
                  </a:lnTo>
                  <a:lnTo>
                    <a:pt x="41929" y="1184496"/>
                  </a:lnTo>
                  <a:lnTo>
                    <a:pt x="48282" y="1181640"/>
                  </a:lnTo>
                  <a:lnTo>
                    <a:pt x="54952" y="1180370"/>
                  </a:lnTo>
                  <a:lnTo>
                    <a:pt x="61623" y="1179101"/>
                  </a:lnTo>
                  <a:lnTo>
                    <a:pt x="68929" y="1178783"/>
                  </a:lnTo>
                  <a:lnTo>
                    <a:pt x="299221" y="1178783"/>
                  </a:lnTo>
                  <a:lnTo>
                    <a:pt x="303033" y="1158470"/>
                  </a:lnTo>
                  <a:lnTo>
                    <a:pt x="306845" y="1138158"/>
                  </a:lnTo>
                  <a:lnTo>
                    <a:pt x="311292" y="1118162"/>
                  </a:lnTo>
                  <a:lnTo>
                    <a:pt x="315739" y="1098167"/>
                  </a:lnTo>
                  <a:lnTo>
                    <a:pt x="321139" y="1078171"/>
                  </a:lnTo>
                  <a:lnTo>
                    <a:pt x="326221" y="1058493"/>
                  </a:lnTo>
                  <a:lnTo>
                    <a:pt x="332256" y="1038815"/>
                  </a:lnTo>
                  <a:lnTo>
                    <a:pt x="338291" y="1019454"/>
                  </a:lnTo>
                  <a:lnTo>
                    <a:pt x="344962" y="1000411"/>
                  </a:lnTo>
                  <a:lnTo>
                    <a:pt x="351632" y="981367"/>
                  </a:lnTo>
                  <a:lnTo>
                    <a:pt x="358621" y="962324"/>
                  </a:lnTo>
                  <a:lnTo>
                    <a:pt x="366244" y="943598"/>
                  </a:lnTo>
                  <a:lnTo>
                    <a:pt x="374185" y="924872"/>
                  </a:lnTo>
                  <a:lnTo>
                    <a:pt x="382444" y="906463"/>
                  </a:lnTo>
                  <a:lnTo>
                    <a:pt x="390703" y="888372"/>
                  </a:lnTo>
                  <a:lnTo>
                    <a:pt x="399279" y="870281"/>
                  </a:lnTo>
                  <a:lnTo>
                    <a:pt x="213139" y="734756"/>
                  </a:lnTo>
                  <a:lnTo>
                    <a:pt x="207422" y="730312"/>
                  </a:lnTo>
                  <a:lnTo>
                    <a:pt x="202657" y="725552"/>
                  </a:lnTo>
                  <a:lnTo>
                    <a:pt x="198528" y="720473"/>
                  </a:lnTo>
                  <a:lnTo>
                    <a:pt x="194716" y="715078"/>
                  </a:lnTo>
                  <a:lnTo>
                    <a:pt x="191540" y="709047"/>
                  </a:lnTo>
                  <a:lnTo>
                    <a:pt x="188998" y="703017"/>
                  </a:lnTo>
                  <a:lnTo>
                    <a:pt x="187092" y="696352"/>
                  </a:lnTo>
                  <a:lnTo>
                    <a:pt x="185504" y="690004"/>
                  </a:lnTo>
                  <a:lnTo>
                    <a:pt x="184869" y="683656"/>
                  </a:lnTo>
                  <a:lnTo>
                    <a:pt x="184869" y="676991"/>
                  </a:lnTo>
                  <a:lnTo>
                    <a:pt x="185187" y="670326"/>
                  </a:lnTo>
                  <a:lnTo>
                    <a:pt x="186457" y="663661"/>
                  </a:lnTo>
                  <a:lnTo>
                    <a:pt x="188363" y="657313"/>
                  </a:lnTo>
                  <a:lnTo>
                    <a:pt x="190904" y="650965"/>
                  </a:lnTo>
                  <a:lnTo>
                    <a:pt x="193763" y="644935"/>
                  </a:lnTo>
                  <a:lnTo>
                    <a:pt x="197575" y="638904"/>
                  </a:lnTo>
                  <a:lnTo>
                    <a:pt x="334797" y="451327"/>
                  </a:lnTo>
                  <a:lnTo>
                    <a:pt x="339244" y="445614"/>
                  </a:lnTo>
                  <a:lnTo>
                    <a:pt x="344009" y="440854"/>
                  </a:lnTo>
                  <a:lnTo>
                    <a:pt x="349409" y="436093"/>
                  </a:lnTo>
                  <a:lnTo>
                    <a:pt x="354491" y="432601"/>
                  </a:lnTo>
                  <a:lnTo>
                    <a:pt x="360527" y="429428"/>
                  </a:lnTo>
                  <a:lnTo>
                    <a:pt x="366562" y="426888"/>
                  </a:lnTo>
                  <a:lnTo>
                    <a:pt x="372915" y="424984"/>
                  </a:lnTo>
                  <a:lnTo>
                    <a:pt x="379585" y="423397"/>
                  </a:lnTo>
                  <a:lnTo>
                    <a:pt x="385938" y="422762"/>
                  </a:lnTo>
                  <a:lnTo>
                    <a:pt x="392609" y="422762"/>
                  </a:lnTo>
                  <a:lnTo>
                    <a:pt x="399279" y="423397"/>
                  </a:lnTo>
                  <a:lnTo>
                    <a:pt x="405632" y="424667"/>
                  </a:lnTo>
                  <a:lnTo>
                    <a:pt x="412303" y="426571"/>
                  </a:lnTo>
                  <a:lnTo>
                    <a:pt x="418655" y="428793"/>
                  </a:lnTo>
                  <a:lnTo>
                    <a:pt x="424691" y="431967"/>
                  </a:lnTo>
                  <a:lnTo>
                    <a:pt x="430726" y="435775"/>
                  </a:lnTo>
                  <a:lnTo>
                    <a:pt x="616866" y="571301"/>
                  </a:lnTo>
                  <a:lnTo>
                    <a:pt x="631795" y="557335"/>
                  </a:lnTo>
                  <a:lnTo>
                    <a:pt x="646724" y="543370"/>
                  </a:lnTo>
                  <a:lnTo>
                    <a:pt x="661654" y="529723"/>
                  </a:lnTo>
                  <a:lnTo>
                    <a:pt x="677218" y="516709"/>
                  </a:lnTo>
                  <a:lnTo>
                    <a:pt x="693101" y="503697"/>
                  </a:lnTo>
                  <a:lnTo>
                    <a:pt x="708665" y="491001"/>
                  </a:lnTo>
                  <a:lnTo>
                    <a:pt x="724547" y="478623"/>
                  </a:lnTo>
                  <a:lnTo>
                    <a:pt x="741065" y="466562"/>
                  </a:lnTo>
                  <a:lnTo>
                    <a:pt x="757900" y="454501"/>
                  </a:lnTo>
                  <a:lnTo>
                    <a:pt x="774418" y="443393"/>
                  </a:lnTo>
                  <a:lnTo>
                    <a:pt x="791570" y="431967"/>
                  </a:lnTo>
                  <a:lnTo>
                    <a:pt x="808723" y="421175"/>
                  </a:lnTo>
                  <a:lnTo>
                    <a:pt x="826194" y="410702"/>
                  </a:lnTo>
                  <a:lnTo>
                    <a:pt x="843982" y="400228"/>
                  </a:lnTo>
                  <a:lnTo>
                    <a:pt x="861770" y="390389"/>
                  </a:lnTo>
                  <a:lnTo>
                    <a:pt x="879876" y="380550"/>
                  </a:lnTo>
                  <a:lnTo>
                    <a:pt x="808088" y="161551"/>
                  </a:lnTo>
                  <a:lnTo>
                    <a:pt x="806182" y="154886"/>
                  </a:lnTo>
                  <a:lnTo>
                    <a:pt x="805547" y="147586"/>
                  </a:lnTo>
                  <a:lnTo>
                    <a:pt x="804911" y="140921"/>
                  </a:lnTo>
                  <a:lnTo>
                    <a:pt x="805229" y="134573"/>
                  </a:lnTo>
                  <a:lnTo>
                    <a:pt x="805864" y="127908"/>
                  </a:lnTo>
                  <a:lnTo>
                    <a:pt x="807770" y="121243"/>
                  </a:lnTo>
                  <a:lnTo>
                    <a:pt x="809676" y="114895"/>
                  </a:lnTo>
                  <a:lnTo>
                    <a:pt x="812217" y="109499"/>
                  </a:lnTo>
                  <a:lnTo>
                    <a:pt x="815711" y="103469"/>
                  </a:lnTo>
                  <a:lnTo>
                    <a:pt x="819523" y="98073"/>
                  </a:lnTo>
                  <a:lnTo>
                    <a:pt x="823970" y="93312"/>
                  </a:lnTo>
                  <a:lnTo>
                    <a:pt x="829052" y="88552"/>
                  </a:lnTo>
                  <a:lnTo>
                    <a:pt x="834135" y="84426"/>
                  </a:lnTo>
                  <a:lnTo>
                    <a:pt x="839852" y="80617"/>
                  </a:lnTo>
                  <a:lnTo>
                    <a:pt x="845888" y="77760"/>
                  </a:lnTo>
                  <a:lnTo>
                    <a:pt x="852558" y="75221"/>
                  </a:lnTo>
                  <a:lnTo>
                    <a:pt x="1073957" y="2857"/>
                  </a:lnTo>
                  <a:lnTo>
                    <a:pt x="1080628" y="1270"/>
                  </a:lnTo>
                  <a:lnTo>
                    <a:pt x="1087616" y="317"/>
                  </a:lnTo>
                  <a:lnTo>
                    <a:pt x="10942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6" name="组合 75"/>
          <p:cNvGrpSpPr/>
          <p:nvPr/>
        </p:nvGrpSpPr>
        <p:grpSpPr bwMode="auto">
          <a:xfrm>
            <a:off x="6207125" y="1419225"/>
            <a:ext cx="949325" cy="1143000"/>
            <a:chOff x="6207824" y="1203598"/>
            <a:chExt cx="948873" cy="1143356"/>
          </a:xfrm>
        </p:grpSpPr>
        <p:sp>
          <p:nvSpPr>
            <p:cNvPr id="59" name="椭圆 11"/>
            <p:cNvSpPr/>
            <p:nvPr/>
          </p:nvSpPr>
          <p:spPr>
            <a:xfrm>
              <a:off x="6207824" y="1203598"/>
              <a:ext cx="948873" cy="1143356"/>
            </a:xfrm>
            <a:custGeom>
              <a:avLst/>
              <a:gdLst/>
              <a:ahLst/>
              <a:cxnLst/>
              <a:rect l="l" t="t" r="r" b="b"/>
              <a:pathLst>
                <a:path w="1845204" h="2223400">
                  <a:moveTo>
                    <a:pt x="922602" y="0"/>
                  </a:moveTo>
                  <a:cubicBezTo>
                    <a:pt x="1432141" y="0"/>
                    <a:pt x="1845204" y="413063"/>
                    <a:pt x="1845204" y="922602"/>
                  </a:cubicBezTo>
                  <a:cubicBezTo>
                    <a:pt x="1845204" y="1147299"/>
                    <a:pt x="1764878" y="1353235"/>
                    <a:pt x="1628134" y="1510557"/>
                  </a:cubicBezTo>
                  <a:lnTo>
                    <a:pt x="1635445" y="1510557"/>
                  </a:lnTo>
                  <a:lnTo>
                    <a:pt x="1593653" y="1552349"/>
                  </a:lnTo>
                  <a:cubicBezTo>
                    <a:pt x="1581994" y="1568184"/>
                    <a:pt x="1568184" y="1581994"/>
                    <a:pt x="1552350" y="1593652"/>
                  </a:cubicBezTo>
                  <a:lnTo>
                    <a:pt x="922602" y="2223400"/>
                  </a:lnTo>
                  <a:lnTo>
                    <a:pt x="292852" y="1593650"/>
                  </a:lnTo>
                  <a:cubicBezTo>
                    <a:pt x="277019" y="1581993"/>
                    <a:pt x="263211" y="1568185"/>
                    <a:pt x="251554" y="1552352"/>
                  </a:cubicBezTo>
                  <a:lnTo>
                    <a:pt x="209759" y="1510557"/>
                  </a:lnTo>
                  <a:lnTo>
                    <a:pt x="217070" y="1510557"/>
                  </a:lnTo>
                  <a:cubicBezTo>
                    <a:pt x="80326" y="1353235"/>
                    <a:pt x="0" y="1147299"/>
                    <a:pt x="0" y="922602"/>
                  </a:cubicBezTo>
                  <a:cubicBezTo>
                    <a:pt x="0" y="413063"/>
                    <a:pt x="413063" y="0"/>
                    <a:pt x="922602" y="0"/>
                  </a:cubicBezTo>
                  <a:close/>
                </a:path>
              </a:pathLst>
            </a:cu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 cap="flat" cmpd="sng" algn="ctr">
              <a:noFill/>
              <a:prstDash val="solid"/>
            </a:ln>
            <a:effectLst>
              <a:outerShdw blurRad="50800" dist="38100" sx="97000" sy="97000" algn="ctr" rotWithShape="0">
                <a:srgbClr val="000000">
                  <a:alpha val="40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KSO_Shape"/>
            <p:cNvSpPr/>
            <p:nvPr/>
          </p:nvSpPr>
          <p:spPr bwMode="auto">
            <a:xfrm>
              <a:off x="6396647" y="1433858"/>
              <a:ext cx="571228" cy="570090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7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7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7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7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7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3" name="组合 72"/>
          <p:cNvGrpSpPr/>
          <p:nvPr/>
        </p:nvGrpSpPr>
        <p:grpSpPr bwMode="auto">
          <a:xfrm>
            <a:off x="2060575" y="1419225"/>
            <a:ext cx="949325" cy="1143000"/>
            <a:chOff x="2061254" y="1203598"/>
            <a:chExt cx="948873" cy="1143356"/>
          </a:xfrm>
        </p:grpSpPr>
        <p:sp>
          <p:nvSpPr>
            <p:cNvPr id="56" name="椭圆 11"/>
            <p:cNvSpPr/>
            <p:nvPr/>
          </p:nvSpPr>
          <p:spPr>
            <a:xfrm>
              <a:off x="2061254" y="1203598"/>
              <a:ext cx="948873" cy="1143356"/>
            </a:xfrm>
            <a:custGeom>
              <a:avLst/>
              <a:gdLst/>
              <a:ahLst/>
              <a:cxnLst/>
              <a:rect l="l" t="t" r="r" b="b"/>
              <a:pathLst>
                <a:path w="1845204" h="2223400">
                  <a:moveTo>
                    <a:pt x="922602" y="0"/>
                  </a:moveTo>
                  <a:cubicBezTo>
                    <a:pt x="1432141" y="0"/>
                    <a:pt x="1845204" y="413063"/>
                    <a:pt x="1845204" y="922602"/>
                  </a:cubicBezTo>
                  <a:cubicBezTo>
                    <a:pt x="1845204" y="1147299"/>
                    <a:pt x="1764878" y="1353235"/>
                    <a:pt x="1628134" y="1510557"/>
                  </a:cubicBezTo>
                  <a:lnTo>
                    <a:pt x="1635445" y="1510557"/>
                  </a:lnTo>
                  <a:lnTo>
                    <a:pt x="1593653" y="1552349"/>
                  </a:lnTo>
                  <a:cubicBezTo>
                    <a:pt x="1581994" y="1568184"/>
                    <a:pt x="1568184" y="1581994"/>
                    <a:pt x="1552350" y="1593652"/>
                  </a:cubicBezTo>
                  <a:lnTo>
                    <a:pt x="922602" y="2223400"/>
                  </a:lnTo>
                  <a:lnTo>
                    <a:pt x="292852" y="1593650"/>
                  </a:lnTo>
                  <a:cubicBezTo>
                    <a:pt x="277019" y="1581993"/>
                    <a:pt x="263211" y="1568185"/>
                    <a:pt x="251554" y="1552352"/>
                  </a:cubicBezTo>
                  <a:lnTo>
                    <a:pt x="209759" y="1510557"/>
                  </a:lnTo>
                  <a:lnTo>
                    <a:pt x="217070" y="1510557"/>
                  </a:lnTo>
                  <a:cubicBezTo>
                    <a:pt x="80326" y="1353235"/>
                    <a:pt x="0" y="1147299"/>
                    <a:pt x="0" y="922602"/>
                  </a:cubicBezTo>
                  <a:cubicBezTo>
                    <a:pt x="0" y="413063"/>
                    <a:pt x="413063" y="0"/>
                    <a:pt x="922602" y="0"/>
                  </a:cubicBez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68" name="KSO_Shape"/>
            <p:cNvSpPr/>
            <p:nvPr/>
          </p:nvSpPr>
          <p:spPr bwMode="auto">
            <a:xfrm>
              <a:off x="2324654" y="1386218"/>
              <a:ext cx="422074" cy="666958"/>
            </a:xfrm>
            <a:custGeom>
              <a:avLst/>
              <a:gdLst>
                <a:gd name="T0" fmla="*/ 2147483646 w 3864"/>
                <a:gd name="T1" fmla="*/ 1817606605 h 6111"/>
                <a:gd name="T2" fmla="*/ 2147483646 w 3864"/>
                <a:gd name="T3" fmla="*/ 2147483646 h 6111"/>
                <a:gd name="T4" fmla="*/ 2147483646 w 3864"/>
                <a:gd name="T5" fmla="*/ 2147483646 h 6111"/>
                <a:gd name="T6" fmla="*/ 2147483646 w 3864"/>
                <a:gd name="T7" fmla="*/ 2147483646 h 6111"/>
                <a:gd name="T8" fmla="*/ 2147483646 w 3864"/>
                <a:gd name="T9" fmla="*/ 2147483646 h 6111"/>
                <a:gd name="T10" fmla="*/ 2147483646 w 3864"/>
                <a:gd name="T11" fmla="*/ 2147483646 h 6111"/>
                <a:gd name="T12" fmla="*/ 2147483646 w 3864"/>
                <a:gd name="T13" fmla="*/ 2147483646 h 6111"/>
                <a:gd name="T14" fmla="*/ 2147483646 w 3864"/>
                <a:gd name="T15" fmla="*/ 2147483646 h 6111"/>
                <a:gd name="T16" fmla="*/ 2147483646 w 3864"/>
                <a:gd name="T17" fmla="*/ 2147483646 h 6111"/>
                <a:gd name="T18" fmla="*/ 2147483646 w 3864"/>
                <a:gd name="T19" fmla="*/ 2147483646 h 6111"/>
                <a:gd name="T20" fmla="*/ 2147483646 w 3864"/>
                <a:gd name="T21" fmla="*/ 2147483646 h 6111"/>
                <a:gd name="T22" fmla="*/ 2147483646 w 3864"/>
                <a:gd name="T23" fmla="*/ 2147483646 h 6111"/>
                <a:gd name="T24" fmla="*/ 2147483646 w 3864"/>
                <a:gd name="T25" fmla="*/ 2147483646 h 6111"/>
                <a:gd name="T26" fmla="*/ 2147483646 w 3864"/>
                <a:gd name="T27" fmla="*/ 2147483646 h 6111"/>
                <a:gd name="T28" fmla="*/ 2147483646 w 3864"/>
                <a:gd name="T29" fmla="*/ 2147483646 h 6111"/>
                <a:gd name="T30" fmla="*/ 2147483646 w 3864"/>
                <a:gd name="T31" fmla="*/ 2147483646 h 6111"/>
                <a:gd name="T32" fmla="*/ 2147483646 w 3864"/>
                <a:gd name="T33" fmla="*/ 2147483646 h 6111"/>
                <a:gd name="T34" fmla="*/ 2147483646 w 3864"/>
                <a:gd name="T35" fmla="*/ 2147483646 h 6111"/>
                <a:gd name="T36" fmla="*/ 574134261 w 3864"/>
                <a:gd name="T37" fmla="*/ 2147483646 h 6111"/>
                <a:gd name="T38" fmla="*/ 906491754 w 3864"/>
                <a:gd name="T39" fmla="*/ 2147483646 h 6111"/>
                <a:gd name="T40" fmla="*/ 2147483646 w 3864"/>
                <a:gd name="T41" fmla="*/ 2147483646 h 6111"/>
                <a:gd name="T42" fmla="*/ 2147483646 w 3864"/>
                <a:gd name="T43" fmla="*/ 2147483646 h 6111"/>
                <a:gd name="T44" fmla="*/ 2147483646 w 3864"/>
                <a:gd name="T45" fmla="*/ 2147483646 h 6111"/>
                <a:gd name="T46" fmla="*/ 2147483646 w 3864"/>
                <a:gd name="T47" fmla="*/ 1817606605 h 6111"/>
                <a:gd name="T48" fmla="*/ 2147483646 w 3864"/>
                <a:gd name="T49" fmla="*/ 2147483646 h 6111"/>
                <a:gd name="T50" fmla="*/ 2147483646 w 3864"/>
                <a:gd name="T51" fmla="*/ 2147483646 h 6111"/>
                <a:gd name="T52" fmla="*/ 2147483646 w 3864"/>
                <a:gd name="T53" fmla="*/ 2147483646 h 6111"/>
                <a:gd name="T54" fmla="*/ 2147483646 w 3864"/>
                <a:gd name="T55" fmla="*/ 2147483646 h 6111"/>
                <a:gd name="T56" fmla="*/ 2147483646 w 3864"/>
                <a:gd name="T57" fmla="*/ 2147483646 h 6111"/>
                <a:gd name="T58" fmla="*/ 2147483646 w 3864"/>
                <a:gd name="T59" fmla="*/ 2147483646 h 6111"/>
                <a:gd name="T60" fmla="*/ 2147483646 w 3864"/>
                <a:gd name="T61" fmla="*/ 2147483646 h 6111"/>
                <a:gd name="T62" fmla="*/ 2147483646 w 3864"/>
                <a:gd name="T63" fmla="*/ 2147483646 h 6111"/>
                <a:gd name="T64" fmla="*/ 2147483646 w 3864"/>
                <a:gd name="T65" fmla="*/ 2147483646 h 6111"/>
                <a:gd name="T66" fmla="*/ 2147483646 w 3864"/>
                <a:gd name="T67" fmla="*/ 2147483646 h 6111"/>
                <a:gd name="T68" fmla="*/ 2147483646 w 3864"/>
                <a:gd name="T69" fmla="*/ 2147483646 h 6111"/>
                <a:gd name="T70" fmla="*/ 2147483646 w 3864"/>
                <a:gd name="T71" fmla="*/ 2147483646 h 6111"/>
                <a:gd name="T72" fmla="*/ 2147483646 w 3864"/>
                <a:gd name="T73" fmla="*/ 2147483646 h 6111"/>
                <a:gd name="T74" fmla="*/ 2147483646 w 3864"/>
                <a:gd name="T75" fmla="*/ 2147483646 h 6111"/>
                <a:gd name="T76" fmla="*/ 2147483646 w 3864"/>
                <a:gd name="T77" fmla="*/ 2147483646 h 6111"/>
                <a:gd name="T78" fmla="*/ 2147483646 w 3864"/>
                <a:gd name="T79" fmla="*/ 2147483646 h 6111"/>
                <a:gd name="T80" fmla="*/ 2147483646 w 3864"/>
                <a:gd name="T81" fmla="*/ 2147483646 h 6111"/>
                <a:gd name="T82" fmla="*/ 2147483646 w 3864"/>
                <a:gd name="T83" fmla="*/ 2147483646 h 6111"/>
                <a:gd name="T84" fmla="*/ 2147483646 w 3864"/>
                <a:gd name="T85" fmla="*/ 2147483646 h 6111"/>
                <a:gd name="T86" fmla="*/ 2147483646 w 3864"/>
                <a:gd name="T87" fmla="*/ 2147483646 h 6111"/>
                <a:gd name="T88" fmla="*/ 2147483646 w 3864"/>
                <a:gd name="T89" fmla="*/ 2147483646 h 6111"/>
                <a:gd name="T90" fmla="*/ 2147483646 w 3864"/>
                <a:gd name="T91" fmla="*/ 2147483646 h 6111"/>
                <a:gd name="T92" fmla="*/ 2147483646 w 3864"/>
                <a:gd name="T93" fmla="*/ 2147483646 h 6111"/>
                <a:gd name="T94" fmla="*/ 2147483646 w 3864"/>
                <a:gd name="T95" fmla="*/ 2147483646 h 6111"/>
                <a:gd name="T96" fmla="*/ 2147483646 w 3864"/>
                <a:gd name="T97" fmla="*/ 2147483646 h 6111"/>
                <a:gd name="T98" fmla="*/ 2147483646 w 3864"/>
                <a:gd name="T99" fmla="*/ 2147483646 h 6111"/>
                <a:gd name="T100" fmla="*/ 2147483646 w 3864"/>
                <a:gd name="T101" fmla="*/ 2147483646 h 6111"/>
                <a:gd name="T102" fmla="*/ 2147483646 w 3864"/>
                <a:gd name="T103" fmla="*/ 2147483646 h 6111"/>
                <a:gd name="T104" fmla="*/ 2147483646 w 3864"/>
                <a:gd name="T105" fmla="*/ 2147483646 h 6111"/>
                <a:gd name="T106" fmla="*/ 2147483646 w 3864"/>
                <a:gd name="T107" fmla="*/ 2147483646 h 6111"/>
                <a:gd name="T108" fmla="*/ 2147483646 w 3864"/>
                <a:gd name="T109" fmla="*/ 2147483646 h 6111"/>
                <a:gd name="T110" fmla="*/ 2147483646 w 3864"/>
                <a:gd name="T111" fmla="*/ 2147483646 h 6111"/>
                <a:gd name="T112" fmla="*/ 2147483646 w 3864"/>
                <a:gd name="T113" fmla="*/ 2147483646 h 6111"/>
                <a:gd name="T114" fmla="*/ 2147483646 w 3864"/>
                <a:gd name="T115" fmla="*/ 2147483646 h 6111"/>
                <a:gd name="T116" fmla="*/ 2147483646 w 3864"/>
                <a:gd name="T117" fmla="*/ 2147483646 h 6111"/>
                <a:gd name="T118" fmla="*/ 2147483646 w 3864"/>
                <a:gd name="T119" fmla="*/ 2147483646 h 61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864" h="6111">
                  <a:moveTo>
                    <a:pt x="1932" y="0"/>
                  </a:moveTo>
                  <a:lnTo>
                    <a:pt x="1932" y="0"/>
                  </a:lnTo>
                  <a:lnTo>
                    <a:pt x="1982" y="0"/>
                  </a:lnTo>
                  <a:lnTo>
                    <a:pt x="2031" y="2"/>
                  </a:lnTo>
                  <a:lnTo>
                    <a:pt x="2081" y="5"/>
                  </a:lnTo>
                  <a:lnTo>
                    <a:pt x="2129" y="9"/>
                  </a:lnTo>
                  <a:lnTo>
                    <a:pt x="2178" y="15"/>
                  </a:lnTo>
                  <a:lnTo>
                    <a:pt x="2226" y="22"/>
                  </a:lnTo>
                  <a:lnTo>
                    <a:pt x="2273" y="30"/>
                  </a:lnTo>
                  <a:lnTo>
                    <a:pt x="2321" y="39"/>
                  </a:lnTo>
                  <a:lnTo>
                    <a:pt x="2367" y="48"/>
                  </a:lnTo>
                  <a:lnTo>
                    <a:pt x="2415" y="60"/>
                  </a:lnTo>
                  <a:lnTo>
                    <a:pt x="2460" y="73"/>
                  </a:lnTo>
                  <a:lnTo>
                    <a:pt x="2507" y="87"/>
                  </a:lnTo>
                  <a:lnTo>
                    <a:pt x="2551" y="101"/>
                  </a:lnTo>
                  <a:lnTo>
                    <a:pt x="2596" y="117"/>
                  </a:lnTo>
                  <a:lnTo>
                    <a:pt x="2640" y="133"/>
                  </a:lnTo>
                  <a:lnTo>
                    <a:pt x="2683" y="152"/>
                  </a:lnTo>
                  <a:lnTo>
                    <a:pt x="2727" y="170"/>
                  </a:lnTo>
                  <a:lnTo>
                    <a:pt x="2769" y="190"/>
                  </a:lnTo>
                  <a:lnTo>
                    <a:pt x="2811" y="211"/>
                  </a:lnTo>
                  <a:lnTo>
                    <a:pt x="2853" y="233"/>
                  </a:lnTo>
                  <a:lnTo>
                    <a:pt x="2893" y="255"/>
                  </a:lnTo>
                  <a:lnTo>
                    <a:pt x="2934" y="279"/>
                  </a:lnTo>
                  <a:lnTo>
                    <a:pt x="2973" y="304"/>
                  </a:lnTo>
                  <a:lnTo>
                    <a:pt x="3012" y="329"/>
                  </a:lnTo>
                  <a:lnTo>
                    <a:pt x="3050" y="356"/>
                  </a:lnTo>
                  <a:lnTo>
                    <a:pt x="3087" y="383"/>
                  </a:lnTo>
                  <a:lnTo>
                    <a:pt x="3124" y="412"/>
                  </a:lnTo>
                  <a:lnTo>
                    <a:pt x="3160" y="441"/>
                  </a:lnTo>
                  <a:lnTo>
                    <a:pt x="3196" y="471"/>
                  </a:lnTo>
                  <a:lnTo>
                    <a:pt x="3231" y="501"/>
                  </a:lnTo>
                  <a:lnTo>
                    <a:pt x="3265" y="532"/>
                  </a:lnTo>
                  <a:lnTo>
                    <a:pt x="3297" y="565"/>
                  </a:lnTo>
                  <a:lnTo>
                    <a:pt x="3330" y="599"/>
                  </a:lnTo>
                  <a:lnTo>
                    <a:pt x="3362" y="632"/>
                  </a:lnTo>
                  <a:lnTo>
                    <a:pt x="3393" y="667"/>
                  </a:lnTo>
                  <a:lnTo>
                    <a:pt x="3423" y="702"/>
                  </a:lnTo>
                  <a:lnTo>
                    <a:pt x="3452" y="739"/>
                  </a:lnTo>
                  <a:lnTo>
                    <a:pt x="3480" y="775"/>
                  </a:lnTo>
                  <a:lnTo>
                    <a:pt x="3507" y="813"/>
                  </a:lnTo>
                  <a:lnTo>
                    <a:pt x="3534" y="852"/>
                  </a:lnTo>
                  <a:lnTo>
                    <a:pt x="3560" y="890"/>
                  </a:lnTo>
                  <a:lnTo>
                    <a:pt x="3584" y="930"/>
                  </a:lnTo>
                  <a:lnTo>
                    <a:pt x="3607" y="970"/>
                  </a:lnTo>
                  <a:lnTo>
                    <a:pt x="3631" y="1011"/>
                  </a:lnTo>
                  <a:lnTo>
                    <a:pt x="3653" y="1051"/>
                  </a:lnTo>
                  <a:lnTo>
                    <a:pt x="3674" y="1094"/>
                  </a:lnTo>
                  <a:lnTo>
                    <a:pt x="3693" y="1136"/>
                  </a:lnTo>
                  <a:lnTo>
                    <a:pt x="3712" y="1179"/>
                  </a:lnTo>
                  <a:lnTo>
                    <a:pt x="3729" y="1223"/>
                  </a:lnTo>
                  <a:lnTo>
                    <a:pt x="3747" y="1267"/>
                  </a:lnTo>
                  <a:lnTo>
                    <a:pt x="3762" y="1312"/>
                  </a:lnTo>
                  <a:lnTo>
                    <a:pt x="3777" y="1357"/>
                  </a:lnTo>
                  <a:lnTo>
                    <a:pt x="3791" y="1402"/>
                  </a:lnTo>
                  <a:lnTo>
                    <a:pt x="3802" y="1449"/>
                  </a:lnTo>
                  <a:lnTo>
                    <a:pt x="3814" y="1495"/>
                  </a:lnTo>
                  <a:lnTo>
                    <a:pt x="3824" y="1543"/>
                  </a:lnTo>
                  <a:lnTo>
                    <a:pt x="3834" y="1589"/>
                  </a:lnTo>
                  <a:lnTo>
                    <a:pt x="3842" y="1638"/>
                  </a:lnTo>
                  <a:lnTo>
                    <a:pt x="3848" y="1685"/>
                  </a:lnTo>
                  <a:lnTo>
                    <a:pt x="3853" y="1734"/>
                  </a:lnTo>
                  <a:lnTo>
                    <a:pt x="3858" y="1783"/>
                  </a:lnTo>
                  <a:lnTo>
                    <a:pt x="3862" y="1832"/>
                  </a:lnTo>
                  <a:lnTo>
                    <a:pt x="3863" y="1882"/>
                  </a:lnTo>
                  <a:lnTo>
                    <a:pt x="3864" y="1932"/>
                  </a:lnTo>
                  <a:lnTo>
                    <a:pt x="3863" y="1999"/>
                  </a:lnTo>
                  <a:lnTo>
                    <a:pt x="3859" y="2065"/>
                  </a:lnTo>
                  <a:lnTo>
                    <a:pt x="3853" y="2130"/>
                  </a:lnTo>
                  <a:lnTo>
                    <a:pt x="3845" y="2195"/>
                  </a:lnTo>
                  <a:lnTo>
                    <a:pt x="3836" y="2260"/>
                  </a:lnTo>
                  <a:lnTo>
                    <a:pt x="3823" y="2324"/>
                  </a:lnTo>
                  <a:lnTo>
                    <a:pt x="3809" y="2387"/>
                  </a:lnTo>
                  <a:lnTo>
                    <a:pt x="3793" y="2449"/>
                  </a:lnTo>
                  <a:lnTo>
                    <a:pt x="3776" y="2511"/>
                  </a:lnTo>
                  <a:lnTo>
                    <a:pt x="3755" y="2571"/>
                  </a:lnTo>
                  <a:lnTo>
                    <a:pt x="3733" y="2631"/>
                  </a:lnTo>
                  <a:lnTo>
                    <a:pt x="3709" y="2690"/>
                  </a:lnTo>
                  <a:lnTo>
                    <a:pt x="3683" y="2747"/>
                  </a:lnTo>
                  <a:lnTo>
                    <a:pt x="3656" y="2804"/>
                  </a:lnTo>
                  <a:lnTo>
                    <a:pt x="3626" y="2859"/>
                  </a:lnTo>
                  <a:lnTo>
                    <a:pt x="3596" y="2914"/>
                  </a:lnTo>
                  <a:lnTo>
                    <a:pt x="3566" y="2963"/>
                  </a:lnTo>
                  <a:lnTo>
                    <a:pt x="3534" y="3011"/>
                  </a:lnTo>
                  <a:lnTo>
                    <a:pt x="3502" y="3058"/>
                  </a:lnTo>
                  <a:lnTo>
                    <a:pt x="3467" y="3103"/>
                  </a:lnTo>
                  <a:lnTo>
                    <a:pt x="3432" y="3148"/>
                  </a:lnTo>
                  <a:lnTo>
                    <a:pt x="3395" y="3193"/>
                  </a:lnTo>
                  <a:lnTo>
                    <a:pt x="3358" y="3234"/>
                  </a:lnTo>
                  <a:lnTo>
                    <a:pt x="3318" y="3276"/>
                  </a:lnTo>
                  <a:lnTo>
                    <a:pt x="3278" y="3317"/>
                  </a:lnTo>
                  <a:lnTo>
                    <a:pt x="3237" y="3356"/>
                  </a:lnTo>
                  <a:lnTo>
                    <a:pt x="3194" y="3393"/>
                  </a:lnTo>
                  <a:lnTo>
                    <a:pt x="3150" y="3431"/>
                  </a:lnTo>
                  <a:lnTo>
                    <a:pt x="3106" y="3465"/>
                  </a:lnTo>
                  <a:lnTo>
                    <a:pt x="3059" y="3500"/>
                  </a:lnTo>
                  <a:lnTo>
                    <a:pt x="3013" y="3533"/>
                  </a:lnTo>
                  <a:lnTo>
                    <a:pt x="2965" y="3564"/>
                  </a:lnTo>
                  <a:lnTo>
                    <a:pt x="2965" y="3763"/>
                  </a:lnTo>
                  <a:lnTo>
                    <a:pt x="3040" y="3756"/>
                  </a:lnTo>
                  <a:lnTo>
                    <a:pt x="3184" y="3744"/>
                  </a:lnTo>
                  <a:lnTo>
                    <a:pt x="3240" y="3879"/>
                  </a:lnTo>
                  <a:lnTo>
                    <a:pt x="3257" y="3921"/>
                  </a:lnTo>
                  <a:lnTo>
                    <a:pt x="3272" y="3961"/>
                  </a:lnTo>
                  <a:lnTo>
                    <a:pt x="3283" y="4003"/>
                  </a:lnTo>
                  <a:lnTo>
                    <a:pt x="3293" y="4044"/>
                  </a:lnTo>
                  <a:lnTo>
                    <a:pt x="3301" y="4084"/>
                  </a:lnTo>
                  <a:lnTo>
                    <a:pt x="3305" y="4125"/>
                  </a:lnTo>
                  <a:lnTo>
                    <a:pt x="3309" y="4166"/>
                  </a:lnTo>
                  <a:lnTo>
                    <a:pt x="3310" y="4206"/>
                  </a:lnTo>
                  <a:lnTo>
                    <a:pt x="3309" y="4248"/>
                  </a:lnTo>
                  <a:lnTo>
                    <a:pt x="3305" y="4289"/>
                  </a:lnTo>
                  <a:lnTo>
                    <a:pt x="3300" y="4329"/>
                  </a:lnTo>
                  <a:lnTo>
                    <a:pt x="3292" y="4370"/>
                  </a:lnTo>
                  <a:lnTo>
                    <a:pt x="3282" y="4409"/>
                  </a:lnTo>
                  <a:lnTo>
                    <a:pt x="3269" y="4449"/>
                  </a:lnTo>
                  <a:lnTo>
                    <a:pt x="3256" y="4487"/>
                  </a:lnTo>
                  <a:lnTo>
                    <a:pt x="3239" y="4527"/>
                  </a:lnTo>
                  <a:lnTo>
                    <a:pt x="3224" y="4560"/>
                  </a:lnTo>
                  <a:lnTo>
                    <a:pt x="3240" y="4600"/>
                  </a:lnTo>
                  <a:lnTo>
                    <a:pt x="3257" y="4642"/>
                  </a:lnTo>
                  <a:lnTo>
                    <a:pt x="3272" y="4682"/>
                  </a:lnTo>
                  <a:lnTo>
                    <a:pt x="3283" y="4724"/>
                  </a:lnTo>
                  <a:lnTo>
                    <a:pt x="3293" y="4765"/>
                  </a:lnTo>
                  <a:lnTo>
                    <a:pt x="3301" y="4805"/>
                  </a:lnTo>
                  <a:lnTo>
                    <a:pt x="3305" y="4846"/>
                  </a:lnTo>
                  <a:lnTo>
                    <a:pt x="3309" y="4888"/>
                  </a:lnTo>
                  <a:lnTo>
                    <a:pt x="3310" y="4927"/>
                  </a:lnTo>
                  <a:lnTo>
                    <a:pt x="3309" y="4969"/>
                  </a:lnTo>
                  <a:lnTo>
                    <a:pt x="3305" y="5010"/>
                  </a:lnTo>
                  <a:lnTo>
                    <a:pt x="3300" y="5050"/>
                  </a:lnTo>
                  <a:lnTo>
                    <a:pt x="3292" y="5091"/>
                  </a:lnTo>
                  <a:lnTo>
                    <a:pt x="3282" y="5130"/>
                  </a:lnTo>
                  <a:lnTo>
                    <a:pt x="3269" y="5170"/>
                  </a:lnTo>
                  <a:lnTo>
                    <a:pt x="3256" y="5209"/>
                  </a:lnTo>
                  <a:lnTo>
                    <a:pt x="3239" y="5248"/>
                  </a:lnTo>
                  <a:lnTo>
                    <a:pt x="3191" y="5356"/>
                  </a:lnTo>
                  <a:lnTo>
                    <a:pt x="3073" y="5366"/>
                  </a:lnTo>
                  <a:lnTo>
                    <a:pt x="886" y="5559"/>
                  </a:lnTo>
                  <a:lnTo>
                    <a:pt x="735" y="5573"/>
                  </a:lnTo>
                  <a:lnTo>
                    <a:pt x="681" y="5430"/>
                  </a:lnTo>
                  <a:lnTo>
                    <a:pt x="668" y="5395"/>
                  </a:lnTo>
                  <a:lnTo>
                    <a:pt x="656" y="5359"/>
                  </a:lnTo>
                  <a:lnTo>
                    <a:pt x="646" y="5323"/>
                  </a:lnTo>
                  <a:lnTo>
                    <a:pt x="636" y="5286"/>
                  </a:lnTo>
                  <a:lnTo>
                    <a:pt x="628" y="5249"/>
                  </a:lnTo>
                  <a:lnTo>
                    <a:pt x="623" y="5210"/>
                  </a:lnTo>
                  <a:lnTo>
                    <a:pt x="618" y="5172"/>
                  </a:lnTo>
                  <a:lnTo>
                    <a:pt x="616" y="5133"/>
                  </a:lnTo>
                  <a:lnTo>
                    <a:pt x="614" y="5091"/>
                  </a:lnTo>
                  <a:lnTo>
                    <a:pt x="617" y="5049"/>
                  </a:lnTo>
                  <a:lnTo>
                    <a:pt x="621" y="5006"/>
                  </a:lnTo>
                  <a:lnTo>
                    <a:pt x="628" y="4963"/>
                  </a:lnTo>
                  <a:lnTo>
                    <a:pt x="633" y="4941"/>
                  </a:lnTo>
                  <a:lnTo>
                    <a:pt x="638" y="4919"/>
                  </a:lnTo>
                  <a:lnTo>
                    <a:pt x="645" y="4897"/>
                  </a:lnTo>
                  <a:lnTo>
                    <a:pt x="652" y="4875"/>
                  </a:lnTo>
                  <a:lnTo>
                    <a:pt x="659" y="4853"/>
                  </a:lnTo>
                  <a:lnTo>
                    <a:pt x="668" y="4831"/>
                  </a:lnTo>
                  <a:lnTo>
                    <a:pt x="677" y="4808"/>
                  </a:lnTo>
                  <a:lnTo>
                    <a:pt x="688" y="4786"/>
                  </a:lnTo>
                  <a:lnTo>
                    <a:pt x="700" y="4759"/>
                  </a:lnTo>
                  <a:lnTo>
                    <a:pt x="681" y="4709"/>
                  </a:lnTo>
                  <a:lnTo>
                    <a:pt x="668" y="4674"/>
                  </a:lnTo>
                  <a:lnTo>
                    <a:pt x="656" y="4638"/>
                  </a:lnTo>
                  <a:lnTo>
                    <a:pt x="646" y="4602"/>
                  </a:lnTo>
                  <a:lnTo>
                    <a:pt x="636" y="4565"/>
                  </a:lnTo>
                  <a:lnTo>
                    <a:pt x="628" y="4528"/>
                  </a:lnTo>
                  <a:lnTo>
                    <a:pt x="623" y="4489"/>
                  </a:lnTo>
                  <a:lnTo>
                    <a:pt x="618" y="4451"/>
                  </a:lnTo>
                  <a:lnTo>
                    <a:pt x="616" y="4412"/>
                  </a:lnTo>
                  <a:lnTo>
                    <a:pt x="614" y="4370"/>
                  </a:lnTo>
                  <a:lnTo>
                    <a:pt x="617" y="4327"/>
                  </a:lnTo>
                  <a:lnTo>
                    <a:pt x="621" y="4285"/>
                  </a:lnTo>
                  <a:lnTo>
                    <a:pt x="628" y="4242"/>
                  </a:lnTo>
                  <a:lnTo>
                    <a:pt x="633" y="4220"/>
                  </a:lnTo>
                  <a:lnTo>
                    <a:pt x="638" y="4198"/>
                  </a:lnTo>
                  <a:lnTo>
                    <a:pt x="645" y="4176"/>
                  </a:lnTo>
                  <a:lnTo>
                    <a:pt x="652" y="4154"/>
                  </a:lnTo>
                  <a:lnTo>
                    <a:pt x="659" y="4132"/>
                  </a:lnTo>
                  <a:lnTo>
                    <a:pt x="668" y="4110"/>
                  </a:lnTo>
                  <a:lnTo>
                    <a:pt x="677" y="4087"/>
                  </a:lnTo>
                  <a:lnTo>
                    <a:pt x="688" y="4064"/>
                  </a:lnTo>
                  <a:lnTo>
                    <a:pt x="736" y="3960"/>
                  </a:lnTo>
                  <a:lnTo>
                    <a:pt x="851" y="3950"/>
                  </a:lnTo>
                  <a:lnTo>
                    <a:pt x="934" y="3943"/>
                  </a:lnTo>
                  <a:lnTo>
                    <a:pt x="934" y="3586"/>
                  </a:lnTo>
                  <a:lnTo>
                    <a:pt x="885" y="3555"/>
                  </a:lnTo>
                  <a:lnTo>
                    <a:pt x="836" y="3522"/>
                  </a:lnTo>
                  <a:lnTo>
                    <a:pt x="789" y="3489"/>
                  </a:lnTo>
                  <a:lnTo>
                    <a:pt x="742" y="3454"/>
                  </a:lnTo>
                  <a:lnTo>
                    <a:pt x="697" y="3417"/>
                  </a:lnTo>
                  <a:lnTo>
                    <a:pt x="653" y="3378"/>
                  </a:lnTo>
                  <a:lnTo>
                    <a:pt x="610" y="3340"/>
                  </a:lnTo>
                  <a:lnTo>
                    <a:pt x="568" y="3299"/>
                  </a:lnTo>
                  <a:lnTo>
                    <a:pt x="527" y="3258"/>
                  </a:lnTo>
                  <a:lnTo>
                    <a:pt x="488" y="3215"/>
                  </a:lnTo>
                  <a:lnTo>
                    <a:pt x="450" y="3170"/>
                  </a:lnTo>
                  <a:lnTo>
                    <a:pt x="414" y="3125"/>
                  </a:lnTo>
                  <a:lnTo>
                    <a:pt x="378" y="3079"/>
                  </a:lnTo>
                  <a:lnTo>
                    <a:pt x="344" y="3031"/>
                  </a:lnTo>
                  <a:lnTo>
                    <a:pt x="311" y="2982"/>
                  </a:lnTo>
                  <a:lnTo>
                    <a:pt x="280" y="2934"/>
                  </a:lnTo>
                  <a:lnTo>
                    <a:pt x="248" y="2878"/>
                  </a:lnTo>
                  <a:lnTo>
                    <a:pt x="217" y="2821"/>
                  </a:lnTo>
                  <a:lnTo>
                    <a:pt x="188" y="2763"/>
                  </a:lnTo>
                  <a:lnTo>
                    <a:pt x="162" y="2705"/>
                  </a:lnTo>
                  <a:lnTo>
                    <a:pt x="136" y="2644"/>
                  </a:lnTo>
                  <a:lnTo>
                    <a:pt x="113" y="2584"/>
                  </a:lnTo>
                  <a:lnTo>
                    <a:pt x="92" y="2523"/>
                  </a:lnTo>
                  <a:lnTo>
                    <a:pt x="73" y="2460"/>
                  </a:lnTo>
                  <a:lnTo>
                    <a:pt x="56" y="2396"/>
                  </a:lnTo>
                  <a:lnTo>
                    <a:pt x="42" y="2332"/>
                  </a:lnTo>
                  <a:lnTo>
                    <a:pt x="29" y="2267"/>
                  </a:lnTo>
                  <a:lnTo>
                    <a:pt x="19" y="2201"/>
                  </a:lnTo>
                  <a:lnTo>
                    <a:pt x="11" y="2135"/>
                  </a:lnTo>
                  <a:lnTo>
                    <a:pt x="5" y="2067"/>
                  </a:lnTo>
                  <a:lnTo>
                    <a:pt x="1" y="2000"/>
                  </a:lnTo>
                  <a:lnTo>
                    <a:pt x="0" y="1932"/>
                  </a:lnTo>
                  <a:lnTo>
                    <a:pt x="0" y="1882"/>
                  </a:lnTo>
                  <a:lnTo>
                    <a:pt x="3" y="1832"/>
                  </a:lnTo>
                  <a:lnTo>
                    <a:pt x="5" y="1783"/>
                  </a:lnTo>
                  <a:lnTo>
                    <a:pt x="10" y="1734"/>
                  </a:lnTo>
                  <a:lnTo>
                    <a:pt x="15" y="1685"/>
                  </a:lnTo>
                  <a:lnTo>
                    <a:pt x="22" y="1638"/>
                  </a:lnTo>
                  <a:lnTo>
                    <a:pt x="30" y="1589"/>
                  </a:lnTo>
                  <a:lnTo>
                    <a:pt x="39" y="1543"/>
                  </a:lnTo>
                  <a:lnTo>
                    <a:pt x="49" y="1495"/>
                  </a:lnTo>
                  <a:lnTo>
                    <a:pt x="61" y="1449"/>
                  </a:lnTo>
                  <a:lnTo>
                    <a:pt x="73" y="1402"/>
                  </a:lnTo>
                  <a:lnTo>
                    <a:pt x="86" y="1357"/>
                  </a:lnTo>
                  <a:lnTo>
                    <a:pt x="101" y="1312"/>
                  </a:lnTo>
                  <a:lnTo>
                    <a:pt x="118" y="1267"/>
                  </a:lnTo>
                  <a:lnTo>
                    <a:pt x="134" y="1223"/>
                  </a:lnTo>
                  <a:lnTo>
                    <a:pt x="151" y="1179"/>
                  </a:lnTo>
                  <a:lnTo>
                    <a:pt x="171" y="1136"/>
                  </a:lnTo>
                  <a:lnTo>
                    <a:pt x="191" y="1094"/>
                  </a:lnTo>
                  <a:lnTo>
                    <a:pt x="212" y="1051"/>
                  </a:lnTo>
                  <a:lnTo>
                    <a:pt x="232" y="1011"/>
                  </a:lnTo>
                  <a:lnTo>
                    <a:pt x="256" y="970"/>
                  </a:lnTo>
                  <a:lnTo>
                    <a:pt x="279" y="930"/>
                  </a:lnTo>
                  <a:lnTo>
                    <a:pt x="304" y="890"/>
                  </a:lnTo>
                  <a:lnTo>
                    <a:pt x="330" y="852"/>
                  </a:lnTo>
                  <a:lnTo>
                    <a:pt x="357" y="813"/>
                  </a:lnTo>
                  <a:lnTo>
                    <a:pt x="383" y="775"/>
                  </a:lnTo>
                  <a:lnTo>
                    <a:pt x="411" y="739"/>
                  </a:lnTo>
                  <a:lnTo>
                    <a:pt x="441" y="702"/>
                  </a:lnTo>
                  <a:lnTo>
                    <a:pt x="470" y="667"/>
                  </a:lnTo>
                  <a:lnTo>
                    <a:pt x="502" y="632"/>
                  </a:lnTo>
                  <a:lnTo>
                    <a:pt x="533" y="599"/>
                  </a:lnTo>
                  <a:lnTo>
                    <a:pt x="566" y="565"/>
                  </a:lnTo>
                  <a:lnTo>
                    <a:pt x="599" y="532"/>
                  </a:lnTo>
                  <a:lnTo>
                    <a:pt x="633" y="501"/>
                  </a:lnTo>
                  <a:lnTo>
                    <a:pt x="668" y="471"/>
                  </a:lnTo>
                  <a:lnTo>
                    <a:pt x="703" y="441"/>
                  </a:lnTo>
                  <a:lnTo>
                    <a:pt x="739" y="412"/>
                  </a:lnTo>
                  <a:lnTo>
                    <a:pt x="776" y="383"/>
                  </a:lnTo>
                  <a:lnTo>
                    <a:pt x="813" y="356"/>
                  </a:lnTo>
                  <a:lnTo>
                    <a:pt x="851" y="329"/>
                  </a:lnTo>
                  <a:lnTo>
                    <a:pt x="891" y="304"/>
                  </a:lnTo>
                  <a:lnTo>
                    <a:pt x="930" y="279"/>
                  </a:lnTo>
                  <a:lnTo>
                    <a:pt x="970" y="255"/>
                  </a:lnTo>
                  <a:lnTo>
                    <a:pt x="1010" y="233"/>
                  </a:lnTo>
                  <a:lnTo>
                    <a:pt x="1052" y="211"/>
                  </a:lnTo>
                  <a:lnTo>
                    <a:pt x="1094" y="190"/>
                  </a:lnTo>
                  <a:lnTo>
                    <a:pt x="1137" y="170"/>
                  </a:lnTo>
                  <a:lnTo>
                    <a:pt x="1180" y="152"/>
                  </a:lnTo>
                  <a:lnTo>
                    <a:pt x="1224" y="133"/>
                  </a:lnTo>
                  <a:lnTo>
                    <a:pt x="1268" y="117"/>
                  </a:lnTo>
                  <a:lnTo>
                    <a:pt x="1312" y="101"/>
                  </a:lnTo>
                  <a:lnTo>
                    <a:pt x="1357" y="87"/>
                  </a:lnTo>
                  <a:lnTo>
                    <a:pt x="1403" y="73"/>
                  </a:lnTo>
                  <a:lnTo>
                    <a:pt x="1449" y="60"/>
                  </a:lnTo>
                  <a:lnTo>
                    <a:pt x="1496" y="48"/>
                  </a:lnTo>
                  <a:lnTo>
                    <a:pt x="1542" y="39"/>
                  </a:lnTo>
                  <a:lnTo>
                    <a:pt x="1590" y="30"/>
                  </a:lnTo>
                  <a:lnTo>
                    <a:pt x="1637" y="22"/>
                  </a:lnTo>
                  <a:lnTo>
                    <a:pt x="1686" y="15"/>
                  </a:lnTo>
                  <a:lnTo>
                    <a:pt x="1735" y="9"/>
                  </a:lnTo>
                  <a:lnTo>
                    <a:pt x="1783" y="5"/>
                  </a:lnTo>
                  <a:lnTo>
                    <a:pt x="1832" y="2"/>
                  </a:lnTo>
                  <a:lnTo>
                    <a:pt x="1882" y="0"/>
                  </a:lnTo>
                  <a:lnTo>
                    <a:pt x="1932" y="0"/>
                  </a:lnTo>
                  <a:close/>
                  <a:moveTo>
                    <a:pt x="1507" y="2300"/>
                  </a:moveTo>
                  <a:lnTo>
                    <a:pt x="1507" y="2300"/>
                  </a:lnTo>
                  <a:lnTo>
                    <a:pt x="1533" y="2310"/>
                  </a:lnTo>
                  <a:lnTo>
                    <a:pt x="1557" y="2318"/>
                  </a:lnTo>
                  <a:lnTo>
                    <a:pt x="1569" y="2321"/>
                  </a:lnTo>
                  <a:lnTo>
                    <a:pt x="1580" y="2323"/>
                  </a:lnTo>
                  <a:lnTo>
                    <a:pt x="1592" y="2324"/>
                  </a:lnTo>
                  <a:lnTo>
                    <a:pt x="1604" y="2324"/>
                  </a:lnTo>
                  <a:lnTo>
                    <a:pt x="1619" y="2324"/>
                  </a:lnTo>
                  <a:lnTo>
                    <a:pt x="1633" y="2322"/>
                  </a:lnTo>
                  <a:lnTo>
                    <a:pt x="1648" y="2318"/>
                  </a:lnTo>
                  <a:lnTo>
                    <a:pt x="1663" y="2314"/>
                  </a:lnTo>
                  <a:lnTo>
                    <a:pt x="1677" y="2308"/>
                  </a:lnTo>
                  <a:lnTo>
                    <a:pt x="1691" y="2300"/>
                  </a:lnTo>
                  <a:lnTo>
                    <a:pt x="1705" y="2289"/>
                  </a:lnTo>
                  <a:lnTo>
                    <a:pt x="1718" y="2279"/>
                  </a:lnTo>
                  <a:lnTo>
                    <a:pt x="1750" y="2251"/>
                  </a:lnTo>
                  <a:lnTo>
                    <a:pt x="1782" y="2276"/>
                  </a:lnTo>
                  <a:lnTo>
                    <a:pt x="1801" y="2290"/>
                  </a:lnTo>
                  <a:lnTo>
                    <a:pt x="1819" y="2303"/>
                  </a:lnTo>
                  <a:lnTo>
                    <a:pt x="1838" y="2314"/>
                  </a:lnTo>
                  <a:lnTo>
                    <a:pt x="1855" y="2323"/>
                  </a:lnTo>
                  <a:lnTo>
                    <a:pt x="1873" y="2330"/>
                  </a:lnTo>
                  <a:lnTo>
                    <a:pt x="1890" y="2336"/>
                  </a:lnTo>
                  <a:lnTo>
                    <a:pt x="1908" y="2339"/>
                  </a:lnTo>
                  <a:lnTo>
                    <a:pt x="1924" y="2340"/>
                  </a:lnTo>
                  <a:lnTo>
                    <a:pt x="1939" y="2340"/>
                  </a:lnTo>
                  <a:lnTo>
                    <a:pt x="1954" y="2338"/>
                  </a:lnTo>
                  <a:lnTo>
                    <a:pt x="1969" y="2333"/>
                  </a:lnTo>
                  <a:lnTo>
                    <a:pt x="1984" y="2328"/>
                  </a:lnTo>
                  <a:lnTo>
                    <a:pt x="1999" y="2319"/>
                  </a:lnTo>
                  <a:lnTo>
                    <a:pt x="2013" y="2309"/>
                  </a:lnTo>
                  <a:lnTo>
                    <a:pt x="2028" y="2296"/>
                  </a:lnTo>
                  <a:lnTo>
                    <a:pt x="2044" y="2282"/>
                  </a:lnTo>
                  <a:lnTo>
                    <a:pt x="2077" y="2246"/>
                  </a:lnTo>
                  <a:lnTo>
                    <a:pt x="2113" y="2279"/>
                  </a:lnTo>
                  <a:lnTo>
                    <a:pt x="2134" y="2295"/>
                  </a:lnTo>
                  <a:lnTo>
                    <a:pt x="2154" y="2308"/>
                  </a:lnTo>
                  <a:lnTo>
                    <a:pt x="2175" y="2319"/>
                  </a:lnTo>
                  <a:lnTo>
                    <a:pt x="2194" y="2326"/>
                  </a:lnTo>
                  <a:lnTo>
                    <a:pt x="2215" y="2332"/>
                  </a:lnTo>
                  <a:lnTo>
                    <a:pt x="2235" y="2336"/>
                  </a:lnTo>
                  <a:lnTo>
                    <a:pt x="2255" y="2337"/>
                  </a:lnTo>
                  <a:lnTo>
                    <a:pt x="2275" y="2336"/>
                  </a:lnTo>
                  <a:lnTo>
                    <a:pt x="2291" y="2333"/>
                  </a:lnTo>
                  <a:lnTo>
                    <a:pt x="2308" y="2330"/>
                  </a:lnTo>
                  <a:lnTo>
                    <a:pt x="2324" y="2325"/>
                  </a:lnTo>
                  <a:lnTo>
                    <a:pt x="2342" y="2319"/>
                  </a:lnTo>
                  <a:lnTo>
                    <a:pt x="2359" y="2314"/>
                  </a:lnTo>
                  <a:lnTo>
                    <a:pt x="2377" y="2307"/>
                  </a:lnTo>
                  <a:lnTo>
                    <a:pt x="2412" y="2290"/>
                  </a:lnTo>
                  <a:lnTo>
                    <a:pt x="2484" y="2175"/>
                  </a:lnTo>
                  <a:lnTo>
                    <a:pt x="2653" y="2281"/>
                  </a:lnTo>
                  <a:lnTo>
                    <a:pt x="2239" y="2948"/>
                  </a:lnTo>
                  <a:lnTo>
                    <a:pt x="2239" y="3826"/>
                  </a:lnTo>
                  <a:lnTo>
                    <a:pt x="2564" y="3799"/>
                  </a:lnTo>
                  <a:lnTo>
                    <a:pt x="2564" y="3450"/>
                  </a:lnTo>
                  <a:lnTo>
                    <a:pt x="2564" y="3332"/>
                  </a:lnTo>
                  <a:lnTo>
                    <a:pt x="2668" y="3274"/>
                  </a:lnTo>
                  <a:lnTo>
                    <a:pt x="2712" y="3248"/>
                  </a:lnTo>
                  <a:lnTo>
                    <a:pt x="2756" y="3222"/>
                  </a:lnTo>
                  <a:lnTo>
                    <a:pt x="2799" y="3194"/>
                  </a:lnTo>
                  <a:lnTo>
                    <a:pt x="2841" y="3163"/>
                  </a:lnTo>
                  <a:lnTo>
                    <a:pt x="2882" y="3132"/>
                  </a:lnTo>
                  <a:lnTo>
                    <a:pt x="2921" y="3100"/>
                  </a:lnTo>
                  <a:lnTo>
                    <a:pt x="2960" y="3066"/>
                  </a:lnTo>
                  <a:lnTo>
                    <a:pt x="2997" y="3031"/>
                  </a:lnTo>
                  <a:lnTo>
                    <a:pt x="3033" y="2995"/>
                  </a:lnTo>
                  <a:lnTo>
                    <a:pt x="3067" y="2958"/>
                  </a:lnTo>
                  <a:lnTo>
                    <a:pt x="3101" y="2918"/>
                  </a:lnTo>
                  <a:lnTo>
                    <a:pt x="3134" y="2879"/>
                  </a:lnTo>
                  <a:lnTo>
                    <a:pt x="3165" y="2838"/>
                  </a:lnTo>
                  <a:lnTo>
                    <a:pt x="3195" y="2797"/>
                  </a:lnTo>
                  <a:lnTo>
                    <a:pt x="3223" y="2754"/>
                  </a:lnTo>
                  <a:lnTo>
                    <a:pt x="3250" y="2711"/>
                  </a:lnTo>
                  <a:lnTo>
                    <a:pt x="3275" y="2667"/>
                  </a:lnTo>
                  <a:lnTo>
                    <a:pt x="3299" y="2624"/>
                  </a:lnTo>
                  <a:lnTo>
                    <a:pt x="3319" y="2578"/>
                  </a:lnTo>
                  <a:lnTo>
                    <a:pt x="3340" y="2533"/>
                  </a:lnTo>
                  <a:lnTo>
                    <a:pt x="3359" y="2487"/>
                  </a:lnTo>
                  <a:lnTo>
                    <a:pt x="3376" y="2439"/>
                  </a:lnTo>
                  <a:lnTo>
                    <a:pt x="3393" y="2391"/>
                  </a:lnTo>
                  <a:lnTo>
                    <a:pt x="3406" y="2343"/>
                  </a:lnTo>
                  <a:lnTo>
                    <a:pt x="3419" y="2293"/>
                  </a:lnTo>
                  <a:lnTo>
                    <a:pt x="3431" y="2243"/>
                  </a:lnTo>
                  <a:lnTo>
                    <a:pt x="3440" y="2193"/>
                  </a:lnTo>
                  <a:lnTo>
                    <a:pt x="3448" y="2142"/>
                  </a:lnTo>
                  <a:lnTo>
                    <a:pt x="3454" y="2089"/>
                  </a:lnTo>
                  <a:lnTo>
                    <a:pt x="3459" y="2037"/>
                  </a:lnTo>
                  <a:lnTo>
                    <a:pt x="3461" y="1985"/>
                  </a:lnTo>
                  <a:lnTo>
                    <a:pt x="3462" y="1932"/>
                  </a:lnTo>
                  <a:lnTo>
                    <a:pt x="3462" y="1892"/>
                  </a:lnTo>
                  <a:lnTo>
                    <a:pt x="3460" y="1853"/>
                  </a:lnTo>
                  <a:lnTo>
                    <a:pt x="3458" y="1814"/>
                  </a:lnTo>
                  <a:lnTo>
                    <a:pt x="3454" y="1775"/>
                  </a:lnTo>
                  <a:lnTo>
                    <a:pt x="3449" y="1737"/>
                  </a:lnTo>
                  <a:lnTo>
                    <a:pt x="3445" y="1698"/>
                  </a:lnTo>
                  <a:lnTo>
                    <a:pt x="3438" y="1661"/>
                  </a:lnTo>
                  <a:lnTo>
                    <a:pt x="3431" y="1623"/>
                  </a:lnTo>
                  <a:lnTo>
                    <a:pt x="3423" y="1586"/>
                  </a:lnTo>
                  <a:lnTo>
                    <a:pt x="3415" y="1548"/>
                  </a:lnTo>
                  <a:lnTo>
                    <a:pt x="3404" y="1512"/>
                  </a:lnTo>
                  <a:lnTo>
                    <a:pt x="3394" y="1476"/>
                  </a:lnTo>
                  <a:lnTo>
                    <a:pt x="3382" y="1440"/>
                  </a:lnTo>
                  <a:lnTo>
                    <a:pt x="3369" y="1406"/>
                  </a:lnTo>
                  <a:lnTo>
                    <a:pt x="3357" y="1371"/>
                  </a:lnTo>
                  <a:lnTo>
                    <a:pt x="3341" y="1336"/>
                  </a:lnTo>
                  <a:lnTo>
                    <a:pt x="3328" y="1301"/>
                  </a:lnTo>
                  <a:lnTo>
                    <a:pt x="3311" y="1267"/>
                  </a:lnTo>
                  <a:lnTo>
                    <a:pt x="3295" y="1235"/>
                  </a:lnTo>
                  <a:lnTo>
                    <a:pt x="3278" y="1202"/>
                  </a:lnTo>
                  <a:lnTo>
                    <a:pt x="3259" y="1170"/>
                  </a:lnTo>
                  <a:lnTo>
                    <a:pt x="3240" y="1137"/>
                  </a:lnTo>
                  <a:lnTo>
                    <a:pt x="3221" y="1106"/>
                  </a:lnTo>
                  <a:lnTo>
                    <a:pt x="3201" y="1076"/>
                  </a:lnTo>
                  <a:lnTo>
                    <a:pt x="3180" y="1046"/>
                  </a:lnTo>
                  <a:lnTo>
                    <a:pt x="3158" y="1015"/>
                  </a:lnTo>
                  <a:lnTo>
                    <a:pt x="3136" y="986"/>
                  </a:lnTo>
                  <a:lnTo>
                    <a:pt x="3113" y="957"/>
                  </a:lnTo>
                  <a:lnTo>
                    <a:pt x="3090" y="930"/>
                  </a:lnTo>
                  <a:lnTo>
                    <a:pt x="3065" y="902"/>
                  </a:lnTo>
                  <a:lnTo>
                    <a:pt x="3040" y="875"/>
                  </a:lnTo>
                  <a:lnTo>
                    <a:pt x="3014" y="849"/>
                  </a:lnTo>
                  <a:lnTo>
                    <a:pt x="2987" y="824"/>
                  </a:lnTo>
                  <a:lnTo>
                    <a:pt x="2961" y="798"/>
                  </a:lnTo>
                  <a:lnTo>
                    <a:pt x="2934" y="774"/>
                  </a:lnTo>
                  <a:lnTo>
                    <a:pt x="2905" y="751"/>
                  </a:lnTo>
                  <a:lnTo>
                    <a:pt x="2877" y="728"/>
                  </a:lnTo>
                  <a:lnTo>
                    <a:pt x="2848" y="704"/>
                  </a:lnTo>
                  <a:lnTo>
                    <a:pt x="2818" y="683"/>
                  </a:lnTo>
                  <a:lnTo>
                    <a:pt x="2788" y="663"/>
                  </a:lnTo>
                  <a:lnTo>
                    <a:pt x="2756" y="642"/>
                  </a:lnTo>
                  <a:lnTo>
                    <a:pt x="2725" y="622"/>
                  </a:lnTo>
                  <a:lnTo>
                    <a:pt x="2694" y="603"/>
                  </a:lnTo>
                  <a:lnTo>
                    <a:pt x="2661" y="586"/>
                  </a:lnTo>
                  <a:lnTo>
                    <a:pt x="2629" y="568"/>
                  </a:lnTo>
                  <a:lnTo>
                    <a:pt x="2595" y="552"/>
                  </a:lnTo>
                  <a:lnTo>
                    <a:pt x="2561" y="536"/>
                  </a:lnTo>
                  <a:lnTo>
                    <a:pt x="2528" y="521"/>
                  </a:lnTo>
                  <a:lnTo>
                    <a:pt x="2493" y="507"/>
                  </a:lnTo>
                  <a:lnTo>
                    <a:pt x="2458" y="494"/>
                  </a:lnTo>
                  <a:lnTo>
                    <a:pt x="2423" y="481"/>
                  </a:lnTo>
                  <a:lnTo>
                    <a:pt x="2387" y="470"/>
                  </a:lnTo>
                  <a:lnTo>
                    <a:pt x="2351" y="459"/>
                  </a:lnTo>
                  <a:lnTo>
                    <a:pt x="2314" y="449"/>
                  </a:lnTo>
                  <a:lnTo>
                    <a:pt x="2277" y="440"/>
                  </a:lnTo>
                  <a:lnTo>
                    <a:pt x="2240" y="431"/>
                  </a:lnTo>
                  <a:lnTo>
                    <a:pt x="2203" y="424"/>
                  </a:lnTo>
                  <a:lnTo>
                    <a:pt x="2164" y="419"/>
                  </a:lnTo>
                  <a:lnTo>
                    <a:pt x="2127" y="413"/>
                  </a:lnTo>
                  <a:lnTo>
                    <a:pt x="2088" y="408"/>
                  </a:lnTo>
                  <a:lnTo>
                    <a:pt x="2049" y="405"/>
                  </a:lnTo>
                  <a:lnTo>
                    <a:pt x="2011" y="402"/>
                  </a:lnTo>
                  <a:lnTo>
                    <a:pt x="1972" y="401"/>
                  </a:lnTo>
                  <a:lnTo>
                    <a:pt x="1932" y="401"/>
                  </a:lnTo>
                  <a:lnTo>
                    <a:pt x="1893" y="401"/>
                  </a:lnTo>
                  <a:lnTo>
                    <a:pt x="1853" y="402"/>
                  </a:lnTo>
                  <a:lnTo>
                    <a:pt x="1814" y="405"/>
                  </a:lnTo>
                  <a:lnTo>
                    <a:pt x="1775" y="408"/>
                  </a:lnTo>
                  <a:lnTo>
                    <a:pt x="1737" y="413"/>
                  </a:lnTo>
                  <a:lnTo>
                    <a:pt x="1699" y="419"/>
                  </a:lnTo>
                  <a:lnTo>
                    <a:pt x="1660" y="424"/>
                  </a:lnTo>
                  <a:lnTo>
                    <a:pt x="1623" y="431"/>
                  </a:lnTo>
                  <a:lnTo>
                    <a:pt x="1586" y="440"/>
                  </a:lnTo>
                  <a:lnTo>
                    <a:pt x="1549" y="449"/>
                  </a:lnTo>
                  <a:lnTo>
                    <a:pt x="1513" y="459"/>
                  </a:lnTo>
                  <a:lnTo>
                    <a:pt x="1477" y="470"/>
                  </a:lnTo>
                  <a:lnTo>
                    <a:pt x="1441" y="481"/>
                  </a:lnTo>
                  <a:lnTo>
                    <a:pt x="1405" y="494"/>
                  </a:lnTo>
                  <a:lnTo>
                    <a:pt x="1370" y="507"/>
                  </a:lnTo>
                  <a:lnTo>
                    <a:pt x="1335" y="521"/>
                  </a:lnTo>
                  <a:lnTo>
                    <a:pt x="1302" y="536"/>
                  </a:lnTo>
                  <a:lnTo>
                    <a:pt x="1268" y="552"/>
                  </a:lnTo>
                  <a:lnTo>
                    <a:pt x="1234" y="568"/>
                  </a:lnTo>
                  <a:lnTo>
                    <a:pt x="1202" y="586"/>
                  </a:lnTo>
                  <a:lnTo>
                    <a:pt x="1169" y="603"/>
                  </a:lnTo>
                  <a:lnTo>
                    <a:pt x="1138" y="622"/>
                  </a:lnTo>
                  <a:lnTo>
                    <a:pt x="1107" y="642"/>
                  </a:lnTo>
                  <a:lnTo>
                    <a:pt x="1076" y="663"/>
                  </a:lnTo>
                  <a:lnTo>
                    <a:pt x="1045" y="683"/>
                  </a:lnTo>
                  <a:lnTo>
                    <a:pt x="1016" y="704"/>
                  </a:lnTo>
                  <a:lnTo>
                    <a:pt x="987" y="728"/>
                  </a:lnTo>
                  <a:lnTo>
                    <a:pt x="958" y="751"/>
                  </a:lnTo>
                  <a:lnTo>
                    <a:pt x="930" y="774"/>
                  </a:lnTo>
                  <a:lnTo>
                    <a:pt x="902" y="798"/>
                  </a:lnTo>
                  <a:lnTo>
                    <a:pt x="876" y="824"/>
                  </a:lnTo>
                  <a:lnTo>
                    <a:pt x="849" y="849"/>
                  </a:lnTo>
                  <a:lnTo>
                    <a:pt x="823" y="875"/>
                  </a:lnTo>
                  <a:lnTo>
                    <a:pt x="799" y="902"/>
                  </a:lnTo>
                  <a:lnTo>
                    <a:pt x="775" y="930"/>
                  </a:lnTo>
                  <a:lnTo>
                    <a:pt x="750" y="957"/>
                  </a:lnTo>
                  <a:lnTo>
                    <a:pt x="728" y="986"/>
                  </a:lnTo>
                  <a:lnTo>
                    <a:pt x="705" y="1015"/>
                  </a:lnTo>
                  <a:lnTo>
                    <a:pt x="684" y="1046"/>
                  </a:lnTo>
                  <a:lnTo>
                    <a:pt x="662" y="1076"/>
                  </a:lnTo>
                  <a:lnTo>
                    <a:pt x="642" y="1106"/>
                  </a:lnTo>
                  <a:lnTo>
                    <a:pt x="623" y="1137"/>
                  </a:lnTo>
                  <a:lnTo>
                    <a:pt x="604" y="1170"/>
                  </a:lnTo>
                  <a:lnTo>
                    <a:pt x="585" y="1202"/>
                  </a:lnTo>
                  <a:lnTo>
                    <a:pt x="569" y="1235"/>
                  </a:lnTo>
                  <a:lnTo>
                    <a:pt x="552" y="1267"/>
                  </a:lnTo>
                  <a:lnTo>
                    <a:pt x="537" y="1301"/>
                  </a:lnTo>
                  <a:lnTo>
                    <a:pt x="522" y="1336"/>
                  </a:lnTo>
                  <a:lnTo>
                    <a:pt x="508" y="1371"/>
                  </a:lnTo>
                  <a:lnTo>
                    <a:pt x="494" y="1406"/>
                  </a:lnTo>
                  <a:lnTo>
                    <a:pt x="482" y="1440"/>
                  </a:lnTo>
                  <a:lnTo>
                    <a:pt x="470" y="1476"/>
                  </a:lnTo>
                  <a:lnTo>
                    <a:pt x="459" y="1512"/>
                  </a:lnTo>
                  <a:lnTo>
                    <a:pt x="450" y="1548"/>
                  </a:lnTo>
                  <a:lnTo>
                    <a:pt x="440" y="1586"/>
                  </a:lnTo>
                  <a:lnTo>
                    <a:pt x="432" y="1623"/>
                  </a:lnTo>
                  <a:lnTo>
                    <a:pt x="425" y="1661"/>
                  </a:lnTo>
                  <a:lnTo>
                    <a:pt x="418" y="1698"/>
                  </a:lnTo>
                  <a:lnTo>
                    <a:pt x="414" y="1737"/>
                  </a:lnTo>
                  <a:lnTo>
                    <a:pt x="409" y="1775"/>
                  </a:lnTo>
                  <a:lnTo>
                    <a:pt x="405" y="1814"/>
                  </a:lnTo>
                  <a:lnTo>
                    <a:pt x="403" y="1853"/>
                  </a:lnTo>
                  <a:lnTo>
                    <a:pt x="402" y="1892"/>
                  </a:lnTo>
                  <a:lnTo>
                    <a:pt x="401" y="1932"/>
                  </a:lnTo>
                  <a:lnTo>
                    <a:pt x="402" y="1986"/>
                  </a:lnTo>
                  <a:lnTo>
                    <a:pt x="405" y="2040"/>
                  </a:lnTo>
                  <a:lnTo>
                    <a:pt x="410" y="2093"/>
                  </a:lnTo>
                  <a:lnTo>
                    <a:pt x="416" y="2146"/>
                  </a:lnTo>
                  <a:lnTo>
                    <a:pt x="424" y="2199"/>
                  </a:lnTo>
                  <a:lnTo>
                    <a:pt x="434" y="2251"/>
                  </a:lnTo>
                  <a:lnTo>
                    <a:pt x="446" y="2301"/>
                  </a:lnTo>
                  <a:lnTo>
                    <a:pt x="459" y="2352"/>
                  </a:lnTo>
                  <a:lnTo>
                    <a:pt x="474" y="2402"/>
                  </a:lnTo>
                  <a:lnTo>
                    <a:pt x="490" y="2451"/>
                  </a:lnTo>
                  <a:lnTo>
                    <a:pt x="509" y="2498"/>
                  </a:lnTo>
                  <a:lnTo>
                    <a:pt x="529" y="2546"/>
                  </a:lnTo>
                  <a:lnTo>
                    <a:pt x="549" y="2592"/>
                  </a:lnTo>
                  <a:lnTo>
                    <a:pt x="573" y="2638"/>
                  </a:lnTo>
                  <a:lnTo>
                    <a:pt x="597" y="2682"/>
                  </a:lnTo>
                  <a:lnTo>
                    <a:pt x="623" y="2726"/>
                  </a:lnTo>
                  <a:lnTo>
                    <a:pt x="650" y="2770"/>
                  </a:lnTo>
                  <a:lnTo>
                    <a:pt x="679" y="2814"/>
                  </a:lnTo>
                  <a:lnTo>
                    <a:pt x="711" y="2856"/>
                  </a:lnTo>
                  <a:lnTo>
                    <a:pt x="743" y="2896"/>
                  </a:lnTo>
                  <a:lnTo>
                    <a:pt x="777" y="2937"/>
                  </a:lnTo>
                  <a:lnTo>
                    <a:pt x="812" y="2975"/>
                  </a:lnTo>
                  <a:lnTo>
                    <a:pt x="848" y="3014"/>
                  </a:lnTo>
                  <a:lnTo>
                    <a:pt x="885" y="3050"/>
                  </a:lnTo>
                  <a:lnTo>
                    <a:pt x="924" y="3085"/>
                  </a:lnTo>
                  <a:lnTo>
                    <a:pt x="964" y="3118"/>
                  </a:lnTo>
                  <a:lnTo>
                    <a:pt x="1004" y="3151"/>
                  </a:lnTo>
                  <a:lnTo>
                    <a:pt x="1047" y="3182"/>
                  </a:lnTo>
                  <a:lnTo>
                    <a:pt x="1090" y="3211"/>
                  </a:lnTo>
                  <a:lnTo>
                    <a:pt x="1135" y="3239"/>
                  </a:lnTo>
                  <a:lnTo>
                    <a:pt x="1180" y="3266"/>
                  </a:lnTo>
                  <a:lnTo>
                    <a:pt x="1226" y="3291"/>
                  </a:lnTo>
                  <a:lnTo>
                    <a:pt x="1335" y="3348"/>
                  </a:lnTo>
                  <a:lnTo>
                    <a:pt x="1335" y="3469"/>
                  </a:lnTo>
                  <a:lnTo>
                    <a:pt x="1335" y="3838"/>
                  </a:lnTo>
                  <a:lnTo>
                    <a:pt x="1674" y="3838"/>
                  </a:lnTo>
                  <a:lnTo>
                    <a:pt x="1674" y="2948"/>
                  </a:lnTo>
                  <a:lnTo>
                    <a:pt x="1260" y="2281"/>
                  </a:lnTo>
                  <a:lnTo>
                    <a:pt x="1431" y="2175"/>
                  </a:lnTo>
                  <a:lnTo>
                    <a:pt x="1507" y="2300"/>
                  </a:lnTo>
                  <a:close/>
                  <a:moveTo>
                    <a:pt x="2326" y="2429"/>
                  </a:moveTo>
                  <a:lnTo>
                    <a:pt x="2326" y="2429"/>
                  </a:lnTo>
                  <a:lnTo>
                    <a:pt x="2305" y="2432"/>
                  </a:lnTo>
                  <a:lnTo>
                    <a:pt x="2284" y="2435"/>
                  </a:lnTo>
                  <a:lnTo>
                    <a:pt x="2258" y="2437"/>
                  </a:lnTo>
                  <a:lnTo>
                    <a:pt x="2234" y="2437"/>
                  </a:lnTo>
                  <a:lnTo>
                    <a:pt x="2208" y="2433"/>
                  </a:lnTo>
                  <a:lnTo>
                    <a:pt x="2184" y="2429"/>
                  </a:lnTo>
                  <a:lnTo>
                    <a:pt x="2158" y="2420"/>
                  </a:lnTo>
                  <a:lnTo>
                    <a:pt x="2134" y="2411"/>
                  </a:lnTo>
                  <a:lnTo>
                    <a:pt x="2109" y="2397"/>
                  </a:lnTo>
                  <a:lnTo>
                    <a:pt x="2083" y="2382"/>
                  </a:lnTo>
                  <a:lnTo>
                    <a:pt x="2063" y="2396"/>
                  </a:lnTo>
                  <a:lnTo>
                    <a:pt x="2045" y="2409"/>
                  </a:lnTo>
                  <a:lnTo>
                    <a:pt x="2024" y="2419"/>
                  </a:lnTo>
                  <a:lnTo>
                    <a:pt x="2004" y="2427"/>
                  </a:lnTo>
                  <a:lnTo>
                    <a:pt x="1983" y="2434"/>
                  </a:lnTo>
                  <a:lnTo>
                    <a:pt x="1962" y="2438"/>
                  </a:lnTo>
                  <a:lnTo>
                    <a:pt x="1941" y="2440"/>
                  </a:lnTo>
                  <a:lnTo>
                    <a:pt x="1920" y="2440"/>
                  </a:lnTo>
                  <a:lnTo>
                    <a:pt x="1900" y="2439"/>
                  </a:lnTo>
                  <a:lnTo>
                    <a:pt x="1879" y="2435"/>
                  </a:lnTo>
                  <a:lnTo>
                    <a:pt x="1858" y="2430"/>
                  </a:lnTo>
                  <a:lnTo>
                    <a:pt x="1837" y="2423"/>
                  </a:lnTo>
                  <a:lnTo>
                    <a:pt x="1816" y="2415"/>
                  </a:lnTo>
                  <a:lnTo>
                    <a:pt x="1794" y="2404"/>
                  </a:lnTo>
                  <a:lnTo>
                    <a:pt x="1773" y="2393"/>
                  </a:lnTo>
                  <a:lnTo>
                    <a:pt x="1752" y="2379"/>
                  </a:lnTo>
                  <a:lnTo>
                    <a:pt x="1735" y="2390"/>
                  </a:lnTo>
                  <a:lnTo>
                    <a:pt x="1716" y="2399"/>
                  </a:lnTo>
                  <a:lnTo>
                    <a:pt x="1699" y="2408"/>
                  </a:lnTo>
                  <a:lnTo>
                    <a:pt x="1679" y="2413"/>
                  </a:lnTo>
                  <a:lnTo>
                    <a:pt x="1660" y="2418"/>
                  </a:lnTo>
                  <a:lnTo>
                    <a:pt x="1642" y="2422"/>
                  </a:lnTo>
                  <a:lnTo>
                    <a:pt x="1622" y="2424"/>
                  </a:lnTo>
                  <a:lnTo>
                    <a:pt x="1602" y="2424"/>
                  </a:lnTo>
                  <a:lnTo>
                    <a:pt x="1585" y="2424"/>
                  </a:lnTo>
                  <a:lnTo>
                    <a:pt x="1860" y="2866"/>
                  </a:lnTo>
                  <a:lnTo>
                    <a:pt x="1875" y="2891"/>
                  </a:lnTo>
                  <a:lnTo>
                    <a:pt x="1875" y="2918"/>
                  </a:lnTo>
                  <a:lnTo>
                    <a:pt x="1875" y="3838"/>
                  </a:lnTo>
                  <a:lnTo>
                    <a:pt x="2038" y="3838"/>
                  </a:lnTo>
                  <a:lnTo>
                    <a:pt x="2038" y="2918"/>
                  </a:lnTo>
                  <a:lnTo>
                    <a:pt x="2038" y="2891"/>
                  </a:lnTo>
                  <a:lnTo>
                    <a:pt x="2053" y="2866"/>
                  </a:lnTo>
                  <a:lnTo>
                    <a:pt x="2326" y="2429"/>
                  </a:lnTo>
                  <a:close/>
                  <a:moveTo>
                    <a:pt x="2506" y="5533"/>
                  </a:moveTo>
                  <a:lnTo>
                    <a:pt x="1402" y="5631"/>
                  </a:lnTo>
                  <a:lnTo>
                    <a:pt x="1405" y="5656"/>
                  </a:lnTo>
                  <a:lnTo>
                    <a:pt x="1410" y="5681"/>
                  </a:lnTo>
                  <a:lnTo>
                    <a:pt x="1417" y="5705"/>
                  </a:lnTo>
                  <a:lnTo>
                    <a:pt x="1424" y="5729"/>
                  </a:lnTo>
                  <a:lnTo>
                    <a:pt x="1432" y="5753"/>
                  </a:lnTo>
                  <a:lnTo>
                    <a:pt x="1441" y="5776"/>
                  </a:lnTo>
                  <a:lnTo>
                    <a:pt x="1451" y="5798"/>
                  </a:lnTo>
                  <a:lnTo>
                    <a:pt x="1463" y="5820"/>
                  </a:lnTo>
                  <a:lnTo>
                    <a:pt x="1475" y="5842"/>
                  </a:lnTo>
                  <a:lnTo>
                    <a:pt x="1489" y="5862"/>
                  </a:lnTo>
                  <a:lnTo>
                    <a:pt x="1503" y="5883"/>
                  </a:lnTo>
                  <a:lnTo>
                    <a:pt x="1516" y="5902"/>
                  </a:lnTo>
                  <a:lnTo>
                    <a:pt x="1533" y="5921"/>
                  </a:lnTo>
                  <a:lnTo>
                    <a:pt x="1549" y="5938"/>
                  </a:lnTo>
                  <a:lnTo>
                    <a:pt x="1566" y="5956"/>
                  </a:lnTo>
                  <a:lnTo>
                    <a:pt x="1584" y="5973"/>
                  </a:lnTo>
                  <a:lnTo>
                    <a:pt x="1602" y="5988"/>
                  </a:lnTo>
                  <a:lnTo>
                    <a:pt x="1622" y="6003"/>
                  </a:lnTo>
                  <a:lnTo>
                    <a:pt x="1642" y="6017"/>
                  </a:lnTo>
                  <a:lnTo>
                    <a:pt x="1663" y="6031"/>
                  </a:lnTo>
                  <a:lnTo>
                    <a:pt x="1685" y="6043"/>
                  </a:lnTo>
                  <a:lnTo>
                    <a:pt x="1706" y="6055"/>
                  </a:lnTo>
                  <a:lnTo>
                    <a:pt x="1729" y="6065"/>
                  </a:lnTo>
                  <a:lnTo>
                    <a:pt x="1752" y="6074"/>
                  </a:lnTo>
                  <a:lnTo>
                    <a:pt x="1775" y="6082"/>
                  </a:lnTo>
                  <a:lnTo>
                    <a:pt x="1799" y="6091"/>
                  </a:lnTo>
                  <a:lnTo>
                    <a:pt x="1823" y="6096"/>
                  </a:lnTo>
                  <a:lnTo>
                    <a:pt x="1849" y="6102"/>
                  </a:lnTo>
                  <a:lnTo>
                    <a:pt x="1873" y="6106"/>
                  </a:lnTo>
                  <a:lnTo>
                    <a:pt x="1900" y="6109"/>
                  </a:lnTo>
                  <a:lnTo>
                    <a:pt x="1925" y="6110"/>
                  </a:lnTo>
                  <a:lnTo>
                    <a:pt x="1951" y="6111"/>
                  </a:lnTo>
                  <a:lnTo>
                    <a:pt x="1980" y="6110"/>
                  </a:lnTo>
                  <a:lnTo>
                    <a:pt x="2008" y="6109"/>
                  </a:lnTo>
                  <a:lnTo>
                    <a:pt x="2035" y="6106"/>
                  </a:lnTo>
                  <a:lnTo>
                    <a:pt x="2063" y="6100"/>
                  </a:lnTo>
                  <a:lnTo>
                    <a:pt x="2090" y="6094"/>
                  </a:lnTo>
                  <a:lnTo>
                    <a:pt x="2117" y="6087"/>
                  </a:lnTo>
                  <a:lnTo>
                    <a:pt x="2142" y="6078"/>
                  </a:lnTo>
                  <a:lnTo>
                    <a:pt x="2168" y="6067"/>
                  </a:lnTo>
                  <a:lnTo>
                    <a:pt x="2192" y="6057"/>
                  </a:lnTo>
                  <a:lnTo>
                    <a:pt x="2215" y="6044"/>
                  </a:lnTo>
                  <a:lnTo>
                    <a:pt x="2239" y="6031"/>
                  </a:lnTo>
                  <a:lnTo>
                    <a:pt x="2262" y="6016"/>
                  </a:lnTo>
                  <a:lnTo>
                    <a:pt x="2284" y="6001"/>
                  </a:lnTo>
                  <a:lnTo>
                    <a:pt x="2305" y="5985"/>
                  </a:lnTo>
                  <a:lnTo>
                    <a:pt x="2324" y="5968"/>
                  </a:lnTo>
                  <a:lnTo>
                    <a:pt x="2344" y="5949"/>
                  </a:lnTo>
                  <a:lnTo>
                    <a:pt x="2362" y="5929"/>
                  </a:lnTo>
                  <a:lnTo>
                    <a:pt x="2379" y="5909"/>
                  </a:lnTo>
                  <a:lnTo>
                    <a:pt x="2396" y="5889"/>
                  </a:lnTo>
                  <a:lnTo>
                    <a:pt x="2412" y="5866"/>
                  </a:lnTo>
                  <a:lnTo>
                    <a:pt x="2425" y="5844"/>
                  </a:lnTo>
                  <a:lnTo>
                    <a:pt x="2439" y="5821"/>
                  </a:lnTo>
                  <a:lnTo>
                    <a:pt x="2451" y="5797"/>
                  </a:lnTo>
                  <a:lnTo>
                    <a:pt x="2463" y="5772"/>
                  </a:lnTo>
                  <a:lnTo>
                    <a:pt x="2473" y="5747"/>
                  </a:lnTo>
                  <a:lnTo>
                    <a:pt x="2481" y="5721"/>
                  </a:lnTo>
                  <a:lnTo>
                    <a:pt x="2489" y="5695"/>
                  </a:lnTo>
                  <a:lnTo>
                    <a:pt x="2495" y="5668"/>
                  </a:lnTo>
                  <a:lnTo>
                    <a:pt x="2500" y="5641"/>
                  </a:lnTo>
                  <a:lnTo>
                    <a:pt x="2503" y="5613"/>
                  </a:lnTo>
                  <a:lnTo>
                    <a:pt x="2506" y="5584"/>
                  </a:lnTo>
                  <a:lnTo>
                    <a:pt x="2507" y="5556"/>
                  </a:lnTo>
                  <a:lnTo>
                    <a:pt x="2506" y="5533"/>
                  </a:lnTo>
                  <a:close/>
                  <a:moveTo>
                    <a:pt x="2908" y="4892"/>
                  </a:moveTo>
                  <a:lnTo>
                    <a:pt x="1018" y="5060"/>
                  </a:lnTo>
                  <a:lnTo>
                    <a:pt x="1015" y="5089"/>
                  </a:lnTo>
                  <a:lnTo>
                    <a:pt x="1015" y="5118"/>
                  </a:lnTo>
                  <a:lnTo>
                    <a:pt x="1017" y="5144"/>
                  </a:lnTo>
                  <a:lnTo>
                    <a:pt x="2906" y="4978"/>
                  </a:lnTo>
                  <a:lnTo>
                    <a:pt x="2908" y="4953"/>
                  </a:lnTo>
                  <a:lnTo>
                    <a:pt x="2910" y="4927"/>
                  </a:lnTo>
                  <a:lnTo>
                    <a:pt x="2910" y="4910"/>
                  </a:lnTo>
                  <a:lnTo>
                    <a:pt x="2908" y="4892"/>
                  </a:lnTo>
                  <a:close/>
                  <a:moveTo>
                    <a:pt x="2908" y="4171"/>
                  </a:moveTo>
                  <a:lnTo>
                    <a:pt x="1018" y="4337"/>
                  </a:lnTo>
                  <a:lnTo>
                    <a:pt x="1015" y="4368"/>
                  </a:lnTo>
                  <a:lnTo>
                    <a:pt x="1015" y="4397"/>
                  </a:lnTo>
                  <a:lnTo>
                    <a:pt x="1017" y="4423"/>
                  </a:lnTo>
                  <a:lnTo>
                    <a:pt x="2906" y="4257"/>
                  </a:lnTo>
                  <a:lnTo>
                    <a:pt x="2908" y="4232"/>
                  </a:lnTo>
                  <a:lnTo>
                    <a:pt x="2910" y="4206"/>
                  </a:lnTo>
                  <a:lnTo>
                    <a:pt x="2910" y="4189"/>
                  </a:lnTo>
                  <a:lnTo>
                    <a:pt x="2908" y="41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>
            <a:off x="3443288" y="1419225"/>
            <a:ext cx="949325" cy="1143000"/>
            <a:chOff x="3443444" y="1203598"/>
            <a:chExt cx="948873" cy="1143356"/>
          </a:xfrm>
        </p:grpSpPr>
        <p:sp>
          <p:nvSpPr>
            <p:cNvPr id="57" name="椭圆 11"/>
            <p:cNvSpPr/>
            <p:nvPr/>
          </p:nvSpPr>
          <p:spPr>
            <a:xfrm>
              <a:off x="3443444" y="1203598"/>
              <a:ext cx="948873" cy="1143356"/>
            </a:xfrm>
            <a:custGeom>
              <a:avLst/>
              <a:gdLst/>
              <a:ahLst/>
              <a:cxnLst/>
              <a:rect l="l" t="t" r="r" b="b"/>
              <a:pathLst>
                <a:path w="1845204" h="2223400">
                  <a:moveTo>
                    <a:pt x="922602" y="0"/>
                  </a:moveTo>
                  <a:cubicBezTo>
                    <a:pt x="1432141" y="0"/>
                    <a:pt x="1845204" y="413063"/>
                    <a:pt x="1845204" y="922602"/>
                  </a:cubicBezTo>
                  <a:cubicBezTo>
                    <a:pt x="1845204" y="1147299"/>
                    <a:pt x="1764878" y="1353235"/>
                    <a:pt x="1628134" y="1510557"/>
                  </a:cubicBezTo>
                  <a:lnTo>
                    <a:pt x="1635445" y="1510557"/>
                  </a:lnTo>
                  <a:lnTo>
                    <a:pt x="1593653" y="1552349"/>
                  </a:lnTo>
                  <a:cubicBezTo>
                    <a:pt x="1581994" y="1568184"/>
                    <a:pt x="1568184" y="1581994"/>
                    <a:pt x="1552350" y="1593652"/>
                  </a:cubicBezTo>
                  <a:lnTo>
                    <a:pt x="922602" y="2223400"/>
                  </a:lnTo>
                  <a:lnTo>
                    <a:pt x="292852" y="1593650"/>
                  </a:lnTo>
                  <a:cubicBezTo>
                    <a:pt x="277019" y="1581993"/>
                    <a:pt x="263211" y="1568185"/>
                    <a:pt x="251554" y="1552352"/>
                  </a:cubicBezTo>
                  <a:lnTo>
                    <a:pt x="209759" y="1510557"/>
                  </a:lnTo>
                  <a:lnTo>
                    <a:pt x="217070" y="1510557"/>
                  </a:lnTo>
                  <a:cubicBezTo>
                    <a:pt x="80326" y="1353235"/>
                    <a:pt x="0" y="1147299"/>
                    <a:pt x="0" y="922602"/>
                  </a:cubicBezTo>
                  <a:cubicBezTo>
                    <a:pt x="0" y="413063"/>
                    <a:pt x="413063" y="0"/>
                    <a:pt x="922602" y="0"/>
                  </a:cubicBez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KSO_Shape"/>
            <p:cNvSpPr/>
            <p:nvPr/>
          </p:nvSpPr>
          <p:spPr bwMode="auto">
            <a:xfrm>
              <a:off x="3583077" y="1384629"/>
              <a:ext cx="669606" cy="668546"/>
            </a:xfrm>
            <a:custGeom>
              <a:avLst/>
              <a:gdLst>
                <a:gd name="T0" fmla="*/ 1435690 w 5147"/>
                <a:gd name="T1" fmla="*/ 1165934 h 5145"/>
                <a:gd name="T2" fmla="*/ 1462708 w 5147"/>
                <a:gd name="T3" fmla="*/ 1091584 h 5145"/>
                <a:gd name="T4" fmla="*/ 1474552 w 5147"/>
                <a:gd name="T5" fmla="*/ 867423 h 5145"/>
                <a:gd name="T6" fmla="*/ 1440131 w 5147"/>
                <a:gd name="T7" fmla="*/ 746834 h 5145"/>
                <a:gd name="T8" fmla="*/ 1367218 w 5147"/>
                <a:gd name="T9" fmla="*/ 623656 h 5145"/>
                <a:gd name="T10" fmla="*/ 1264325 w 5147"/>
                <a:gd name="T11" fmla="*/ 524892 h 5145"/>
                <a:gd name="T12" fmla="*/ 1138114 w 5147"/>
                <a:gd name="T13" fmla="*/ 456830 h 5145"/>
                <a:gd name="T14" fmla="*/ 867928 w 5147"/>
                <a:gd name="T15" fmla="*/ 429457 h 5145"/>
                <a:gd name="T16" fmla="*/ 801307 w 5147"/>
                <a:gd name="T17" fmla="*/ 444993 h 5145"/>
                <a:gd name="T18" fmla="*/ 727653 w 5147"/>
                <a:gd name="T19" fmla="*/ 472736 h 5145"/>
                <a:gd name="T20" fmla="*/ 483375 w 5147"/>
                <a:gd name="T21" fmla="*/ 707255 h 5145"/>
                <a:gd name="T22" fmla="*/ 452285 w 5147"/>
                <a:gd name="T23" fmla="*/ 779016 h 5145"/>
                <a:gd name="T24" fmla="*/ 432298 w 5147"/>
                <a:gd name="T25" fmla="*/ 855956 h 5145"/>
                <a:gd name="T26" fmla="*/ 443772 w 5147"/>
                <a:gd name="T27" fmla="*/ 1097502 h 5145"/>
                <a:gd name="T28" fmla="*/ 502251 w 5147"/>
                <a:gd name="T29" fmla="*/ 1229558 h 5145"/>
                <a:gd name="T30" fmla="*/ 593300 w 5147"/>
                <a:gd name="T31" fmla="*/ 1339419 h 5145"/>
                <a:gd name="T32" fmla="*/ 709887 w 5147"/>
                <a:gd name="T33" fmla="*/ 1421167 h 5145"/>
                <a:gd name="T34" fmla="*/ 847201 w 5147"/>
                <a:gd name="T35" fmla="*/ 1469625 h 5145"/>
                <a:gd name="T36" fmla="*/ 1070383 w 5147"/>
                <a:gd name="T37" fmla="*/ 1466665 h 5145"/>
                <a:gd name="T38" fmla="*/ 1146257 w 5147"/>
                <a:gd name="T39" fmla="*/ 1443362 h 5145"/>
                <a:gd name="T40" fmla="*/ 1846521 w 5147"/>
                <a:gd name="T41" fmla="*/ 1844706 h 5145"/>
                <a:gd name="T42" fmla="*/ 1006722 w 5147"/>
                <a:gd name="T43" fmla="*/ 527112 h 5145"/>
                <a:gd name="T44" fmla="*/ 1079636 w 5147"/>
                <a:gd name="T45" fmla="*/ 543018 h 5145"/>
                <a:gd name="T46" fmla="*/ 1146997 w 5147"/>
                <a:gd name="T47" fmla="*/ 570390 h 5145"/>
                <a:gd name="T48" fmla="*/ 1208437 w 5147"/>
                <a:gd name="T49" fmla="*/ 608860 h 5145"/>
                <a:gd name="T50" fmla="*/ 1262104 w 5147"/>
                <a:gd name="T51" fmla="*/ 656208 h 5145"/>
                <a:gd name="T52" fmla="*/ 1307259 w 5147"/>
                <a:gd name="T53" fmla="*/ 712433 h 5145"/>
                <a:gd name="T54" fmla="*/ 1342790 w 5147"/>
                <a:gd name="T55" fmla="*/ 775317 h 5145"/>
                <a:gd name="T56" fmla="*/ 1367218 w 5147"/>
                <a:gd name="T57" fmla="*/ 844858 h 5145"/>
                <a:gd name="T58" fmla="*/ 1379432 w 5147"/>
                <a:gd name="T59" fmla="*/ 918469 h 5145"/>
                <a:gd name="T60" fmla="*/ 1379432 w 5147"/>
                <a:gd name="T61" fmla="*/ 982092 h 5145"/>
                <a:gd name="T62" fmla="*/ 1368698 w 5147"/>
                <a:gd name="T63" fmla="*/ 1052004 h 5145"/>
                <a:gd name="T64" fmla="*/ 1065201 w 5147"/>
                <a:gd name="T65" fmla="*/ 734627 h 5145"/>
                <a:gd name="T66" fmla="*/ 851643 w 5147"/>
                <a:gd name="T67" fmla="*/ 535620 h 5145"/>
                <a:gd name="T68" fmla="*/ 921595 w 5147"/>
                <a:gd name="T69" fmla="*/ 524892 h 5145"/>
                <a:gd name="T70" fmla="*/ 1034851 w 5147"/>
                <a:gd name="T71" fmla="*/ 959898 h 5145"/>
                <a:gd name="T72" fmla="*/ 1010794 w 5147"/>
                <a:gd name="T73" fmla="*/ 1010205 h 5145"/>
                <a:gd name="T74" fmla="*/ 960828 w 5147"/>
                <a:gd name="T75" fmla="*/ 1033879 h 5145"/>
                <a:gd name="T76" fmla="*/ 912712 w 5147"/>
                <a:gd name="T77" fmla="*/ 1024631 h 5145"/>
                <a:gd name="T78" fmla="*/ 876071 w 5147"/>
                <a:gd name="T79" fmla="*/ 983942 h 5145"/>
                <a:gd name="T80" fmla="*/ 870889 w 5147"/>
                <a:gd name="T81" fmla="*/ 934745 h 5145"/>
                <a:gd name="T82" fmla="*/ 899758 w 5147"/>
                <a:gd name="T83" fmla="*/ 887397 h 5145"/>
                <a:gd name="T84" fmla="*/ 952315 w 5147"/>
                <a:gd name="T85" fmla="*/ 868532 h 5145"/>
                <a:gd name="T86" fmla="*/ 998950 w 5147"/>
                <a:gd name="T87" fmla="*/ 882958 h 5145"/>
                <a:gd name="T88" fmla="*/ 1031520 w 5147"/>
                <a:gd name="T89" fmla="*/ 926977 h 5145"/>
                <a:gd name="T90" fmla="*/ 941582 w 5147"/>
                <a:gd name="T91" fmla="*/ 1379368 h 5145"/>
                <a:gd name="T92" fmla="*/ 866077 w 5147"/>
                <a:gd name="T93" fmla="*/ 1370861 h 5145"/>
                <a:gd name="T94" fmla="*/ 795755 w 5147"/>
                <a:gd name="T95" fmla="*/ 1349776 h 5145"/>
                <a:gd name="T96" fmla="*/ 730244 w 5147"/>
                <a:gd name="T97" fmla="*/ 1317225 h 5145"/>
                <a:gd name="T98" fmla="*/ 672135 w 5147"/>
                <a:gd name="T99" fmla="*/ 1275056 h 5145"/>
                <a:gd name="T100" fmla="*/ 622169 w 5147"/>
                <a:gd name="T101" fmla="*/ 1223269 h 5145"/>
                <a:gd name="T102" fmla="*/ 581086 w 5147"/>
                <a:gd name="T103" fmla="*/ 1164085 h 5145"/>
                <a:gd name="T104" fmla="*/ 549996 w 5147"/>
                <a:gd name="T105" fmla="*/ 1098242 h 5145"/>
                <a:gd name="T106" fmla="*/ 530750 w 5147"/>
                <a:gd name="T107" fmla="*/ 1027221 h 5145"/>
                <a:gd name="T108" fmla="*/ 524088 w 5147"/>
                <a:gd name="T109" fmla="*/ 951391 h 5145"/>
                <a:gd name="T110" fmla="*/ 528529 w 5147"/>
                <a:gd name="T111" fmla="*/ 890357 h 5145"/>
                <a:gd name="T112" fmla="*/ 544074 w 5147"/>
                <a:gd name="T113" fmla="*/ 822664 h 5145"/>
                <a:gd name="T114" fmla="*/ 1090739 w 5147"/>
                <a:gd name="T115" fmla="*/ 1356434 h 5145"/>
                <a:gd name="T116" fmla="*/ 1023378 w 5147"/>
                <a:gd name="T117" fmla="*/ 1373450 h 5145"/>
                <a:gd name="T118" fmla="*/ 952315 w 5147"/>
                <a:gd name="T119" fmla="*/ 1379368 h 51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47" h="5145">
                  <a:moveTo>
                    <a:pt x="4989" y="4987"/>
                  </a:moveTo>
                  <a:lnTo>
                    <a:pt x="3826" y="3260"/>
                  </a:lnTo>
                  <a:lnTo>
                    <a:pt x="3841" y="3233"/>
                  </a:lnTo>
                  <a:lnTo>
                    <a:pt x="3854" y="3207"/>
                  </a:lnTo>
                  <a:lnTo>
                    <a:pt x="3867" y="3179"/>
                  </a:lnTo>
                  <a:lnTo>
                    <a:pt x="3879" y="3152"/>
                  </a:lnTo>
                  <a:lnTo>
                    <a:pt x="3892" y="3124"/>
                  </a:lnTo>
                  <a:lnTo>
                    <a:pt x="3903" y="3096"/>
                  </a:lnTo>
                  <a:lnTo>
                    <a:pt x="3914" y="3067"/>
                  </a:lnTo>
                  <a:lnTo>
                    <a:pt x="3924" y="3038"/>
                  </a:lnTo>
                  <a:lnTo>
                    <a:pt x="3934" y="3010"/>
                  </a:lnTo>
                  <a:lnTo>
                    <a:pt x="3944" y="2980"/>
                  </a:lnTo>
                  <a:lnTo>
                    <a:pt x="3952" y="2951"/>
                  </a:lnTo>
                  <a:lnTo>
                    <a:pt x="3959" y="2921"/>
                  </a:lnTo>
                  <a:lnTo>
                    <a:pt x="3967" y="2891"/>
                  </a:lnTo>
                  <a:lnTo>
                    <a:pt x="3973" y="2861"/>
                  </a:lnTo>
                  <a:lnTo>
                    <a:pt x="3979" y="2831"/>
                  </a:lnTo>
                  <a:lnTo>
                    <a:pt x="3984" y="2800"/>
                  </a:lnTo>
                  <a:lnTo>
                    <a:pt x="5147" y="2572"/>
                  </a:lnTo>
                  <a:lnTo>
                    <a:pt x="3984" y="2345"/>
                  </a:lnTo>
                  <a:lnTo>
                    <a:pt x="3974" y="2289"/>
                  </a:lnTo>
                  <a:lnTo>
                    <a:pt x="3962" y="2233"/>
                  </a:lnTo>
                  <a:lnTo>
                    <a:pt x="3947" y="2178"/>
                  </a:lnTo>
                  <a:lnTo>
                    <a:pt x="3930" y="2124"/>
                  </a:lnTo>
                  <a:lnTo>
                    <a:pt x="3912" y="2071"/>
                  </a:lnTo>
                  <a:lnTo>
                    <a:pt x="3891" y="2019"/>
                  </a:lnTo>
                  <a:lnTo>
                    <a:pt x="3868" y="1968"/>
                  </a:lnTo>
                  <a:lnTo>
                    <a:pt x="3844" y="1918"/>
                  </a:lnTo>
                  <a:lnTo>
                    <a:pt x="3817" y="1869"/>
                  </a:lnTo>
                  <a:lnTo>
                    <a:pt x="3789" y="1821"/>
                  </a:lnTo>
                  <a:lnTo>
                    <a:pt x="3759" y="1774"/>
                  </a:lnTo>
                  <a:lnTo>
                    <a:pt x="3728" y="1730"/>
                  </a:lnTo>
                  <a:lnTo>
                    <a:pt x="3694" y="1686"/>
                  </a:lnTo>
                  <a:lnTo>
                    <a:pt x="3658" y="1643"/>
                  </a:lnTo>
                  <a:lnTo>
                    <a:pt x="3622" y="1601"/>
                  </a:lnTo>
                  <a:lnTo>
                    <a:pt x="3584" y="1562"/>
                  </a:lnTo>
                  <a:lnTo>
                    <a:pt x="3544" y="1524"/>
                  </a:lnTo>
                  <a:lnTo>
                    <a:pt x="3502" y="1487"/>
                  </a:lnTo>
                  <a:lnTo>
                    <a:pt x="3461" y="1452"/>
                  </a:lnTo>
                  <a:lnTo>
                    <a:pt x="3416" y="1419"/>
                  </a:lnTo>
                  <a:lnTo>
                    <a:pt x="3371" y="1386"/>
                  </a:lnTo>
                  <a:lnTo>
                    <a:pt x="3324" y="1357"/>
                  </a:lnTo>
                  <a:lnTo>
                    <a:pt x="3277" y="1328"/>
                  </a:lnTo>
                  <a:lnTo>
                    <a:pt x="3228" y="1302"/>
                  </a:lnTo>
                  <a:lnTo>
                    <a:pt x="3178" y="1277"/>
                  </a:lnTo>
                  <a:lnTo>
                    <a:pt x="3127" y="1255"/>
                  </a:lnTo>
                  <a:lnTo>
                    <a:pt x="3075" y="1235"/>
                  </a:lnTo>
                  <a:lnTo>
                    <a:pt x="3022" y="1215"/>
                  </a:lnTo>
                  <a:lnTo>
                    <a:pt x="2968" y="1199"/>
                  </a:lnTo>
                  <a:lnTo>
                    <a:pt x="2913" y="1185"/>
                  </a:lnTo>
                  <a:lnTo>
                    <a:pt x="2858" y="1171"/>
                  </a:lnTo>
                  <a:lnTo>
                    <a:pt x="2801" y="1161"/>
                  </a:lnTo>
                  <a:lnTo>
                    <a:pt x="2573" y="0"/>
                  </a:lnTo>
                  <a:lnTo>
                    <a:pt x="2345" y="1161"/>
                  </a:lnTo>
                  <a:lnTo>
                    <a:pt x="2315" y="1166"/>
                  </a:lnTo>
                  <a:lnTo>
                    <a:pt x="2284" y="1172"/>
                  </a:lnTo>
                  <a:lnTo>
                    <a:pt x="2255" y="1180"/>
                  </a:lnTo>
                  <a:lnTo>
                    <a:pt x="2224" y="1187"/>
                  </a:lnTo>
                  <a:lnTo>
                    <a:pt x="2194" y="1194"/>
                  </a:lnTo>
                  <a:lnTo>
                    <a:pt x="2165" y="1203"/>
                  </a:lnTo>
                  <a:lnTo>
                    <a:pt x="2135" y="1212"/>
                  </a:lnTo>
                  <a:lnTo>
                    <a:pt x="2107" y="1221"/>
                  </a:lnTo>
                  <a:lnTo>
                    <a:pt x="2078" y="1232"/>
                  </a:lnTo>
                  <a:lnTo>
                    <a:pt x="2050" y="1243"/>
                  </a:lnTo>
                  <a:lnTo>
                    <a:pt x="2021" y="1254"/>
                  </a:lnTo>
                  <a:lnTo>
                    <a:pt x="1994" y="1266"/>
                  </a:lnTo>
                  <a:lnTo>
                    <a:pt x="1966" y="1278"/>
                  </a:lnTo>
                  <a:lnTo>
                    <a:pt x="1939" y="1292"/>
                  </a:lnTo>
                  <a:lnTo>
                    <a:pt x="1912" y="1305"/>
                  </a:lnTo>
                  <a:lnTo>
                    <a:pt x="1886" y="1319"/>
                  </a:lnTo>
                  <a:lnTo>
                    <a:pt x="158" y="157"/>
                  </a:lnTo>
                  <a:lnTo>
                    <a:pt x="1320" y="1885"/>
                  </a:lnTo>
                  <a:lnTo>
                    <a:pt x="1306" y="1912"/>
                  </a:lnTo>
                  <a:lnTo>
                    <a:pt x="1292" y="1938"/>
                  </a:lnTo>
                  <a:lnTo>
                    <a:pt x="1279" y="1966"/>
                  </a:lnTo>
                  <a:lnTo>
                    <a:pt x="1266" y="1993"/>
                  </a:lnTo>
                  <a:lnTo>
                    <a:pt x="1254" y="2021"/>
                  </a:lnTo>
                  <a:lnTo>
                    <a:pt x="1243" y="2049"/>
                  </a:lnTo>
                  <a:lnTo>
                    <a:pt x="1232" y="2077"/>
                  </a:lnTo>
                  <a:lnTo>
                    <a:pt x="1222" y="2106"/>
                  </a:lnTo>
                  <a:lnTo>
                    <a:pt x="1212" y="2135"/>
                  </a:lnTo>
                  <a:lnTo>
                    <a:pt x="1203" y="2165"/>
                  </a:lnTo>
                  <a:lnTo>
                    <a:pt x="1195" y="2194"/>
                  </a:lnTo>
                  <a:lnTo>
                    <a:pt x="1187" y="2224"/>
                  </a:lnTo>
                  <a:lnTo>
                    <a:pt x="1180" y="2253"/>
                  </a:lnTo>
                  <a:lnTo>
                    <a:pt x="1174" y="2284"/>
                  </a:lnTo>
                  <a:lnTo>
                    <a:pt x="1168" y="2314"/>
                  </a:lnTo>
                  <a:lnTo>
                    <a:pt x="1162" y="2345"/>
                  </a:lnTo>
                  <a:lnTo>
                    <a:pt x="0" y="2572"/>
                  </a:lnTo>
                  <a:lnTo>
                    <a:pt x="1162" y="2800"/>
                  </a:lnTo>
                  <a:lnTo>
                    <a:pt x="1173" y="2856"/>
                  </a:lnTo>
                  <a:lnTo>
                    <a:pt x="1185" y="2912"/>
                  </a:lnTo>
                  <a:lnTo>
                    <a:pt x="1199" y="2967"/>
                  </a:lnTo>
                  <a:lnTo>
                    <a:pt x="1216" y="3021"/>
                  </a:lnTo>
                  <a:lnTo>
                    <a:pt x="1235" y="3074"/>
                  </a:lnTo>
                  <a:lnTo>
                    <a:pt x="1255" y="3126"/>
                  </a:lnTo>
                  <a:lnTo>
                    <a:pt x="1278" y="3177"/>
                  </a:lnTo>
                  <a:lnTo>
                    <a:pt x="1303" y="3227"/>
                  </a:lnTo>
                  <a:lnTo>
                    <a:pt x="1330" y="3276"/>
                  </a:lnTo>
                  <a:lnTo>
                    <a:pt x="1357" y="3324"/>
                  </a:lnTo>
                  <a:lnTo>
                    <a:pt x="1388" y="3371"/>
                  </a:lnTo>
                  <a:lnTo>
                    <a:pt x="1419" y="3415"/>
                  </a:lnTo>
                  <a:lnTo>
                    <a:pt x="1453" y="3459"/>
                  </a:lnTo>
                  <a:lnTo>
                    <a:pt x="1487" y="3502"/>
                  </a:lnTo>
                  <a:lnTo>
                    <a:pt x="1524" y="3543"/>
                  </a:lnTo>
                  <a:lnTo>
                    <a:pt x="1563" y="3582"/>
                  </a:lnTo>
                  <a:lnTo>
                    <a:pt x="1603" y="3621"/>
                  </a:lnTo>
                  <a:lnTo>
                    <a:pt x="1643" y="3658"/>
                  </a:lnTo>
                  <a:lnTo>
                    <a:pt x="1686" y="3692"/>
                  </a:lnTo>
                  <a:lnTo>
                    <a:pt x="1730" y="3726"/>
                  </a:lnTo>
                  <a:lnTo>
                    <a:pt x="1775" y="3758"/>
                  </a:lnTo>
                  <a:lnTo>
                    <a:pt x="1822" y="3788"/>
                  </a:lnTo>
                  <a:lnTo>
                    <a:pt x="1869" y="3816"/>
                  </a:lnTo>
                  <a:lnTo>
                    <a:pt x="1918" y="3842"/>
                  </a:lnTo>
                  <a:lnTo>
                    <a:pt x="1968" y="3868"/>
                  </a:lnTo>
                  <a:lnTo>
                    <a:pt x="2019" y="3890"/>
                  </a:lnTo>
                  <a:lnTo>
                    <a:pt x="2071" y="3910"/>
                  </a:lnTo>
                  <a:lnTo>
                    <a:pt x="2124" y="3930"/>
                  </a:lnTo>
                  <a:lnTo>
                    <a:pt x="2178" y="3946"/>
                  </a:lnTo>
                  <a:lnTo>
                    <a:pt x="2233" y="3960"/>
                  </a:lnTo>
                  <a:lnTo>
                    <a:pt x="2289" y="3973"/>
                  </a:lnTo>
                  <a:lnTo>
                    <a:pt x="2345" y="3983"/>
                  </a:lnTo>
                  <a:lnTo>
                    <a:pt x="2573" y="5145"/>
                  </a:lnTo>
                  <a:lnTo>
                    <a:pt x="2801" y="3983"/>
                  </a:lnTo>
                  <a:lnTo>
                    <a:pt x="2831" y="3978"/>
                  </a:lnTo>
                  <a:lnTo>
                    <a:pt x="2862" y="3972"/>
                  </a:lnTo>
                  <a:lnTo>
                    <a:pt x="2892" y="3965"/>
                  </a:lnTo>
                  <a:lnTo>
                    <a:pt x="2922" y="3958"/>
                  </a:lnTo>
                  <a:lnTo>
                    <a:pt x="2951" y="3950"/>
                  </a:lnTo>
                  <a:lnTo>
                    <a:pt x="2981" y="3942"/>
                  </a:lnTo>
                  <a:lnTo>
                    <a:pt x="3010" y="3933"/>
                  </a:lnTo>
                  <a:lnTo>
                    <a:pt x="3039" y="3924"/>
                  </a:lnTo>
                  <a:lnTo>
                    <a:pt x="3068" y="3913"/>
                  </a:lnTo>
                  <a:lnTo>
                    <a:pt x="3097" y="3902"/>
                  </a:lnTo>
                  <a:lnTo>
                    <a:pt x="3124" y="3891"/>
                  </a:lnTo>
                  <a:lnTo>
                    <a:pt x="3152" y="3879"/>
                  </a:lnTo>
                  <a:lnTo>
                    <a:pt x="3180" y="3867"/>
                  </a:lnTo>
                  <a:lnTo>
                    <a:pt x="3207" y="3853"/>
                  </a:lnTo>
                  <a:lnTo>
                    <a:pt x="3233" y="3839"/>
                  </a:lnTo>
                  <a:lnTo>
                    <a:pt x="3260" y="3826"/>
                  </a:lnTo>
                  <a:lnTo>
                    <a:pt x="4989" y="4987"/>
                  </a:lnTo>
                  <a:close/>
                  <a:moveTo>
                    <a:pt x="2573" y="1416"/>
                  </a:moveTo>
                  <a:lnTo>
                    <a:pt x="2573" y="1416"/>
                  </a:lnTo>
                  <a:lnTo>
                    <a:pt x="2603" y="1416"/>
                  </a:lnTo>
                  <a:lnTo>
                    <a:pt x="2632" y="1417"/>
                  </a:lnTo>
                  <a:lnTo>
                    <a:pt x="2662" y="1419"/>
                  </a:lnTo>
                  <a:lnTo>
                    <a:pt x="2692" y="1422"/>
                  </a:lnTo>
                  <a:lnTo>
                    <a:pt x="2720" y="1425"/>
                  </a:lnTo>
                  <a:lnTo>
                    <a:pt x="2750" y="1429"/>
                  </a:lnTo>
                  <a:lnTo>
                    <a:pt x="2778" y="1433"/>
                  </a:lnTo>
                  <a:lnTo>
                    <a:pt x="2806" y="1439"/>
                  </a:lnTo>
                  <a:lnTo>
                    <a:pt x="2834" y="1445"/>
                  </a:lnTo>
                  <a:lnTo>
                    <a:pt x="2862" y="1452"/>
                  </a:lnTo>
                  <a:lnTo>
                    <a:pt x="2889" y="1460"/>
                  </a:lnTo>
                  <a:lnTo>
                    <a:pt x="2917" y="1468"/>
                  </a:lnTo>
                  <a:lnTo>
                    <a:pt x="2944" y="1476"/>
                  </a:lnTo>
                  <a:lnTo>
                    <a:pt x="2971" y="1486"/>
                  </a:lnTo>
                  <a:lnTo>
                    <a:pt x="2997" y="1496"/>
                  </a:lnTo>
                  <a:lnTo>
                    <a:pt x="3023" y="1507"/>
                  </a:lnTo>
                  <a:lnTo>
                    <a:pt x="3049" y="1518"/>
                  </a:lnTo>
                  <a:lnTo>
                    <a:pt x="3075" y="1530"/>
                  </a:lnTo>
                  <a:lnTo>
                    <a:pt x="3099" y="1542"/>
                  </a:lnTo>
                  <a:lnTo>
                    <a:pt x="3124" y="1555"/>
                  </a:lnTo>
                  <a:lnTo>
                    <a:pt x="3149" y="1569"/>
                  </a:lnTo>
                  <a:lnTo>
                    <a:pt x="3172" y="1583"/>
                  </a:lnTo>
                  <a:lnTo>
                    <a:pt x="3196" y="1598"/>
                  </a:lnTo>
                  <a:lnTo>
                    <a:pt x="3219" y="1613"/>
                  </a:lnTo>
                  <a:lnTo>
                    <a:pt x="3243" y="1629"/>
                  </a:lnTo>
                  <a:lnTo>
                    <a:pt x="3265" y="1646"/>
                  </a:lnTo>
                  <a:lnTo>
                    <a:pt x="3287" y="1662"/>
                  </a:lnTo>
                  <a:lnTo>
                    <a:pt x="3309" y="1680"/>
                  </a:lnTo>
                  <a:lnTo>
                    <a:pt x="3330" y="1698"/>
                  </a:lnTo>
                  <a:lnTo>
                    <a:pt x="3351" y="1716"/>
                  </a:lnTo>
                  <a:lnTo>
                    <a:pt x="3371" y="1736"/>
                  </a:lnTo>
                  <a:lnTo>
                    <a:pt x="3390" y="1755"/>
                  </a:lnTo>
                  <a:lnTo>
                    <a:pt x="3410" y="1774"/>
                  </a:lnTo>
                  <a:lnTo>
                    <a:pt x="3429" y="1795"/>
                  </a:lnTo>
                  <a:lnTo>
                    <a:pt x="3447" y="1816"/>
                  </a:lnTo>
                  <a:lnTo>
                    <a:pt x="3466" y="1837"/>
                  </a:lnTo>
                  <a:lnTo>
                    <a:pt x="3483" y="1859"/>
                  </a:lnTo>
                  <a:lnTo>
                    <a:pt x="3500" y="1880"/>
                  </a:lnTo>
                  <a:lnTo>
                    <a:pt x="3517" y="1903"/>
                  </a:lnTo>
                  <a:lnTo>
                    <a:pt x="3532" y="1926"/>
                  </a:lnTo>
                  <a:lnTo>
                    <a:pt x="3547" y="1950"/>
                  </a:lnTo>
                  <a:lnTo>
                    <a:pt x="3563" y="1973"/>
                  </a:lnTo>
                  <a:lnTo>
                    <a:pt x="3577" y="1996"/>
                  </a:lnTo>
                  <a:lnTo>
                    <a:pt x="3590" y="2021"/>
                  </a:lnTo>
                  <a:lnTo>
                    <a:pt x="3603" y="2046"/>
                  </a:lnTo>
                  <a:lnTo>
                    <a:pt x="3616" y="2071"/>
                  </a:lnTo>
                  <a:lnTo>
                    <a:pt x="3628" y="2096"/>
                  </a:lnTo>
                  <a:lnTo>
                    <a:pt x="3639" y="2123"/>
                  </a:lnTo>
                  <a:lnTo>
                    <a:pt x="3650" y="2148"/>
                  </a:lnTo>
                  <a:lnTo>
                    <a:pt x="3659" y="2175"/>
                  </a:lnTo>
                  <a:lnTo>
                    <a:pt x="3669" y="2201"/>
                  </a:lnTo>
                  <a:lnTo>
                    <a:pt x="3678" y="2229"/>
                  </a:lnTo>
                  <a:lnTo>
                    <a:pt x="3686" y="2256"/>
                  </a:lnTo>
                  <a:lnTo>
                    <a:pt x="3694" y="2284"/>
                  </a:lnTo>
                  <a:lnTo>
                    <a:pt x="3700" y="2311"/>
                  </a:lnTo>
                  <a:lnTo>
                    <a:pt x="3706" y="2340"/>
                  </a:lnTo>
                  <a:lnTo>
                    <a:pt x="3712" y="2368"/>
                  </a:lnTo>
                  <a:lnTo>
                    <a:pt x="3716" y="2397"/>
                  </a:lnTo>
                  <a:lnTo>
                    <a:pt x="3720" y="2425"/>
                  </a:lnTo>
                  <a:lnTo>
                    <a:pt x="3725" y="2454"/>
                  </a:lnTo>
                  <a:lnTo>
                    <a:pt x="3727" y="2483"/>
                  </a:lnTo>
                  <a:lnTo>
                    <a:pt x="3729" y="2513"/>
                  </a:lnTo>
                  <a:lnTo>
                    <a:pt x="3730" y="2542"/>
                  </a:lnTo>
                  <a:lnTo>
                    <a:pt x="3730" y="2572"/>
                  </a:lnTo>
                  <a:lnTo>
                    <a:pt x="3730" y="2600"/>
                  </a:lnTo>
                  <a:lnTo>
                    <a:pt x="3729" y="2628"/>
                  </a:lnTo>
                  <a:lnTo>
                    <a:pt x="3727" y="2655"/>
                  </a:lnTo>
                  <a:lnTo>
                    <a:pt x="3725" y="2683"/>
                  </a:lnTo>
                  <a:lnTo>
                    <a:pt x="3721" y="2711"/>
                  </a:lnTo>
                  <a:lnTo>
                    <a:pt x="3718" y="2738"/>
                  </a:lnTo>
                  <a:lnTo>
                    <a:pt x="3714" y="2764"/>
                  </a:lnTo>
                  <a:lnTo>
                    <a:pt x="3709" y="2791"/>
                  </a:lnTo>
                  <a:lnTo>
                    <a:pt x="3704" y="2817"/>
                  </a:lnTo>
                  <a:lnTo>
                    <a:pt x="3698" y="2844"/>
                  </a:lnTo>
                  <a:lnTo>
                    <a:pt x="3691" y="2870"/>
                  </a:lnTo>
                  <a:lnTo>
                    <a:pt x="3684" y="2896"/>
                  </a:lnTo>
                  <a:lnTo>
                    <a:pt x="3676" y="2921"/>
                  </a:lnTo>
                  <a:lnTo>
                    <a:pt x="3667" y="2947"/>
                  </a:lnTo>
                  <a:lnTo>
                    <a:pt x="3649" y="2997"/>
                  </a:lnTo>
                  <a:lnTo>
                    <a:pt x="3159" y="2268"/>
                  </a:lnTo>
                  <a:lnTo>
                    <a:pt x="2878" y="1986"/>
                  </a:lnTo>
                  <a:lnTo>
                    <a:pt x="2149" y="1496"/>
                  </a:lnTo>
                  <a:lnTo>
                    <a:pt x="2198" y="1478"/>
                  </a:lnTo>
                  <a:lnTo>
                    <a:pt x="2224" y="1470"/>
                  </a:lnTo>
                  <a:lnTo>
                    <a:pt x="2249" y="1462"/>
                  </a:lnTo>
                  <a:lnTo>
                    <a:pt x="2276" y="1455"/>
                  </a:lnTo>
                  <a:lnTo>
                    <a:pt x="2301" y="1448"/>
                  </a:lnTo>
                  <a:lnTo>
                    <a:pt x="2328" y="1442"/>
                  </a:lnTo>
                  <a:lnTo>
                    <a:pt x="2354" y="1436"/>
                  </a:lnTo>
                  <a:lnTo>
                    <a:pt x="2381" y="1431"/>
                  </a:lnTo>
                  <a:lnTo>
                    <a:pt x="2407" y="1427"/>
                  </a:lnTo>
                  <a:lnTo>
                    <a:pt x="2435" y="1424"/>
                  </a:lnTo>
                  <a:lnTo>
                    <a:pt x="2462" y="1421"/>
                  </a:lnTo>
                  <a:lnTo>
                    <a:pt x="2490" y="1419"/>
                  </a:lnTo>
                  <a:lnTo>
                    <a:pt x="2517" y="1417"/>
                  </a:lnTo>
                  <a:lnTo>
                    <a:pt x="2545" y="1416"/>
                  </a:lnTo>
                  <a:lnTo>
                    <a:pt x="2573" y="1416"/>
                  </a:lnTo>
                  <a:close/>
                  <a:moveTo>
                    <a:pt x="2797" y="2572"/>
                  </a:moveTo>
                  <a:lnTo>
                    <a:pt x="2797" y="2572"/>
                  </a:lnTo>
                  <a:lnTo>
                    <a:pt x="2796" y="2595"/>
                  </a:lnTo>
                  <a:lnTo>
                    <a:pt x="2792" y="2618"/>
                  </a:lnTo>
                  <a:lnTo>
                    <a:pt x="2787" y="2639"/>
                  </a:lnTo>
                  <a:lnTo>
                    <a:pt x="2780" y="2660"/>
                  </a:lnTo>
                  <a:lnTo>
                    <a:pt x="2770" y="2679"/>
                  </a:lnTo>
                  <a:lnTo>
                    <a:pt x="2759" y="2698"/>
                  </a:lnTo>
                  <a:lnTo>
                    <a:pt x="2747" y="2715"/>
                  </a:lnTo>
                  <a:lnTo>
                    <a:pt x="2731" y="2731"/>
                  </a:lnTo>
                  <a:lnTo>
                    <a:pt x="2716" y="2745"/>
                  </a:lnTo>
                  <a:lnTo>
                    <a:pt x="2699" y="2758"/>
                  </a:lnTo>
                  <a:lnTo>
                    <a:pt x="2680" y="2770"/>
                  </a:lnTo>
                  <a:lnTo>
                    <a:pt x="2660" y="2779"/>
                  </a:lnTo>
                  <a:lnTo>
                    <a:pt x="2640" y="2787"/>
                  </a:lnTo>
                  <a:lnTo>
                    <a:pt x="2618" y="2792"/>
                  </a:lnTo>
                  <a:lnTo>
                    <a:pt x="2596" y="2795"/>
                  </a:lnTo>
                  <a:lnTo>
                    <a:pt x="2573" y="2797"/>
                  </a:lnTo>
                  <a:lnTo>
                    <a:pt x="2550" y="2795"/>
                  </a:lnTo>
                  <a:lnTo>
                    <a:pt x="2528" y="2792"/>
                  </a:lnTo>
                  <a:lnTo>
                    <a:pt x="2506" y="2787"/>
                  </a:lnTo>
                  <a:lnTo>
                    <a:pt x="2486" y="2779"/>
                  </a:lnTo>
                  <a:lnTo>
                    <a:pt x="2466" y="2770"/>
                  </a:lnTo>
                  <a:lnTo>
                    <a:pt x="2448" y="2758"/>
                  </a:lnTo>
                  <a:lnTo>
                    <a:pt x="2431" y="2745"/>
                  </a:lnTo>
                  <a:lnTo>
                    <a:pt x="2414" y="2731"/>
                  </a:lnTo>
                  <a:lnTo>
                    <a:pt x="2400" y="2715"/>
                  </a:lnTo>
                  <a:lnTo>
                    <a:pt x="2387" y="2698"/>
                  </a:lnTo>
                  <a:lnTo>
                    <a:pt x="2376" y="2679"/>
                  </a:lnTo>
                  <a:lnTo>
                    <a:pt x="2367" y="2660"/>
                  </a:lnTo>
                  <a:lnTo>
                    <a:pt x="2358" y="2639"/>
                  </a:lnTo>
                  <a:lnTo>
                    <a:pt x="2353" y="2618"/>
                  </a:lnTo>
                  <a:lnTo>
                    <a:pt x="2350" y="2595"/>
                  </a:lnTo>
                  <a:lnTo>
                    <a:pt x="2348" y="2572"/>
                  </a:lnTo>
                  <a:lnTo>
                    <a:pt x="2350" y="2550"/>
                  </a:lnTo>
                  <a:lnTo>
                    <a:pt x="2353" y="2527"/>
                  </a:lnTo>
                  <a:lnTo>
                    <a:pt x="2358" y="2506"/>
                  </a:lnTo>
                  <a:lnTo>
                    <a:pt x="2367" y="2485"/>
                  </a:lnTo>
                  <a:lnTo>
                    <a:pt x="2376" y="2465"/>
                  </a:lnTo>
                  <a:lnTo>
                    <a:pt x="2387" y="2447"/>
                  </a:lnTo>
                  <a:lnTo>
                    <a:pt x="2400" y="2429"/>
                  </a:lnTo>
                  <a:lnTo>
                    <a:pt x="2414" y="2414"/>
                  </a:lnTo>
                  <a:lnTo>
                    <a:pt x="2431" y="2399"/>
                  </a:lnTo>
                  <a:lnTo>
                    <a:pt x="2448" y="2387"/>
                  </a:lnTo>
                  <a:lnTo>
                    <a:pt x="2466" y="2375"/>
                  </a:lnTo>
                  <a:lnTo>
                    <a:pt x="2486" y="2365"/>
                  </a:lnTo>
                  <a:lnTo>
                    <a:pt x="2506" y="2358"/>
                  </a:lnTo>
                  <a:lnTo>
                    <a:pt x="2528" y="2353"/>
                  </a:lnTo>
                  <a:lnTo>
                    <a:pt x="2550" y="2349"/>
                  </a:lnTo>
                  <a:lnTo>
                    <a:pt x="2573" y="2348"/>
                  </a:lnTo>
                  <a:lnTo>
                    <a:pt x="2596" y="2349"/>
                  </a:lnTo>
                  <a:lnTo>
                    <a:pt x="2618" y="2353"/>
                  </a:lnTo>
                  <a:lnTo>
                    <a:pt x="2640" y="2358"/>
                  </a:lnTo>
                  <a:lnTo>
                    <a:pt x="2660" y="2365"/>
                  </a:lnTo>
                  <a:lnTo>
                    <a:pt x="2680" y="2375"/>
                  </a:lnTo>
                  <a:lnTo>
                    <a:pt x="2699" y="2387"/>
                  </a:lnTo>
                  <a:lnTo>
                    <a:pt x="2716" y="2399"/>
                  </a:lnTo>
                  <a:lnTo>
                    <a:pt x="2731" y="2414"/>
                  </a:lnTo>
                  <a:lnTo>
                    <a:pt x="2747" y="2429"/>
                  </a:lnTo>
                  <a:lnTo>
                    <a:pt x="2759" y="2447"/>
                  </a:lnTo>
                  <a:lnTo>
                    <a:pt x="2770" y="2465"/>
                  </a:lnTo>
                  <a:lnTo>
                    <a:pt x="2780" y="2485"/>
                  </a:lnTo>
                  <a:lnTo>
                    <a:pt x="2787" y="2506"/>
                  </a:lnTo>
                  <a:lnTo>
                    <a:pt x="2792" y="2527"/>
                  </a:lnTo>
                  <a:lnTo>
                    <a:pt x="2796" y="2550"/>
                  </a:lnTo>
                  <a:lnTo>
                    <a:pt x="2797" y="2572"/>
                  </a:lnTo>
                  <a:close/>
                  <a:moveTo>
                    <a:pt x="2573" y="3729"/>
                  </a:moveTo>
                  <a:lnTo>
                    <a:pt x="2573" y="3729"/>
                  </a:lnTo>
                  <a:lnTo>
                    <a:pt x="2544" y="3729"/>
                  </a:lnTo>
                  <a:lnTo>
                    <a:pt x="2513" y="3728"/>
                  </a:lnTo>
                  <a:lnTo>
                    <a:pt x="2485" y="3726"/>
                  </a:lnTo>
                  <a:lnTo>
                    <a:pt x="2455" y="3723"/>
                  </a:lnTo>
                  <a:lnTo>
                    <a:pt x="2426" y="3720"/>
                  </a:lnTo>
                  <a:lnTo>
                    <a:pt x="2397" y="3716"/>
                  </a:lnTo>
                  <a:lnTo>
                    <a:pt x="2369" y="3711"/>
                  </a:lnTo>
                  <a:lnTo>
                    <a:pt x="2340" y="3706"/>
                  </a:lnTo>
                  <a:lnTo>
                    <a:pt x="2313" y="3700"/>
                  </a:lnTo>
                  <a:lnTo>
                    <a:pt x="2284" y="3692"/>
                  </a:lnTo>
                  <a:lnTo>
                    <a:pt x="2257" y="3685"/>
                  </a:lnTo>
                  <a:lnTo>
                    <a:pt x="2229" y="3677"/>
                  </a:lnTo>
                  <a:lnTo>
                    <a:pt x="2203" y="3668"/>
                  </a:lnTo>
                  <a:lnTo>
                    <a:pt x="2176" y="3659"/>
                  </a:lnTo>
                  <a:lnTo>
                    <a:pt x="2150" y="3649"/>
                  </a:lnTo>
                  <a:lnTo>
                    <a:pt x="2123" y="3638"/>
                  </a:lnTo>
                  <a:lnTo>
                    <a:pt x="2098" y="3627"/>
                  </a:lnTo>
                  <a:lnTo>
                    <a:pt x="2072" y="3615"/>
                  </a:lnTo>
                  <a:lnTo>
                    <a:pt x="2047" y="3603"/>
                  </a:lnTo>
                  <a:lnTo>
                    <a:pt x="2022" y="3590"/>
                  </a:lnTo>
                  <a:lnTo>
                    <a:pt x="1998" y="3575"/>
                  </a:lnTo>
                  <a:lnTo>
                    <a:pt x="1973" y="3561"/>
                  </a:lnTo>
                  <a:lnTo>
                    <a:pt x="1950" y="3547"/>
                  </a:lnTo>
                  <a:lnTo>
                    <a:pt x="1926" y="3531"/>
                  </a:lnTo>
                  <a:lnTo>
                    <a:pt x="1904" y="3515"/>
                  </a:lnTo>
                  <a:lnTo>
                    <a:pt x="1882" y="3499"/>
                  </a:lnTo>
                  <a:lnTo>
                    <a:pt x="1859" y="3482"/>
                  </a:lnTo>
                  <a:lnTo>
                    <a:pt x="1838" y="3464"/>
                  </a:lnTo>
                  <a:lnTo>
                    <a:pt x="1816" y="3447"/>
                  </a:lnTo>
                  <a:lnTo>
                    <a:pt x="1796" y="3429"/>
                  </a:lnTo>
                  <a:lnTo>
                    <a:pt x="1776" y="3409"/>
                  </a:lnTo>
                  <a:lnTo>
                    <a:pt x="1755" y="3390"/>
                  </a:lnTo>
                  <a:lnTo>
                    <a:pt x="1736" y="3370"/>
                  </a:lnTo>
                  <a:lnTo>
                    <a:pt x="1717" y="3350"/>
                  </a:lnTo>
                  <a:lnTo>
                    <a:pt x="1698" y="3329"/>
                  </a:lnTo>
                  <a:lnTo>
                    <a:pt x="1681" y="3307"/>
                  </a:lnTo>
                  <a:lnTo>
                    <a:pt x="1664" y="3286"/>
                  </a:lnTo>
                  <a:lnTo>
                    <a:pt x="1646" y="3264"/>
                  </a:lnTo>
                  <a:lnTo>
                    <a:pt x="1630" y="3241"/>
                  </a:lnTo>
                  <a:lnTo>
                    <a:pt x="1614" y="3219"/>
                  </a:lnTo>
                  <a:lnTo>
                    <a:pt x="1598" y="3195"/>
                  </a:lnTo>
                  <a:lnTo>
                    <a:pt x="1584" y="3172"/>
                  </a:lnTo>
                  <a:lnTo>
                    <a:pt x="1570" y="3147"/>
                  </a:lnTo>
                  <a:lnTo>
                    <a:pt x="1556" y="3123"/>
                  </a:lnTo>
                  <a:lnTo>
                    <a:pt x="1543" y="3099"/>
                  </a:lnTo>
                  <a:lnTo>
                    <a:pt x="1530" y="3073"/>
                  </a:lnTo>
                  <a:lnTo>
                    <a:pt x="1519" y="3048"/>
                  </a:lnTo>
                  <a:lnTo>
                    <a:pt x="1507" y="3022"/>
                  </a:lnTo>
                  <a:lnTo>
                    <a:pt x="1497" y="2996"/>
                  </a:lnTo>
                  <a:lnTo>
                    <a:pt x="1486" y="2969"/>
                  </a:lnTo>
                  <a:lnTo>
                    <a:pt x="1477" y="2943"/>
                  </a:lnTo>
                  <a:lnTo>
                    <a:pt x="1468" y="2916"/>
                  </a:lnTo>
                  <a:lnTo>
                    <a:pt x="1460" y="2889"/>
                  </a:lnTo>
                  <a:lnTo>
                    <a:pt x="1453" y="2861"/>
                  </a:lnTo>
                  <a:lnTo>
                    <a:pt x="1446" y="2833"/>
                  </a:lnTo>
                  <a:lnTo>
                    <a:pt x="1440" y="2805"/>
                  </a:lnTo>
                  <a:lnTo>
                    <a:pt x="1434" y="2777"/>
                  </a:lnTo>
                  <a:lnTo>
                    <a:pt x="1429" y="2748"/>
                  </a:lnTo>
                  <a:lnTo>
                    <a:pt x="1425" y="2720"/>
                  </a:lnTo>
                  <a:lnTo>
                    <a:pt x="1422" y="2690"/>
                  </a:lnTo>
                  <a:lnTo>
                    <a:pt x="1419" y="2662"/>
                  </a:lnTo>
                  <a:lnTo>
                    <a:pt x="1418" y="2632"/>
                  </a:lnTo>
                  <a:lnTo>
                    <a:pt x="1416" y="2603"/>
                  </a:lnTo>
                  <a:lnTo>
                    <a:pt x="1416" y="2572"/>
                  </a:lnTo>
                  <a:lnTo>
                    <a:pt x="1416" y="2544"/>
                  </a:lnTo>
                  <a:lnTo>
                    <a:pt x="1417" y="2517"/>
                  </a:lnTo>
                  <a:lnTo>
                    <a:pt x="1419" y="2488"/>
                  </a:lnTo>
                  <a:lnTo>
                    <a:pt x="1421" y="2461"/>
                  </a:lnTo>
                  <a:lnTo>
                    <a:pt x="1424" y="2434"/>
                  </a:lnTo>
                  <a:lnTo>
                    <a:pt x="1428" y="2407"/>
                  </a:lnTo>
                  <a:lnTo>
                    <a:pt x="1432" y="2380"/>
                  </a:lnTo>
                  <a:lnTo>
                    <a:pt x="1438" y="2354"/>
                  </a:lnTo>
                  <a:lnTo>
                    <a:pt x="1443" y="2328"/>
                  </a:lnTo>
                  <a:lnTo>
                    <a:pt x="1449" y="2301"/>
                  </a:lnTo>
                  <a:lnTo>
                    <a:pt x="1455" y="2275"/>
                  </a:lnTo>
                  <a:lnTo>
                    <a:pt x="1462" y="2249"/>
                  </a:lnTo>
                  <a:lnTo>
                    <a:pt x="1470" y="2224"/>
                  </a:lnTo>
                  <a:lnTo>
                    <a:pt x="1478" y="2198"/>
                  </a:lnTo>
                  <a:lnTo>
                    <a:pt x="1497" y="2148"/>
                  </a:lnTo>
                  <a:lnTo>
                    <a:pt x="1987" y="2877"/>
                  </a:lnTo>
                  <a:lnTo>
                    <a:pt x="2269" y="3159"/>
                  </a:lnTo>
                  <a:lnTo>
                    <a:pt x="2997" y="3649"/>
                  </a:lnTo>
                  <a:lnTo>
                    <a:pt x="2947" y="3667"/>
                  </a:lnTo>
                  <a:lnTo>
                    <a:pt x="2922" y="3675"/>
                  </a:lnTo>
                  <a:lnTo>
                    <a:pt x="2896" y="3683"/>
                  </a:lnTo>
                  <a:lnTo>
                    <a:pt x="2871" y="3690"/>
                  </a:lnTo>
                  <a:lnTo>
                    <a:pt x="2844" y="3696"/>
                  </a:lnTo>
                  <a:lnTo>
                    <a:pt x="2819" y="3703"/>
                  </a:lnTo>
                  <a:lnTo>
                    <a:pt x="2792" y="3708"/>
                  </a:lnTo>
                  <a:lnTo>
                    <a:pt x="2765" y="3713"/>
                  </a:lnTo>
                  <a:lnTo>
                    <a:pt x="2738" y="3717"/>
                  </a:lnTo>
                  <a:lnTo>
                    <a:pt x="2711" y="3721"/>
                  </a:lnTo>
                  <a:lnTo>
                    <a:pt x="2684" y="3724"/>
                  </a:lnTo>
                  <a:lnTo>
                    <a:pt x="2657" y="3726"/>
                  </a:lnTo>
                  <a:lnTo>
                    <a:pt x="2629" y="3728"/>
                  </a:lnTo>
                  <a:lnTo>
                    <a:pt x="2601" y="3729"/>
                  </a:lnTo>
                  <a:lnTo>
                    <a:pt x="2573" y="37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 bwMode="auto">
          <a:xfrm>
            <a:off x="7589838" y="1419225"/>
            <a:ext cx="949325" cy="1143000"/>
            <a:chOff x="7590014" y="1203598"/>
            <a:chExt cx="948873" cy="1143356"/>
          </a:xfrm>
        </p:grpSpPr>
        <p:sp>
          <p:nvSpPr>
            <p:cNvPr id="60" name="椭圆 11"/>
            <p:cNvSpPr/>
            <p:nvPr/>
          </p:nvSpPr>
          <p:spPr>
            <a:xfrm>
              <a:off x="7590014" y="1203598"/>
              <a:ext cx="948873" cy="1143356"/>
            </a:xfrm>
            <a:custGeom>
              <a:avLst/>
              <a:gdLst/>
              <a:ahLst/>
              <a:cxnLst/>
              <a:rect l="l" t="t" r="r" b="b"/>
              <a:pathLst>
                <a:path w="1845204" h="2223400">
                  <a:moveTo>
                    <a:pt x="922602" y="0"/>
                  </a:moveTo>
                  <a:cubicBezTo>
                    <a:pt x="1432141" y="0"/>
                    <a:pt x="1845204" y="413063"/>
                    <a:pt x="1845204" y="922602"/>
                  </a:cubicBezTo>
                  <a:cubicBezTo>
                    <a:pt x="1845204" y="1147299"/>
                    <a:pt x="1764878" y="1353235"/>
                    <a:pt x="1628134" y="1510557"/>
                  </a:cubicBezTo>
                  <a:lnTo>
                    <a:pt x="1635445" y="1510557"/>
                  </a:lnTo>
                  <a:lnTo>
                    <a:pt x="1593653" y="1552349"/>
                  </a:lnTo>
                  <a:cubicBezTo>
                    <a:pt x="1581994" y="1568184"/>
                    <a:pt x="1568184" y="1581994"/>
                    <a:pt x="1552350" y="1593652"/>
                  </a:cubicBezTo>
                  <a:lnTo>
                    <a:pt x="922602" y="2223400"/>
                  </a:lnTo>
                  <a:lnTo>
                    <a:pt x="292852" y="1593650"/>
                  </a:lnTo>
                  <a:cubicBezTo>
                    <a:pt x="277019" y="1581993"/>
                    <a:pt x="263211" y="1568185"/>
                    <a:pt x="251554" y="1552352"/>
                  </a:cubicBezTo>
                  <a:lnTo>
                    <a:pt x="209759" y="1510557"/>
                  </a:lnTo>
                  <a:lnTo>
                    <a:pt x="217070" y="1510557"/>
                  </a:lnTo>
                  <a:cubicBezTo>
                    <a:pt x="80326" y="1353235"/>
                    <a:pt x="0" y="1147299"/>
                    <a:pt x="0" y="922602"/>
                  </a:cubicBezTo>
                  <a:cubicBezTo>
                    <a:pt x="0" y="413063"/>
                    <a:pt x="413063" y="0"/>
                    <a:pt x="922602" y="0"/>
                  </a:cubicBezTo>
                  <a:close/>
                </a:path>
              </a:pathLst>
            </a:cu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2" name="KSO_Shape"/>
            <p:cNvSpPr/>
            <p:nvPr/>
          </p:nvSpPr>
          <p:spPr bwMode="auto">
            <a:xfrm>
              <a:off x="7780423" y="1476733"/>
              <a:ext cx="568054" cy="484339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7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7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7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7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7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 bwMode="auto">
          <a:xfrm>
            <a:off x="679450" y="1419225"/>
            <a:ext cx="947738" cy="1143000"/>
            <a:chOff x="679064" y="1203598"/>
            <a:chExt cx="948873" cy="1143356"/>
          </a:xfrm>
        </p:grpSpPr>
        <p:sp>
          <p:nvSpPr>
            <p:cNvPr id="54" name="椭圆 11"/>
            <p:cNvSpPr/>
            <p:nvPr/>
          </p:nvSpPr>
          <p:spPr>
            <a:xfrm>
              <a:off x="679064" y="1203598"/>
              <a:ext cx="948873" cy="1143356"/>
            </a:xfrm>
            <a:custGeom>
              <a:avLst/>
              <a:gdLst/>
              <a:ahLst/>
              <a:cxnLst/>
              <a:rect l="l" t="t" r="r" b="b"/>
              <a:pathLst>
                <a:path w="1845204" h="2223400">
                  <a:moveTo>
                    <a:pt x="922602" y="0"/>
                  </a:moveTo>
                  <a:cubicBezTo>
                    <a:pt x="1432141" y="0"/>
                    <a:pt x="1845204" y="413063"/>
                    <a:pt x="1845204" y="922602"/>
                  </a:cubicBezTo>
                  <a:cubicBezTo>
                    <a:pt x="1845204" y="1147299"/>
                    <a:pt x="1764878" y="1353235"/>
                    <a:pt x="1628134" y="1510557"/>
                  </a:cubicBezTo>
                  <a:lnTo>
                    <a:pt x="1635445" y="1510557"/>
                  </a:lnTo>
                  <a:lnTo>
                    <a:pt x="1593653" y="1552349"/>
                  </a:lnTo>
                  <a:cubicBezTo>
                    <a:pt x="1581994" y="1568184"/>
                    <a:pt x="1568184" y="1581994"/>
                    <a:pt x="1552350" y="1593652"/>
                  </a:cubicBezTo>
                  <a:lnTo>
                    <a:pt x="922602" y="2223400"/>
                  </a:lnTo>
                  <a:lnTo>
                    <a:pt x="292852" y="1593650"/>
                  </a:lnTo>
                  <a:cubicBezTo>
                    <a:pt x="277019" y="1581993"/>
                    <a:pt x="263211" y="1568185"/>
                    <a:pt x="251554" y="1552352"/>
                  </a:cubicBezTo>
                  <a:lnTo>
                    <a:pt x="209759" y="1510557"/>
                  </a:lnTo>
                  <a:lnTo>
                    <a:pt x="217070" y="1510557"/>
                  </a:lnTo>
                  <a:cubicBezTo>
                    <a:pt x="80326" y="1353235"/>
                    <a:pt x="0" y="1147299"/>
                    <a:pt x="0" y="922602"/>
                  </a:cubicBezTo>
                  <a:cubicBezTo>
                    <a:pt x="0" y="413063"/>
                    <a:pt x="413063" y="0"/>
                    <a:pt x="922602" y="0"/>
                  </a:cubicBez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 cap="flat" cmpd="sng" algn="ctr">
              <a:noFill/>
              <a:prstDash val="solid"/>
            </a:ln>
            <a:effectLst>
              <a:outerShdw blurRad="50800" dist="38100" sx="97000" sy="97000" algn="ctr" rotWithShape="0">
                <a:srgbClr val="000000">
                  <a:alpha val="40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KSO_Shape"/>
            <p:cNvSpPr/>
            <p:nvPr/>
          </p:nvSpPr>
          <p:spPr bwMode="auto">
            <a:xfrm>
              <a:off x="928600" y="1386218"/>
              <a:ext cx="449800" cy="609790"/>
            </a:xfrm>
            <a:custGeom>
              <a:avLst/>
              <a:gdLst>
                <a:gd name="T0" fmla="*/ 1224924 w 2376488"/>
                <a:gd name="T1" fmla="*/ 2761395 h 3225800"/>
                <a:gd name="T2" fmla="*/ 1200514 w 2376488"/>
                <a:gd name="T3" fmla="*/ 2844137 h 3225800"/>
                <a:gd name="T4" fmla="*/ 434302 w 2376488"/>
                <a:gd name="T5" fmla="*/ 2840318 h 3225800"/>
                <a:gd name="T6" fmla="*/ 417817 w 2376488"/>
                <a:gd name="T7" fmla="*/ 2755348 h 3225800"/>
                <a:gd name="T8" fmla="*/ 1946947 w 2376488"/>
                <a:gd name="T9" fmla="*/ 2276790 h 3225800"/>
                <a:gd name="T10" fmla="*/ 2007871 w 2376488"/>
                <a:gd name="T11" fmla="*/ 2336867 h 3225800"/>
                <a:gd name="T12" fmla="*/ 1960274 w 2376488"/>
                <a:gd name="T13" fmla="*/ 2408268 h 3225800"/>
                <a:gd name="T14" fmla="*/ 421315 w 2376488"/>
                <a:gd name="T15" fmla="*/ 2381532 h 3225800"/>
                <a:gd name="T16" fmla="*/ 429565 w 2376488"/>
                <a:gd name="T17" fmla="*/ 2296291 h 3225800"/>
                <a:gd name="T18" fmla="*/ 1966620 w 2376488"/>
                <a:gd name="T19" fmla="*/ 1981797 h 3225800"/>
                <a:gd name="T20" fmla="*/ 2006602 w 2376488"/>
                <a:gd name="T21" fmla="*/ 2057463 h 3225800"/>
                <a:gd name="T22" fmla="*/ 1940284 w 2376488"/>
                <a:gd name="T23" fmla="*/ 2111375 h 3225800"/>
                <a:gd name="T24" fmla="*/ 412748 w 2376488"/>
                <a:gd name="T25" fmla="*/ 2064084 h 3225800"/>
                <a:gd name="T26" fmla="*/ 445431 w 2376488"/>
                <a:gd name="T27" fmla="*/ 1984634 h 3225800"/>
                <a:gd name="T28" fmla="*/ 1983438 w 2376488"/>
                <a:gd name="T29" fmla="*/ 1691813 h 3225800"/>
                <a:gd name="T30" fmla="*/ 1999621 w 2376488"/>
                <a:gd name="T31" fmla="*/ 1776110 h 3225800"/>
                <a:gd name="T32" fmla="*/ 464152 w 2376488"/>
                <a:gd name="T33" fmla="*/ 1809766 h 3225800"/>
                <a:gd name="T34" fmla="*/ 409575 w 2376488"/>
                <a:gd name="T35" fmla="*/ 1743712 h 3225800"/>
                <a:gd name="T36" fmla="*/ 464152 w 2376488"/>
                <a:gd name="T37" fmla="*/ 1677973 h 3225800"/>
                <a:gd name="T38" fmla="*/ 839503 w 2376488"/>
                <a:gd name="T39" fmla="*/ 1405929 h 3225800"/>
                <a:gd name="T40" fmla="*/ 831271 w 2376488"/>
                <a:gd name="T41" fmla="*/ 1491484 h 3225800"/>
                <a:gd name="T42" fmla="*/ 445349 w 2376488"/>
                <a:gd name="T43" fmla="*/ 1503122 h 3225800"/>
                <a:gd name="T44" fmla="*/ 412741 w 2376488"/>
                <a:gd name="T45" fmla="*/ 1423858 h 3225800"/>
                <a:gd name="T46" fmla="*/ 1305682 w 2376488"/>
                <a:gd name="T47" fmla="*/ 909637 h 3225800"/>
                <a:gd name="T48" fmla="*/ 1477663 w 2376488"/>
                <a:gd name="T49" fmla="*/ 930614 h 3225800"/>
                <a:gd name="T50" fmla="*/ 1610543 w 2376488"/>
                <a:gd name="T51" fmla="*/ 964305 h 3225800"/>
                <a:gd name="T52" fmla="*/ 1857547 w 2376488"/>
                <a:gd name="T53" fmla="*/ 995452 h 3225800"/>
                <a:gd name="T54" fmla="*/ 1953551 w 2376488"/>
                <a:gd name="T55" fmla="*/ 1129896 h 3225800"/>
                <a:gd name="T56" fmla="*/ 1951644 w 2376488"/>
                <a:gd name="T57" fmla="*/ 1484281 h 3225800"/>
                <a:gd name="T58" fmla="*/ 1772351 w 2376488"/>
                <a:gd name="T59" fmla="*/ 1229696 h 3225800"/>
                <a:gd name="T60" fmla="*/ 1346691 w 2376488"/>
                <a:gd name="T61" fmla="*/ 1512886 h 3225800"/>
                <a:gd name="T62" fmla="*/ 1134337 w 2376488"/>
                <a:gd name="T63" fmla="*/ 1276735 h 3225800"/>
                <a:gd name="T64" fmla="*/ 953455 w 2376488"/>
                <a:gd name="T65" fmla="*/ 1247177 h 3225800"/>
                <a:gd name="T66" fmla="*/ 985244 w 2376488"/>
                <a:gd name="T67" fmla="*/ 1088260 h 3225800"/>
                <a:gd name="T68" fmla="*/ 1137516 w 2376488"/>
                <a:gd name="T69" fmla="*/ 966212 h 3225800"/>
                <a:gd name="T70" fmla="*/ 1523318 w 2376488"/>
                <a:gd name="T71" fmla="*/ 269565 h 3225800"/>
                <a:gd name="T72" fmla="*/ 1643237 w 2376488"/>
                <a:gd name="T73" fmla="*/ 362372 h 3225800"/>
                <a:gd name="T74" fmla="*/ 1694767 w 2376488"/>
                <a:gd name="T75" fmla="*/ 516202 h 3225800"/>
                <a:gd name="T76" fmla="*/ 1720850 w 2376488"/>
                <a:gd name="T77" fmla="*/ 562923 h 3225800"/>
                <a:gd name="T78" fmla="*/ 1679181 w 2376488"/>
                <a:gd name="T79" fmla="*/ 652233 h 3225800"/>
                <a:gd name="T80" fmla="*/ 1618744 w 2376488"/>
                <a:gd name="T81" fmla="*/ 782861 h 3225800"/>
                <a:gd name="T82" fmla="*/ 1514411 w 2376488"/>
                <a:gd name="T83" fmla="*/ 865815 h 3225800"/>
                <a:gd name="T84" fmla="*/ 1382405 w 2376488"/>
                <a:gd name="T85" fmla="*/ 850559 h 3225800"/>
                <a:gd name="T86" fmla="*/ 1291750 w 2376488"/>
                <a:gd name="T87" fmla="*/ 748218 h 3225800"/>
                <a:gd name="T88" fmla="*/ 1240220 w 2376488"/>
                <a:gd name="T89" fmla="*/ 647783 h 3225800"/>
                <a:gd name="T90" fmla="*/ 1206503 w 2376488"/>
                <a:gd name="T91" fmla="*/ 551481 h 3225800"/>
                <a:gd name="T92" fmla="*/ 1239266 w 2376488"/>
                <a:gd name="T93" fmla="*/ 512705 h 3225800"/>
                <a:gd name="T94" fmla="*/ 1288251 w 2376488"/>
                <a:gd name="T95" fmla="*/ 361736 h 3225800"/>
                <a:gd name="T96" fmla="*/ 1408488 w 2376488"/>
                <a:gd name="T97" fmla="*/ 269565 h 3225800"/>
                <a:gd name="T98" fmla="*/ 124794 w 2376488"/>
                <a:gd name="T99" fmla="*/ 3092133 h 3225800"/>
                <a:gd name="T100" fmla="*/ 2233594 w 2376488"/>
                <a:gd name="T101" fmla="*/ 3105468 h 3225800"/>
                <a:gd name="T102" fmla="*/ 2257092 w 2376488"/>
                <a:gd name="T103" fmla="*/ 152400 h 3225800"/>
                <a:gd name="T104" fmla="*/ 2230736 w 2376488"/>
                <a:gd name="T105" fmla="*/ 120015 h 3225800"/>
                <a:gd name="T106" fmla="*/ 2289799 w 2376488"/>
                <a:gd name="T107" fmla="*/ 15557 h 3225800"/>
                <a:gd name="T108" fmla="*/ 2360928 w 2376488"/>
                <a:gd name="T109" fmla="*/ 86677 h 3225800"/>
                <a:gd name="T110" fmla="*/ 2372995 w 2376488"/>
                <a:gd name="T111" fmla="*/ 3104198 h 3225800"/>
                <a:gd name="T112" fmla="*/ 2320918 w 2376488"/>
                <a:gd name="T113" fmla="*/ 3191193 h 3225800"/>
                <a:gd name="T114" fmla="*/ 2224068 w 2376488"/>
                <a:gd name="T115" fmla="*/ 3225800 h 3225800"/>
                <a:gd name="T116" fmla="*/ 61285 w 2376488"/>
                <a:gd name="T117" fmla="*/ 3195638 h 3225800"/>
                <a:gd name="T118" fmla="*/ 5080 w 2376488"/>
                <a:gd name="T119" fmla="*/ 3111818 h 3225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76488" h="3225800">
                  <a:moveTo>
                    <a:pt x="477415" y="2719387"/>
                  </a:moveTo>
                  <a:lnTo>
                    <a:pt x="1162156" y="2719387"/>
                  </a:lnTo>
                  <a:lnTo>
                    <a:pt x="1169130" y="2720024"/>
                  </a:lnTo>
                  <a:lnTo>
                    <a:pt x="1175787" y="2720978"/>
                  </a:lnTo>
                  <a:lnTo>
                    <a:pt x="1182444" y="2722570"/>
                  </a:lnTo>
                  <a:lnTo>
                    <a:pt x="1188468" y="2724797"/>
                  </a:lnTo>
                  <a:lnTo>
                    <a:pt x="1194491" y="2727980"/>
                  </a:lnTo>
                  <a:lnTo>
                    <a:pt x="1200514" y="2731162"/>
                  </a:lnTo>
                  <a:lnTo>
                    <a:pt x="1205269" y="2735299"/>
                  </a:lnTo>
                  <a:lnTo>
                    <a:pt x="1210342" y="2739436"/>
                  </a:lnTo>
                  <a:lnTo>
                    <a:pt x="1214463" y="2744528"/>
                  </a:lnTo>
                  <a:lnTo>
                    <a:pt x="1218584" y="2749938"/>
                  </a:lnTo>
                  <a:lnTo>
                    <a:pt x="1222071" y="2755348"/>
                  </a:lnTo>
                  <a:lnTo>
                    <a:pt x="1224924" y="2761395"/>
                  </a:lnTo>
                  <a:lnTo>
                    <a:pt x="1227143" y="2767442"/>
                  </a:lnTo>
                  <a:lnTo>
                    <a:pt x="1228728" y="2774125"/>
                  </a:lnTo>
                  <a:lnTo>
                    <a:pt x="1229679" y="2780808"/>
                  </a:lnTo>
                  <a:lnTo>
                    <a:pt x="1230313" y="2787809"/>
                  </a:lnTo>
                  <a:lnTo>
                    <a:pt x="1229679" y="2794810"/>
                  </a:lnTo>
                  <a:lnTo>
                    <a:pt x="1228728" y="2801493"/>
                  </a:lnTo>
                  <a:lnTo>
                    <a:pt x="1227143" y="2808176"/>
                  </a:lnTo>
                  <a:lnTo>
                    <a:pt x="1224924" y="2814223"/>
                  </a:lnTo>
                  <a:lnTo>
                    <a:pt x="1222071" y="2820269"/>
                  </a:lnTo>
                  <a:lnTo>
                    <a:pt x="1218584" y="2825679"/>
                  </a:lnTo>
                  <a:lnTo>
                    <a:pt x="1214463" y="2831090"/>
                  </a:lnTo>
                  <a:lnTo>
                    <a:pt x="1210342" y="2836181"/>
                  </a:lnTo>
                  <a:lnTo>
                    <a:pt x="1205269" y="2840318"/>
                  </a:lnTo>
                  <a:lnTo>
                    <a:pt x="1200514" y="2844137"/>
                  </a:lnTo>
                  <a:lnTo>
                    <a:pt x="1194491" y="2847638"/>
                  </a:lnTo>
                  <a:lnTo>
                    <a:pt x="1188468" y="2850820"/>
                  </a:lnTo>
                  <a:lnTo>
                    <a:pt x="1182444" y="2853048"/>
                  </a:lnTo>
                  <a:lnTo>
                    <a:pt x="1175787" y="2854639"/>
                  </a:lnTo>
                  <a:lnTo>
                    <a:pt x="1169130" y="2855594"/>
                  </a:lnTo>
                  <a:lnTo>
                    <a:pt x="1162156" y="2855912"/>
                  </a:lnTo>
                  <a:lnTo>
                    <a:pt x="477415" y="2855912"/>
                  </a:lnTo>
                  <a:lnTo>
                    <a:pt x="470441" y="2855594"/>
                  </a:lnTo>
                  <a:lnTo>
                    <a:pt x="464100" y="2854639"/>
                  </a:lnTo>
                  <a:lnTo>
                    <a:pt x="457126" y="2853048"/>
                  </a:lnTo>
                  <a:lnTo>
                    <a:pt x="451103" y="2850820"/>
                  </a:lnTo>
                  <a:lnTo>
                    <a:pt x="445397" y="2847638"/>
                  </a:lnTo>
                  <a:lnTo>
                    <a:pt x="439374" y="2844137"/>
                  </a:lnTo>
                  <a:lnTo>
                    <a:pt x="434302" y="2840318"/>
                  </a:lnTo>
                  <a:lnTo>
                    <a:pt x="429546" y="2836181"/>
                  </a:lnTo>
                  <a:lnTo>
                    <a:pt x="425108" y="2831090"/>
                  </a:lnTo>
                  <a:lnTo>
                    <a:pt x="421304" y="2825679"/>
                  </a:lnTo>
                  <a:lnTo>
                    <a:pt x="417817" y="2820269"/>
                  </a:lnTo>
                  <a:lnTo>
                    <a:pt x="414964" y="2814223"/>
                  </a:lnTo>
                  <a:lnTo>
                    <a:pt x="412745" y="2808176"/>
                  </a:lnTo>
                  <a:lnTo>
                    <a:pt x="410843" y="2801493"/>
                  </a:lnTo>
                  <a:lnTo>
                    <a:pt x="409575" y="2794810"/>
                  </a:lnTo>
                  <a:lnTo>
                    <a:pt x="409575" y="2787809"/>
                  </a:lnTo>
                  <a:lnTo>
                    <a:pt x="409575" y="2780808"/>
                  </a:lnTo>
                  <a:lnTo>
                    <a:pt x="410843" y="2774125"/>
                  </a:lnTo>
                  <a:lnTo>
                    <a:pt x="412745" y="2767442"/>
                  </a:lnTo>
                  <a:lnTo>
                    <a:pt x="414964" y="2761395"/>
                  </a:lnTo>
                  <a:lnTo>
                    <a:pt x="417817" y="2755348"/>
                  </a:lnTo>
                  <a:lnTo>
                    <a:pt x="421304" y="2749938"/>
                  </a:lnTo>
                  <a:lnTo>
                    <a:pt x="425108" y="2744528"/>
                  </a:lnTo>
                  <a:lnTo>
                    <a:pt x="429546" y="2739436"/>
                  </a:lnTo>
                  <a:lnTo>
                    <a:pt x="434302" y="2735299"/>
                  </a:lnTo>
                  <a:lnTo>
                    <a:pt x="439374" y="2731162"/>
                  </a:lnTo>
                  <a:lnTo>
                    <a:pt x="445397" y="2727980"/>
                  </a:lnTo>
                  <a:lnTo>
                    <a:pt x="451103" y="2724797"/>
                  </a:lnTo>
                  <a:lnTo>
                    <a:pt x="457126" y="2722570"/>
                  </a:lnTo>
                  <a:lnTo>
                    <a:pt x="464100" y="2720978"/>
                  </a:lnTo>
                  <a:lnTo>
                    <a:pt x="470441" y="2720024"/>
                  </a:lnTo>
                  <a:lnTo>
                    <a:pt x="477415" y="2719387"/>
                  </a:lnTo>
                  <a:close/>
                  <a:moveTo>
                    <a:pt x="477479" y="2276475"/>
                  </a:moveTo>
                  <a:lnTo>
                    <a:pt x="1940284" y="2276475"/>
                  </a:lnTo>
                  <a:lnTo>
                    <a:pt x="1946947" y="2276790"/>
                  </a:lnTo>
                  <a:lnTo>
                    <a:pt x="1953928" y="2277733"/>
                  </a:lnTo>
                  <a:lnTo>
                    <a:pt x="1960274" y="2279621"/>
                  </a:lnTo>
                  <a:lnTo>
                    <a:pt x="1966620" y="2281822"/>
                  </a:lnTo>
                  <a:lnTo>
                    <a:pt x="1972649" y="2284339"/>
                  </a:lnTo>
                  <a:lnTo>
                    <a:pt x="1978044" y="2287799"/>
                  </a:lnTo>
                  <a:lnTo>
                    <a:pt x="1983438" y="2291573"/>
                  </a:lnTo>
                  <a:lnTo>
                    <a:pt x="1988197" y="2296291"/>
                  </a:lnTo>
                  <a:lnTo>
                    <a:pt x="1992640" y="2300695"/>
                  </a:lnTo>
                  <a:lnTo>
                    <a:pt x="1996448" y="2306042"/>
                  </a:lnTo>
                  <a:lnTo>
                    <a:pt x="1999621" y="2311704"/>
                  </a:lnTo>
                  <a:lnTo>
                    <a:pt x="2002794" y="2317366"/>
                  </a:lnTo>
                  <a:lnTo>
                    <a:pt x="2005015" y="2323971"/>
                  </a:lnTo>
                  <a:lnTo>
                    <a:pt x="2006602" y="2330262"/>
                  </a:lnTo>
                  <a:lnTo>
                    <a:pt x="2007871" y="2336867"/>
                  </a:lnTo>
                  <a:lnTo>
                    <a:pt x="2008188" y="2343787"/>
                  </a:lnTo>
                  <a:lnTo>
                    <a:pt x="2007871" y="2350707"/>
                  </a:lnTo>
                  <a:lnTo>
                    <a:pt x="2006602" y="2357312"/>
                  </a:lnTo>
                  <a:lnTo>
                    <a:pt x="2005015" y="2363603"/>
                  </a:lnTo>
                  <a:lnTo>
                    <a:pt x="2002794" y="2370208"/>
                  </a:lnTo>
                  <a:lnTo>
                    <a:pt x="1999621" y="2375870"/>
                  </a:lnTo>
                  <a:lnTo>
                    <a:pt x="1996448" y="2381532"/>
                  </a:lnTo>
                  <a:lnTo>
                    <a:pt x="1992640" y="2386879"/>
                  </a:lnTo>
                  <a:lnTo>
                    <a:pt x="1988197" y="2391283"/>
                  </a:lnTo>
                  <a:lnTo>
                    <a:pt x="1983438" y="2395686"/>
                  </a:lnTo>
                  <a:lnTo>
                    <a:pt x="1978044" y="2399775"/>
                  </a:lnTo>
                  <a:lnTo>
                    <a:pt x="1972649" y="2402921"/>
                  </a:lnTo>
                  <a:lnTo>
                    <a:pt x="1966620" y="2406066"/>
                  </a:lnTo>
                  <a:lnTo>
                    <a:pt x="1960274" y="2408268"/>
                  </a:lnTo>
                  <a:lnTo>
                    <a:pt x="1953928" y="2409841"/>
                  </a:lnTo>
                  <a:lnTo>
                    <a:pt x="1946947" y="2411099"/>
                  </a:lnTo>
                  <a:lnTo>
                    <a:pt x="1940284" y="2411413"/>
                  </a:lnTo>
                  <a:lnTo>
                    <a:pt x="477479" y="2411413"/>
                  </a:lnTo>
                  <a:lnTo>
                    <a:pt x="470498" y="2411099"/>
                  </a:lnTo>
                  <a:lnTo>
                    <a:pt x="464152" y="2409841"/>
                  </a:lnTo>
                  <a:lnTo>
                    <a:pt x="457171" y="2408268"/>
                  </a:lnTo>
                  <a:lnTo>
                    <a:pt x="451142" y="2406066"/>
                  </a:lnTo>
                  <a:lnTo>
                    <a:pt x="445431" y="2402921"/>
                  </a:lnTo>
                  <a:lnTo>
                    <a:pt x="439402" y="2399775"/>
                  </a:lnTo>
                  <a:lnTo>
                    <a:pt x="434325" y="2395686"/>
                  </a:lnTo>
                  <a:lnTo>
                    <a:pt x="429565" y="2391283"/>
                  </a:lnTo>
                  <a:lnTo>
                    <a:pt x="425123" y="2386879"/>
                  </a:lnTo>
                  <a:lnTo>
                    <a:pt x="421315" y="2381532"/>
                  </a:lnTo>
                  <a:lnTo>
                    <a:pt x="417825" y="2375870"/>
                  </a:lnTo>
                  <a:lnTo>
                    <a:pt x="414969" y="2370208"/>
                  </a:lnTo>
                  <a:lnTo>
                    <a:pt x="412748" y="2363603"/>
                  </a:lnTo>
                  <a:lnTo>
                    <a:pt x="410844" y="2357312"/>
                  </a:lnTo>
                  <a:lnTo>
                    <a:pt x="409575" y="2350707"/>
                  </a:lnTo>
                  <a:lnTo>
                    <a:pt x="409575" y="2343787"/>
                  </a:lnTo>
                  <a:lnTo>
                    <a:pt x="409575" y="2336867"/>
                  </a:lnTo>
                  <a:lnTo>
                    <a:pt x="410844" y="2330262"/>
                  </a:lnTo>
                  <a:lnTo>
                    <a:pt x="412748" y="2323971"/>
                  </a:lnTo>
                  <a:lnTo>
                    <a:pt x="414969" y="2317366"/>
                  </a:lnTo>
                  <a:lnTo>
                    <a:pt x="417825" y="2311704"/>
                  </a:lnTo>
                  <a:lnTo>
                    <a:pt x="421315" y="2306042"/>
                  </a:lnTo>
                  <a:lnTo>
                    <a:pt x="425123" y="2300695"/>
                  </a:lnTo>
                  <a:lnTo>
                    <a:pt x="429565" y="2296291"/>
                  </a:lnTo>
                  <a:lnTo>
                    <a:pt x="434325" y="2291573"/>
                  </a:lnTo>
                  <a:lnTo>
                    <a:pt x="439402" y="2287799"/>
                  </a:lnTo>
                  <a:lnTo>
                    <a:pt x="445431" y="2284339"/>
                  </a:lnTo>
                  <a:lnTo>
                    <a:pt x="451142" y="2281822"/>
                  </a:lnTo>
                  <a:lnTo>
                    <a:pt x="457171" y="2279621"/>
                  </a:lnTo>
                  <a:lnTo>
                    <a:pt x="464152" y="2277733"/>
                  </a:lnTo>
                  <a:lnTo>
                    <a:pt x="470498" y="2276790"/>
                  </a:lnTo>
                  <a:lnTo>
                    <a:pt x="477479" y="2276475"/>
                  </a:lnTo>
                  <a:close/>
                  <a:moveTo>
                    <a:pt x="477479" y="1976437"/>
                  </a:moveTo>
                  <a:lnTo>
                    <a:pt x="1940284" y="1976437"/>
                  </a:lnTo>
                  <a:lnTo>
                    <a:pt x="1946947" y="1977068"/>
                  </a:lnTo>
                  <a:lnTo>
                    <a:pt x="1953928" y="1977698"/>
                  </a:lnTo>
                  <a:lnTo>
                    <a:pt x="1960274" y="1979590"/>
                  </a:lnTo>
                  <a:lnTo>
                    <a:pt x="1966620" y="1981797"/>
                  </a:lnTo>
                  <a:lnTo>
                    <a:pt x="1972649" y="1984634"/>
                  </a:lnTo>
                  <a:lnTo>
                    <a:pt x="1978044" y="1988102"/>
                  </a:lnTo>
                  <a:lnTo>
                    <a:pt x="1983438" y="1991886"/>
                  </a:lnTo>
                  <a:lnTo>
                    <a:pt x="1988197" y="1996300"/>
                  </a:lnTo>
                  <a:lnTo>
                    <a:pt x="1992640" y="2001029"/>
                  </a:lnTo>
                  <a:lnTo>
                    <a:pt x="1996448" y="2006073"/>
                  </a:lnTo>
                  <a:lnTo>
                    <a:pt x="1999621" y="2011748"/>
                  </a:lnTo>
                  <a:lnTo>
                    <a:pt x="2002794" y="2017738"/>
                  </a:lnTo>
                  <a:lnTo>
                    <a:pt x="2005015" y="2024044"/>
                  </a:lnTo>
                  <a:lnTo>
                    <a:pt x="2006602" y="2030665"/>
                  </a:lnTo>
                  <a:lnTo>
                    <a:pt x="2007871" y="2036970"/>
                  </a:lnTo>
                  <a:lnTo>
                    <a:pt x="2008188" y="2043906"/>
                  </a:lnTo>
                  <a:lnTo>
                    <a:pt x="2007871" y="2051158"/>
                  </a:lnTo>
                  <a:lnTo>
                    <a:pt x="2006602" y="2057463"/>
                  </a:lnTo>
                  <a:lnTo>
                    <a:pt x="2005015" y="2064084"/>
                  </a:lnTo>
                  <a:lnTo>
                    <a:pt x="2002794" y="2070389"/>
                  </a:lnTo>
                  <a:lnTo>
                    <a:pt x="1999621" y="2076064"/>
                  </a:lnTo>
                  <a:lnTo>
                    <a:pt x="1996448" y="2081739"/>
                  </a:lnTo>
                  <a:lnTo>
                    <a:pt x="1992640" y="2087099"/>
                  </a:lnTo>
                  <a:lnTo>
                    <a:pt x="1988197" y="2091513"/>
                  </a:lnTo>
                  <a:lnTo>
                    <a:pt x="1983438" y="2096242"/>
                  </a:lnTo>
                  <a:lnTo>
                    <a:pt x="1978044" y="2100025"/>
                  </a:lnTo>
                  <a:lnTo>
                    <a:pt x="1972649" y="2103493"/>
                  </a:lnTo>
                  <a:lnTo>
                    <a:pt x="1966620" y="2106016"/>
                  </a:lnTo>
                  <a:lnTo>
                    <a:pt x="1960274" y="2108538"/>
                  </a:lnTo>
                  <a:lnTo>
                    <a:pt x="1953928" y="2110429"/>
                  </a:lnTo>
                  <a:lnTo>
                    <a:pt x="1946947" y="2111060"/>
                  </a:lnTo>
                  <a:lnTo>
                    <a:pt x="1940284" y="2111375"/>
                  </a:lnTo>
                  <a:lnTo>
                    <a:pt x="477479" y="2111375"/>
                  </a:lnTo>
                  <a:lnTo>
                    <a:pt x="470498" y="2111060"/>
                  </a:lnTo>
                  <a:lnTo>
                    <a:pt x="464152" y="2110429"/>
                  </a:lnTo>
                  <a:lnTo>
                    <a:pt x="457171" y="2108538"/>
                  </a:lnTo>
                  <a:lnTo>
                    <a:pt x="451142" y="2106016"/>
                  </a:lnTo>
                  <a:lnTo>
                    <a:pt x="445431" y="2103493"/>
                  </a:lnTo>
                  <a:lnTo>
                    <a:pt x="439402" y="2100025"/>
                  </a:lnTo>
                  <a:lnTo>
                    <a:pt x="434325" y="2096242"/>
                  </a:lnTo>
                  <a:lnTo>
                    <a:pt x="429565" y="2091513"/>
                  </a:lnTo>
                  <a:lnTo>
                    <a:pt x="425123" y="2087099"/>
                  </a:lnTo>
                  <a:lnTo>
                    <a:pt x="421315" y="2081739"/>
                  </a:lnTo>
                  <a:lnTo>
                    <a:pt x="417825" y="2076064"/>
                  </a:lnTo>
                  <a:lnTo>
                    <a:pt x="414969" y="2070389"/>
                  </a:lnTo>
                  <a:lnTo>
                    <a:pt x="412748" y="2064084"/>
                  </a:lnTo>
                  <a:lnTo>
                    <a:pt x="410844" y="2057463"/>
                  </a:lnTo>
                  <a:lnTo>
                    <a:pt x="409575" y="2051158"/>
                  </a:lnTo>
                  <a:lnTo>
                    <a:pt x="409575" y="2043906"/>
                  </a:lnTo>
                  <a:lnTo>
                    <a:pt x="409575" y="2036970"/>
                  </a:lnTo>
                  <a:lnTo>
                    <a:pt x="410844" y="2030665"/>
                  </a:lnTo>
                  <a:lnTo>
                    <a:pt x="412748" y="2024044"/>
                  </a:lnTo>
                  <a:lnTo>
                    <a:pt x="414969" y="2017738"/>
                  </a:lnTo>
                  <a:lnTo>
                    <a:pt x="417825" y="2011748"/>
                  </a:lnTo>
                  <a:lnTo>
                    <a:pt x="421315" y="2006073"/>
                  </a:lnTo>
                  <a:lnTo>
                    <a:pt x="425123" y="2001029"/>
                  </a:lnTo>
                  <a:lnTo>
                    <a:pt x="429565" y="1996300"/>
                  </a:lnTo>
                  <a:lnTo>
                    <a:pt x="434325" y="1991886"/>
                  </a:lnTo>
                  <a:lnTo>
                    <a:pt x="439402" y="1988102"/>
                  </a:lnTo>
                  <a:lnTo>
                    <a:pt x="445431" y="1984634"/>
                  </a:lnTo>
                  <a:lnTo>
                    <a:pt x="451142" y="1981797"/>
                  </a:lnTo>
                  <a:lnTo>
                    <a:pt x="457171" y="1979590"/>
                  </a:lnTo>
                  <a:lnTo>
                    <a:pt x="464152" y="1977698"/>
                  </a:lnTo>
                  <a:lnTo>
                    <a:pt x="470498" y="1977068"/>
                  </a:lnTo>
                  <a:lnTo>
                    <a:pt x="477479" y="1976437"/>
                  </a:lnTo>
                  <a:close/>
                  <a:moveTo>
                    <a:pt x="477479" y="1676400"/>
                  </a:moveTo>
                  <a:lnTo>
                    <a:pt x="1940284" y="1676400"/>
                  </a:lnTo>
                  <a:lnTo>
                    <a:pt x="1946947" y="1676715"/>
                  </a:lnTo>
                  <a:lnTo>
                    <a:pt x="1953928" y="1677973"/>
                  </a:lnTo>
                  <a:lnTo>
                    <a:pt x="1960274" y="1679231"/>
                  </a:lnTo>
                  <a:lnTo>
                    <a:pt x="1966620" y="1681747"/>
                  </a:lnTo>
                  <a:lnTo>
                    <a:pt x="1972649" y="1684578"/>
                  </a:lnTo>
                  <a:lnTo>
                    <a:pt x="1978044" y="1688038"/>
                  </a:lnTo>
                  <a:lnTo>
                    <a:pt x="1983438" y="1691813"/>
                  </a:lnTo>
                  <a:lnTo>
                    <a:pt x="1988197" y="1695902"/>
                  </a:lnTo>
                  <a:lnTo>
                    <a:pt x="1992640" y="1700934"/>
                  </a:lnTo>
                  <a:lnTo>
                    <a:pt x="1996448" y="1706282"/>
                  </a:lnTo>
                  <a:lnTo>
                    <a:pt x="1999621" y="1711629"/>
                  </a:lnTo>
                  <a:lnTo>
                    <a:pt x="2002794" y="1717605"/>
                  </a:lnTo>
                  <a:lnTo>
                    <a:pt x="2005015" y="1723581"/>
                  </a:lnTo>
                  <a:lnTo>
                    <a:pt x="2006602" y="1730187"/>
                  </a:lnTo>
                  <a:lnTo>
                    <a:pt x="2007871" y="1736792"/>
                  </a:lnTo>
                  <a:lnTo>
                    <a:pt x="2008188" y="1743712"/>
                  </a:lnTo>
                  <a:lnTo>
                    <a:pt x="2007871" y="1750632"/>
                  </a:lnTo>
                  <a:lnTo>
                    <a:pt x="2006602" y="1757552"/>
                  </a:lnTo>
                  <a:lnTo>
                    <a:pt x="2005015" y="1763843"/>
                  </a:lnTo>
                  <a:lnTo>
                    <a:pt x="2002794" y="1769819"/>
                  </a:lnTo>
                  <a:lnTo>
                    <a:pt x="1999621" y="1776110"/>
                  </a:lnTo>
                  <a:lnTo>
                    <a:pt x="1996448" y="1781771"/>
                  </a:lnTo>
                  <a:lnTo>
                    <a:pt x="1992640" y="1786490"/>
                  </a:lnTo>
                  <a:lnTo>
                    <a:pt x="1988197" y="1791522"/>
                  </a:lnTo>
                  <a:lnTo>
                    <a:pt x="1983438" y="1795611"/>
                  </a:lnTo>
                  <a:lnTo>
                    <a:pt x="1978044" y="1799700"/>
                  </a:lnTo>
                  <a:lnTo>
                    <a:pt x="1972649" y="1803160"/>
                  </a:lnTo>
                  <a:lnTo>
                    <a:pt x="1966620" y="1805991"/>
                  </a:lnTo>
                  <a:lnTo>
                    <a:pt x="1960274" y="1808193"/>
                  </a:lnTo>
                  <a:lnTo>
                    <a:pt x="1953928" y="1809766"/>
                  </a:lnTo>
                  <a:lnTo>
                    <a:pt x="1946947" y="1810709"/>
                  </a:lnTo>
                  <a:lnTo>
                    <a:pt x="1940284" y="1811338"/>
                  </a:lnTo>
                  <a:lnTo>
                    <a:pt x="477479" y="1811338"/>
                  </a:lnTo>
                  <a:lnTo>
                    <a:pt x="470498" y="1810709"/>
                  </a:lnTo>
                  <a:lnTo>
                    <a:pt x="464152" y="1809766"/>
                  </a:lnTo>
                  <a:lnTo>
                    <a:pt x="457171" y="1808193"/>
                  </a:lnTo>
                  <a:lnTo>
                    <a:pt x="451142" y="1805991"/>
                  </a:lnTo>
                  <a:lnTo>
                    <a:pt x="445431" y="1803160"/>
                  </a:lnTo>
                  <a:lnTo>
                    <a:pt x="439402" y="1799700"/>
                  </a:lnTo>
                  <a:lnTo>
                    <a:pt x="434325" y="1795611"/>
                  </a:lnTo>
                  <a:lnTo>
                    <a:pt x="429565" y="1791522"/>
                  </a:lnTo>
                  <a:lnTo>
                    <a:pt x="425123" y="1786490"/>
                  </a:lnTo>
                  <a:lnTo>
                    <a:pt x="421315" y="1781771"/>
                  </a:lnTo>
                  <a:lnTo>
                    <a:pt x="417825" y="1776110"/>
                  </a:lnTo>
                  <a:lnTo>
                    <a:pt x="414969" y="1769819"/>
                  </a:lnTo>
                  <a:lnTo>
                    <a:pt x="412748" y="1763843"/>
                  </a:lnTo>
                  <a:lnTo>
                    <a:pt x="410844" y="1757552"/>
                  </a:lnTo>
                  <a:lnTo>
                    <a:pt x="409575" y="1750632"/>
                  </a:lnTo>
                  <a:lnTo>
                    <a:pt x="409575" y="1743712"/>
                  </a:lnTo>
                  <a:lnTo>
                    <a:pt x="409575" y="1736792"/>
                  </a:lnTo>
                  <a:lnTo>
                    <a:pt x="410844" y="1730187"/>
                  </a:lnTo>
                  <a:lnTo>
                    <a:pt x="412748" y="1723581"/>
                  </a:lnTo>
                  <a:lnTo>
                    <a:pt x="414969" y="1717605"/>
                  </a:lnTo>
                  <a:lnTo>
                    <a:pt x="417825" y="1711629"/>
                  </a:lnTo>
                  <a:lnTo>
                    <a:pt x="421315" y="1706282"/>
                  </a:lnTo>
                  <a:lnTo>
                    <a:pt x="425123" y="1700934"/>
                  </a:lnTo>
                  <a:lnTo>
                    <a:pt x="429565" y="1695902"/>
                  </a:lnTo>
                  <a:lnTo>
                    <a:pt x="434325" y="1691813"/>
                  </a:lnTo>
                  <a:lnTo>
                    <a:pt x="439402" y="1688038"/>
                  </a:lnTo>
                  <a:lnTo>
                    <a:pt x="445431" y="1684578"/>
                  </a:lnTo>
                  <a:lnTo>
                    <a:pt x="451142" y="1681747"/>
                  </a:lnTo>
                  <a:lnTo>
                    <a:pt x="457171" y="1679231"/>
                  </a:lnTo>
                  <a:lnTo>
                    <a:pt x="464152" y="1677973"/>
                  </a:lnTo>
                  <a:lnTo>
                    <a:pt x="470498" y="1676715"/>
                  </a:lnTo>
                  <a:lnTo>
                    <a:pt x="477479" y="1676400"/>
                  </a:lnTo>
                  <a:close/>
                  <a:moveTo>
                    <a:pt x="477325" y="1376362"/>
                  </a:moveTo>
                  <a:lnTo>
                    <a:pt x="783466" y="1376362"/>
                  </a:lnTo>
                  <a:lnTo>
                    <a:pt x="790431" y="1376677"/>
                  </a:lnTo>
                  <a:lnTo>
                    <a:pt x="796763" y="1377935"/>
                  </a:lnTo>
                  <a:lnTo>
                    <a:pt x="803411" y="1379508"/>
                  </a:lnTo>
                  <a:lnTo>
                    <a:pt x="809743" y="1381709"/>
                  </a:lnTo>
                  <a:lnTo>
                    <a:pt x="815442" y="1384226"/>
                  </a:lnTo>
                  <a:lnTo>
                    <a:pt x="821457" y="1387686"/>
                  </a:lnTo>
                  <a:lnTo>
                    <a:pt x="826522" y="1392089"/>
                  </a:lnTo>
                  <a:lnTo>
                    <a:pt x="831271" y="1396178"/>
                  </a:lnTo>
                  <a:lnTo>
                    <a:pt x="835703" y="1401211"/>
                  </a:lnTo>
                  <a:lnTo>
                    <a:pt x="839503" y="1405929"/>
                  </a:lnTo>
                  <a:lnTo>
                    <a:pt x="842985" y="1411591"/>
                  </a:lnTo>
                  <a:lnTo>
                    <a:pt x="845834" y="1417882"/>
                  </a:lnTo>
                  <a:lnTo>
                    <a:pt x="848050" y="1423858"/>
                  </a:lnTo>
                  <a:lnTo>
                    <a:pt x="849950" y="1430149"/>
                  </a:lnTo>
                  <a:lnTo>
                    <a:pt x="850583" y="1437069"/>
                  </a:lnTo>
                  <a:lnTo>
                    <a:pt x="850900" y="1443989"/>
                  </a:lnTo>
                  <a:lnTo>
                    <a:pt x="850583" y="1450594"/>
                  </a:lnTo>
                  <a:lnTo>
                    <a:pt x="849950" y="1457514"/>
                  </a:lnTo>
                  <a:lnTo>
                    <a:pt x="848050" y="1463805"/>
                  </a:lnTo>
                  <a:lnTo>
                    <a:pt x="845834" y="1470095"/>
                  </a:lnTo>
                  <a:lnTo>
                    <a:pt x="842985" y="1476072"/>
                  </a:lnTo>
                  <a:lnTo>
                    <a:pt x="839503" y="1481419"/>
                  </a:lnTo>
                  <a:lnTo>
                    <a:pt x="835703" y="1486766"/>
                  </a:lnTo>
                  <a:lnTo>
                    <a:pt x="831271" y="1491484"/>
                  </a:lnTo>
                  <a:lnTo>
                    <a:pt x="826522" y="1495888"/>
                  </a:lnTo>
                  <a:lnTo>
                    <a:pt x="821457" y="1499662"/>
                  </a:lnTo>
                  <a:lnTo>
                    <a:pt x="815442" y="1503122"/>
                  </a:lnTo>
                  <a:lnTo>
                    <a:pt x="809743" y="1505953"/>
                  </a:lnTo>
                  <a:lnTo>
                    <a:pt x="803411" y="1508155"/>
                  </a:lnTo>
                  <a:lnTo>
                    <a:pt x="796763" y="1509728"/>
                  </a:lnTo>
                  <a:lnTo>
                    <a:pt x="790431" y="1510986"/>
                  </a:lnTo>
                  <a:lnTo>
                    <a:pt x="783466" y="1511300"/>
                  </a:lnTo>
                  <a:lnTo>
                    <a:pt x="477325" y="1511300"/>
                  </a:lnTo>
                  <a:lnTo>
                    <a:pt x="470360" y="1510986"/>
                  </a:lnTo>
                  <a:lnTo>
                    <a:pt x="464028" y="1509728"/>
                  </a:lnTo>
                  <a:lnTo>
                    <a:pt x="457063" y="1508155"/>
                  </a:lnTo>
                  <a:lnTo>
                    <a:pt x="451048" y="1505953"/>
                  </a:lnTo>
                  <a:lnTo>
                    <a:pt x="445349" y="1503122"/>
                  </a:lnTo>
                  <a:lnTo>
                    <a:pt x="439334" y="1499662"/>
                  </a:lnTo>
                  <a:lnTo>
                    <a:pt x="434269" y="1495888"/>
                  </a:lnTo>
                  <a:lnTo>
                    <a:pt x="429520" y="1491484"/>
                  </a:lnTo>
                  <a:lnTo>
                    <a:pt x="425088" y="1486766"/>
                  </a:lnTo>
                  <a:lnTo>
                    <a:pt x="421289" y="1481419"/>
                  </a:lnTo>
                  <a:lnTo>
                    <a:pt x="417806" y="1476072"/>
                  </a:lnTo>
                  <a:lnTo>
                    <a:pt x="414957" y="1470095"/>
                  </a:lnTo>
                  <a:lnTo>
                    <a:pt x="412741" y="1463805"/>
                  </a:lnTo>
                  <a:lnTo>
                    <a:pt x="410841" y="1457514"/>
                  </a:lnTo>
                  <a:lnTo>
                    <a:pt x="409575" y="1450594"/>
                  </a:lnTo>
                  <a:lnTo>
                    <a:pt x="409575" y="1443989"/>
                  </a:lnTo>
                  <a:lnTo>
                    <a:pt x="409575" y="1437069"/>
                  </a:lnTo>
                  <a:lnTo>
                    <a:pt x="410841" y="1430149"/>
                  </a:lnTo>
                  <a:lnTo>
                    <a:pt x="412741" y="1423858"/>
                  </a:lnTo>
                  <a:lnTo>
                    <a:pt x="414957" y="1417882"/>
                  </a:lnTo>
                  <a:lnTo>
                    <a:pt x="417806" y="1411591"/>
                  </a:lnTo>
                  <a:lnTo>
                    <a:pt x="421289" y="1405929"/>
                  </a:lnTo>
                  <a:lnTo>
                    <a:pt x="425088" y="1401211"/>
                  </a:lnTo>
                  <a:lnTo>
                    <a:pt x="429520" y="1396178"/>
                  </a:lnTo>
                  <a:lnTo>
                    <a:pt x="434269" y="1392089"/>
                  </a:lnTo>
                  <a:lnTo>
                    <a:pt x="439334" y="1387686"/>
                  </a:lnTo>
                  <a:lnTo>
                    <a:pt x="445349" y="1384226"/>
                  </a:lnTo>
                  <a:lnTo>
                    <a:pt x="451048" y="1381709"/>
                  </a:lnTo>
                  <a:lnTo>
                    <a:pt x="457063" y="1379508"/>
                  </a:lnTo>
                  <a:lnTo>
                    <a:pt x="464028" y="1377935"/>
                  </a:lnTo>
                  <a:lnTo>
                    <a:pt x="470360" y="1376677"/>
                  </a:lnTo>
                  <a:lnTo>
                    <a:pt x="477325" y="1376362"/>
                  </a:lnTo>
                  <a:close/>
                  <a:moveTo>
                    <a:pt x="1305682" y="909637"/>
                  </a:moveTo>
                  <a:lnTo>
                    <a:pt x="1307590" y="922668"/>
                  </a:lnTo>
                  <a:lnTo>
                    <a:pt x="1310451" y="941103"/>
                  </a:lnTo>
                  <a:lnTo>
                    <a:pt x="1314901" y="964305"/>
                  </a:lnTo>
                  <a:lnTo>
                    <a:pt x="1319987" y="991956"/>
                  </a:lnTo>
                  <a:lnTo>
                    <a:pt x="1333021" y="1054252"/>
                  </a:lnTo>
                  <a:lnTo>
                    <a:pt x="1347644" y="1121315"/>
                  </a:lnTo>
                  <a:lnTo>
                    <a:pt x="1374665" y="1241138"/>
                  </a:lnTo>
                  <a:lnTo>
                    <a:pt x="1386427" y="1293898"/>
                  </a:lnTo>
                  <a:lnTo>
                    <a:pt x="1430933" y="1032957"/>
                  </a:lnTo>
                  <a:lnTo>
                    <a:pt x="1404865" y="971297"/>
                  </a:lnTo>
                  <a:lnTo>
                    <a:pt x="1447781" y="930614"/>
                  </a:lnTo>
                  <a:lnTo>
                    <a:pt x="1461133" y="930614"/>
                  </a:lnTo>
                  <a:lnTo>
                    <a:pt x="1463994" y="930614"/>
                  </a:lnTo>
                  <a:lnTo>
                    <a:pt x="1477663" y="930614"/>
                  </a:lnTo>
                  <a:lnTo>
                    <a:pt x="1520897" y="971297"/>
                  </a:lnTo>
                  <a:lnTo>
                    <a:pt x="1506909" y="1001809"/>
                  </a:lnTo>
                  <a:lnTo>
                    <a:pt x="1498326" y="1023422"/>
                  </a:lnTo>
                  <a:lnTo>
                    <a:pt x="1495147" y="1030096"/>
                  </a:lnTo>
                  <a:lnTo>
                    <a:pt x="1494512" y="1032957"/>
                  </a:lnTo>
                  <a:lnTo>
                    <a:pt x="1496419" y="1044399"/>
                  </a:lnTo>
                  <a:lnTo>
                    <a:pt x="1501823" y="1073957"/>
                  </a:lnTo>
                  <a:lnTo>
                    <a:pt x="1517082" y="1163904"/>
                  </a:lnTo>
                  <a:lnTo>
                    <a:pt x="1538699" y="1293898"/>
                  </a:lnTo>
                  <a:lnTo>
                    <a:pt x="1551097" y="1241138"/>
                  </a:lnTo>
                  <a:lnTo>
                    <a:pt x="1577482" y="1121315"/>
                  </a:lnTo>
                  <a:lnTo>
                    <a:pt x="1592105" y="1054252"/>
                  </a:lnTo>
                  <a:lnTo>
                    <a:pt x="1605139" y="991956"/>
                  </a:lnTo>
                  <a:lnTo>
                    <a:pt x="1610543" y="964305"/>
                  </a:lnTo>
                  <a:lnTo>
                    <a:pt x="1614676" y="941103"/>
                  </a:lnTo>
                  <a:lnTo>
                    <a:pt x="1618172" y="922668"/>
                  </a:lnTo>
                  <a:lnTo>
                    <a:pt x="1619762" y="909637"/>
                  </a:lnTo>
                  <a:lnTo>
                    <a:pt x="1622623" y="910273"/>
                  </a:lnTo>
                  <a:lnTo>
                    <a:pt x="1627074" y="911544"/>
                  </a:lnTo>
                  <a:lnTo>
                    <a:pt x="1650280" y="918854"/>
                  </a:lnTo>
                  <a:lnTo>
                    <a:pt x="1679844" y="928389"/>
                  </a:lnTo>
                  <a:lnTo>
                    <a:pt x="1713859" y="939831"/>
                  </a:lnTo>
                  <a:lnTo>
                    <a:pt x="1750099" y="952545"/>
                  </a:lnTo>
                  <a:lnTo>
                    <a:pt x="1787928" y="966212"/>
                  </a:lnTo>
                  <a:lnTo>
                    <a:pt x="1806048" y="973522"/>
                  </a:lnTo>
                  <a:lnTo>
                    <a:pt x="1824168" y="980832"/>
                  </a:lnTo>
                  <a:lnTo>
                    <a:pt x="1841334" y="988142"/>
                  </a:lnTo>
                  <a:lnTo>
                    <a:pt x="1857547" y="995452"/>
                  </a:lnTo>
                  <a:lnTo>
                    <a:pt x="1872806" y="1002763"/>
                  </a:lnTo>
                  <a:lnTo>
                    <a:pt x="1886475" y="1009755"/>
                  </a:lnTo>
                  <a:lnTo>
                    <a:pt x="1896966" y="1020561"/>
                  </a:lnTo>
                  <a:lnTo>
                    <a:pt x="1902688" y="1027236"/>
                  </a:lnTo>
                  <a:lnTo>
                    <a:pt x="1908728" y="1034546"/>
                  </a:lnTo>
                  <a:lnTo>
                    <a:pt x="1915086" y="1042810"/>
                  </a:lnTo>
                  <a:lnTo>
                    <a:pt x="1921126" y="1052027"/>
                  </a:lnTo>
                  <a:lnTo>
                    <a:pt x="1927484" y="1062833"/>
                  </a:lnTo>
                  <a:lnTo>
                    <a:pt x="1933842" y="1074593"/>
                  </a:lnTo>
                  <a:lnTo>
                    <a:pt x="1939882" y="1088260"/>
                  </a:lnTo>
                  <a:lnTo>
                    <a:pt x="1945604" y="1103198"/>
                  </a:lnTo>
                  <a:lnTo>
                    <a:pt x="1948147" y="1111780"/>
                  </a:lnTo>
                  <a:lnTo>
                    <a:pt x="1951008" y="1120679"/>
                  </a:lnTo>
                  <a:lnTo>
                    <a:pt x="1953551" y="1129896"/>
                  </a:lnTo>
                  <a:lnTo>
                    <a:pt x="1956412" y="1139431"/>
                  </a:lnTo>
                  <a:lnTo>
                    <a:pt x="1958637" y="1149602"/>
                  </a:lnTo>
                  <a:lnTo>
                    <a:pt x="1960863" y="1160408"/>
                  </a:lnTo>
                  <a:lnTo>
                    <a:pt x="1963088" y="1171532"/>
                  </a:lnTo>
                  <a:lnTo>
                    <a:pt x="1964995" y="1183292"/>
                  </a:lnTo>
                  <a:lnTo>
                    <a:pt x="1966903" y="1195688"/>
                  </a:lnTo>
                  <a:lnTo>
                    <a:pt x="1968492" y="1208719"/>
                  </a:lnTo>
                  <a:lnTo>
                    <a:pt x="1970082" y="1222386"/>
                  </a:lnTo>
                  <a:lnTo>
                    <a:pt x="1971353" y="1236688"/>
                  </a:lnTo>
                  <a:lnTo>
                    <a:pt x="1971989" y="1247177"/>
                  </a:lnTo>
                  <a:lnTo>
                    <a:pt x="1972307" y="1266883"/>
                  </a:lnTo>
                  <a:lnTo>
                    <a:pt x="1973260" y="1326953"/>
                  </a:lnTo>
                  <a:lnTo>
                    <a:pt x="1974850" y="1481738"/>
                  </a:lnTo>
                  <a:lnTo>
                    <a:pt x="1951644" y="1484281"/>
                  </a:lnTo>
                  <a:lnTo>
                    <a:pt x="1929073" y="1487459"/>
                  </a:lnTo>
                  <a:lnTo>
                    <a:pt x="1906503" y="1489684"/>
                  </a:lnTo>
                  <a:lnTo>
                    <a:pt x="1883614" y="1491909"/>
                  </a:lnTo>
                  <a:lnTo>
                    <a:pt x="1836884" y="1495723"/>
                  </a:lnTo>
                  <a:lnTo>
                    <a:pt x="1786974" y="1499537"/>
                  </a:lnTo>
                  <a:lnTo>
                    <a:pt x="1786339" y="1378760"/>
                  </a:lnTo>
                  <a:lnTo>
                    <a:pt x="1786339" y="1291991"/>
                  </a:lnTo>
                  <a:lnTo>
                    <a:pt x="1786021" y="1285953"/>
                  </a:lnTo>
                  <a:lnTo>
                    <a:pt x="1785385" y="1279914"/>
                  </a:lnTo>
                  <a:lnTo>
                    <a:pt x="1784431" y="1268472"/>
                  </a:lnTo>
                  <a:lnTo>
                    <a:pt x="1782524" y="1257665"/>
                  </a:lnTo>
                  <a:lnTo>
                    <a:pt x="1779663" y="1247813"/>
                  </a:lnTo>
                  <a:lnTo>
                    <a:pt x="1776166" y="1238595"/>
                  </a:lnTo>
                  <a:lnTo>
                    <a:pt x="1772351" y="1229696"/>
                  </a:lnTo>
                  <a:lnTo>
                    <a:pt x="1768536" y="1221115"/>
                  </a:lnTo>
                  <a:lnTo>
                    <a:pt x="1764404" y="1213486"/>
                  </a:lnTo>
                  <a:lnTo>
                    <a:pt x="1764404" y="1504622"/>
                  </a:lnTo>
                  <a:lnTo>
                    <a:pt x="1729118" y="1506847"/>
                  </a:lnTo>
                  <a:lnTo>
                    <a:pt x="1692878" y="1508754"/>
                  </a:lnTo>
                  <a:lnTo>
                    <a:pt x="1655366" y="1510343"/>
                  </a:lnTo>
                  <a:lnTo>
                    <a:pt x="1616583" y="1511933"/>
                  </a:lnTo>
                  <a:lnTo>
                    <a:pt x="1577800" y="1512886"/>
                  </a:lnTo>
                  <a:lnTo>
                    <a:pt x="1538699" y="1513840"/>
                  </a:lnTo>
                  <a:lnTo>
                    <a:pt x="1500552" y="1514157"/>
                  </a:lnTo>
                  <a:lnTo>
                    <a:pt x="1462722" y="1514475"/>
                  </a:lnTo>
                  <a:lnTo>
                    <a:pt x="1424575" y="1514157"/>
                  </a:lnTo>
                  <a:lnTo>
                    <a:pt x="1386110" y="1513840"/>
                  </a:lnTo>
                  <a:lnTo>
                    <a:pt x="1346691" y="1512886"/>
                  </a:lnTo>
                  <a:lnTo>
                    <a:pt x="1307590" y="1511933"/>
                  </a:lnTo>
                  <a:lnTo>
                    <a:pt x="1268489" y="1510343"/>
                  </a:lnTo>
                  <a:lnTo>
                    <a:pt x="1230659" y="1508754"/>
                  </a:lnTo>
                  <a:lnTo>
                    <a:pt x="1193783" y="1506847"/>
                  </a:lnTo>
                  <a:lnTo>
                    <a:pt x="1158815" y="1504622"/>
                  </a:lnTo>
                  <a:lnTo>
                    <a:pt x="1158815" y="1213486"/>
                  </a:lnTo>
                  <a:lnTo>
                    <a:pt x="1155000" y="1222068"/>
                  </a:lnTo>
                  <a:lnTo>
                    <a:pt x="1150867" y="1230967"/>
                  </a:lnTo>
                  <a:lnTo>
                    <a:pt x="1146735" y="1240185"/>
                  </a:lnTo>
                  <a:lnTo>
                    <a:pt x="1142284" y="1250037"/>
                  </a:lnTo>
                  <a:lnTo>
                    <a:pt x="1138469" y="1260208"/>
                  </a:lnTo>
                  <a:lnTo>
                    <a:pt x="1137198" y="1265611"/>
                  </a:lnTo>
                  <a:lnTo>
                    <a:pt x="1135608" y="1271014"/>
                  </a:lnTo>
                  <a:lnTo>
                    <a:pt x="1134337" y="1276735"/>
                  </a:lnTo>
                  <a:lnTo>
                    <a:pt x="1133701" y="1282774"/>
                  </a:lnTo>
                  <a:lnTo>
                    <a:pt x="1133065" y="1289131"/>
                  </a:lnTo>
                  <a:lnTo>
                    <a:pt x="1132747" y="1295170"/>
                  </a:lnTo>
                  <a:lnTo>
                    <a:pt x="1132429" y="1381303"/>
                  </a:lnTo>
                  <a:lnTo>
                    <a:pt x="1131794" y="1502715"/>
                  </a:lnTo>
                  <a:lnTo>
                    <a:pt x="1106680" y="1500808"/>
                  </a:lnTo>
                  <a:lnTo>
                    <a:pt x="1083156" y="1498584"/>
                  </a:lnTo>
                  <a:lnTo>
                    <a:pt x="1060585" y="1495723"/>
                  </a:lnTo>
                  <a:lnTo>
                    <a:pt x="1038651" y="1493180"/>
                  </a:lnTo>
                  <a:lnTo>
                    <a:pt x="995417" y="1487777"/>
                  </a:lnTo>
                  <a:lnTo>
                    <a:pt x="950912" y="1481738"/>
                  </a:lnTo>
                  <a:lnTo>
                    <a:pt x="952183" y="1326953"/>
                  </a:lnTo>
                  <a:lnTo>
                    <a:pt x="952819" y="1266883"/>
                  </a:lnTo>
                  <a:lnTo>
                    <a:pt x="953455" y="1247177"/>
                  </a:lnTo>
                  <a:lnTo>
                    <a:pt x="954091" y="1236688"/>
                  </a:lnTo>
                  <a:lnTo>
                    <a:pt x="955044" y="1222386"/>
                  </a:lnTo>
                  <a:lnTo>
                    <a:pt x="956634" y="1208719"/>
                  </a:lnTo>
                  <a:lnTo>
                    <a:pt x="958223" y="1195688"/>
                  </a:lnTo>
                  <a:lnTo>
                    <a:pt x="960131" y="1183292"/>
                  </a:lnTo>
                  <a:lnTo>
                    <a:pt x="962038" y="1171532"/>
                  </a:lnTo>
                  <a:lnTo>
                    <a:pt x="964263" y="1160408"/>
                  </a:lnTo>
                  <a:lnTo>
                    <a:pt x="966489" y="1149602"/>
                  </a:lnTo>
                  <a:lnTo>
                    <a:pt x="969032" y="1139431"/>
                  </a:lnTo>
                  <a:lnTo>
                    <a:pt x="971575" y="1129896"/>
                  </a:lnTo>
                  <a:lnTo>
                    <a:pt x="974118" y="1120679"/>
                  </a:lnTo>
                  <a:lnTo>
                    <a:pt x="976979" y="1111780"/>
                  </a:lnTo>
                  <a:lnTo>
                    <a:pt x="979522" y="1103198"/>
                  </a:lnTo>
                  <a:lnTo>
                    <a:pt x="985244" y="1088260"/>
                  </a:lnTo>
                  <a:lnTo>
                    <a:pt x="991602" y="1074593"/>
                  </a:lnTo>
                  <a:lnTo>
                    <a:pt x="997960" y="1062833"/>
                  </a:lnTo>
                  <a:lnTo>
                    <a:pt x="1004000" y="1052027"/>
                  </a:lnTo>
                  <a:lnTo>
                    <a:pt x="1010358" y="1042810"/>
                  </a:lnTo>
                  <a:lnTo>
                    <a:pt x="1016398" y="1034546"/>
                  </a:lnTo>
                  <a:lnTo>
                    <a:pt x="1022438" y="1027236"/>
                  </a:lnTo>
                  <a:lnTo>
                    <a:pt x="1028160" y="1020561"/>
                  </a:lnTo>
                  <a:lnTo>
                    <a:pt x="1038651" y="1009755"/>
                  </a:lnTo>
                  <a:lnTo>
                    <a:pt x="1052320" y="1002763"/>
                  </a:lnTo>
                  <a:lnTo>
                    <a:pt x="1067261" y="995452"/>
                  </a:lnTo>
                  <a:lnTo>
                    <a:pt x="1083792" y="988142"/>
                  </a:lnTo>
                  <a:lnTo>
                    <a:pt x="1100958" y="980832"/>
                  </a:lnTo>
                  <a:lnTo>
                    <a:pt x="1119078" y="973522"/>
                  </a:lnTo>
                  <a:lnTo>
                    <a:pt x="1137516" y="966212"/>
                  </a:lnTo>
                  <a:lnTo>
                    <a:pt x="1174709" y="952545"/>
                  </a:lnTo>
                  <a:lnTo>
                    <a:pt x="1211268" y="939831"/>
                  </a:lnTo>
                  <a:lnTo>
                    <a:pt x="1245282" y="928389"/>
                  </a:lnTo>
                  <a:lnTo>
                    <a:pt x="1274847" y="918854"/>
                  </a:lnTo>
                  <a:lnTo>
                    <a:pt x="1298371" y="911544"/>
                  </a:lnTo>
                  <a:lnTo>
                    <a:pt x="1302821" y="910273"/>
                  </a:lnTo>
                  <a:lnTo>
                    <a:pt x="1305682" y="909637"/>
                  </a:lnTo>
                  <a:close/>
                  <a:moveTo>
                    <a:pt x="1453656" y="261937"/>
                  </a:moveTo>
                  <a:lnTo>
                    <a:pt x="1465744" y="261937"/>
                  </a:lnTo>
                  <a:lnTo>
                    <a:pt x="1477831" y="261937"/>
                  </a:lnTo>
                  <a:lnTo>
                    <a:pt x="1489600" y="263208"/>
                  </a:lnTo>
                  <a:lnTo>
                    <a:pt x="1501052" y="264798"/>
                  </a:lnTo>
                  <a:lnTo>
                    <a:pt x="1512185" y="267022"/>
                  </a:lnTo>
                  <a:lnTo>
                    <a:pt x="1523318" y="269565"/>
                  </a:lnTo>
                  <a:lnTo>
                    <a:pt x="1534133" y="273061"/>
                  </a:lnTo>
                  <a:lnTo>
                    <a:pt x="1544311" y="276875"/>
                  </a:lnTo>
                  <a:lnTo>
                    <a:pt x="1554490" y="281643"/>
                  </a:lnTo>
                  <a:lnTo>
                    <a:pt x="1564033" y="286410"/>
                  </a:lnTo>
                  <a:lnTo>
                    <a:pt x="1573575" y="291813"/>
                  </a:lnTo>
                  <a:lnTo>
                    <a:pt x="1582800" y="298170"/>
                  </a:lnTo>
                  <a:lnTo>
                    <a:pt x="1591388" y="304526"/>
                  </a:lnTo>
                  <a:lnTo>
                    <a:pt x="1599977" y="311519"/>
                  </a:lnTo>
                  <a:lnTo>
                    <a:pt x="1607929" y="319147"/>
                  </a:lnTo>
                  <a:lnTo>
                    <a:pt x="1615563" y="326775"/>
                  </a:lnTo>
                  <a:lnTo>
                    <a:pt x="1623197" y="335038"/>
                  </a:lnTo>
                  <a:lnTo>
                    <a:pt x="1630195" y="343937"/>
                  </a:lnTo>
                  <a:lnTo>
                    <a:pt x="1637193" y="352837"/>
                  </a:lnTo>
                  <a:lnTo>
                    <a:pt x="1643237" y="362372"/>
                  </a:lnTo>
                  <a:lnTo>
                    <a:pt x="1649280" y="372224"/>
                  </a:lnTo>
                  <a:lnTo>
                    <a:pt x="1654688" y="382713"/>
                  </a:lnTo>
                  <a:lnTo>
                    <a:pt x="1660095" y="392883"/>
                  </a:lnTo>
                  <a:lnTo>
                    <a:pt x="1664867" y="404007"/>
                  </a:lnTo>
                  <a:lnTo>
                    <a:pt x="1669320" y="415131"/>
                  </a:lnTo>
                  <a:lnTo>
                    <a:pt x="1673137" y="426573"/>
                  </a:lnTo>
                  <a:lnTo>
                    <a:pt x="1676636" y="438333"/>
                  </a:lnTo>
                  <a:lnTo>
                    <a:pt x="1679817" y="450411"/>
                  </a:lnTo>
                  <a:lnTo>
                    <a:pt x="1682361" y="462806"/>
                  </a:lnTo>
                  <a:lnTo>
                    <a:pt x="1684588" y="474884"/>
                  </a:lnTo>
                  <a:lnTo>
                    <a:pt x="1686497" y="487915"/>
                  </a:lnTo>
                  <a:lnTo>
                    <a:pt x="1687769" y="500628"/>
                  </a:lnTo>
                  <a:lnTo>
                    <a:pt x="1688405" y="513659"/>
                  </a:lnTo>
                  <a:lnTo>
                    <a:pt x="1694767" y="516202"/>
                  </a:lnTo>
                  <a:lnTo>
                    <a:pt x="1700492" y="519698"/>
                  </a:lnTo>
                  <a:lnTo>
                    <a:pt x="1702719" y="521605"/>
                  </a:lnTo>
                  <a:lnTo>
                    <a:pt x="1705264" y="523512"/>
                  </a:lnTo>
                  <a:lnTo>
                    <a:pt x="1707808" y="525736"/>
                  </a:lnTo>
                  <a:lnTo>
                    <a:pt x="1709717" y="528279"/>
                  </a:lnTo>
                  <a:lnTo>
                    <a:pt x="1711625" y="531140"/>
                  </a:lnTo>
                  <a:lnTo>
                    <a:pt x="1713534" y="534000"/>
                  </a:lnTo>
                  <a:lnTo>
                    <a:pt x="1714806" y="536860"/>
                  </a:lnTo>
                  <a:lnTo>
                    <a:pt x="1716397" y="540357"/>
                  </a:lnTo>
                  <a:lnTo>
                    <a:pt x="1717669" y="543853"/>
                  </a:lnTo>
                  <a:lnTo>
                    <a:pt x="1718623" y="547667"/>
                  </a:lnTo>
                  <a:lnTo>
                    <a:pt x="1719578" y="551799"/>
                  </a:lnTo>
                  <a:lnTo>
                    <a:pt x="1719896" y="556248"/>
                  </a:lnTo>
                  <a:lnTo>
                    <a:pt x="1720850" y="562923"/>
                  </a:lnTo>
                  <a:lnTo>
                    <a:pt x="1720850" y="570233"/>
                  </a:lnTo>
                  <a:lnTo>
                    <a:pt x="1719896" y="577543"/>
                  </a:lnTo>
                  <a:lnTo>
                    <a:pt x="1719260" y="585171"/>
                  </a:lnTo>
                  <a:lnTo>
                    <a:pt x="1717669" y="592481"/>
                  </a:lnTo>
                  <a:lnTo>
                    <a:pt x="1715442" y="599791"/>
                  </a:lnTo>
                  <a:lnTo>
                    <a:pt x="1712898" y="607101"/>
                  </a:lnTo>
                  <a:lnTo>
                    <a:pt x="1710035" y="614411"/>
                  </a:lnTo>
                  <a:lnTo>
                    <a:pt x="1706854" y="620768"/>
                  </a:lnTo>
                  <a:lnTo>
                    <a:pt x="1703037" y="627442"/>
                  </a:lnTo>
                  <a:lnTo>
                    <a:pt x="1699220" y="633481"/>
                  </a:lnTo>
                  <a:lnTo>
                    <a:pt x="1694767" y="639202"/>
                  </a:lnTo>
                  <a:lnTo>
                    <a:pt x="1689996" y="644287"/>
                  </a:lnTo>
                  <a:lnTo>
                    <a:pt x="1684588" y="648419"/>
                  </a:lnTo>
                  <a:lnTo>
                    <a:pt x="1679181" y="652233"/>
                  </a:lnTo>
                  <a:lnTo>
                    <a:pt x="1673455" y="655411"/>
                  </a:lnTo>
                  <a:lnTo>
                    <a:pt x="1670910" y="665900"/>
                  </a:lnTo>
                  <a:lnTo>
                    <a:pt x="1667729" y="676388"/>
                  </a:lnTo>
                  <a:lnTo>
                    <a:pt x="1664867" y="687194"/>
                  </a:lnTo>
                  <a:lnTo>
                    <a:pt x="1661050" y="697365"/>
                  </a:lnTo>
                  <a:lnTo>
                    <a:pt x="1657551" y="707853"/>
                  </a:lnTo>
                  <a:lnTo>
                    <a:pt x="1653097" y="717706"/>
                  </a:lnTo>
                  <a:lnTo>
                    <a:pt x="1648962" y="727559"/>
                  </a:lnTo>
                  <a:lnTo>
                    <a:pt x="1644827" y="737094"/>
                  </a:lnTo>
                  <a:lnTo>
                    <a:pt x="1640056" y="746947"/>
                  </a:lnTo>
                  <a:lnTo>
                    <a:pt x="1635284" y="756481"/>
                  </a:lnTo>
                  <a:lnTo>
                    <a:pt x="1629877" y="765699"/>
                  </a:lnTo>
                  <a:lnTo>
                    <a:pt x="1624469" y="774280"/>
                  </a:lnTo>
                  <a:lnTo>
                    <a:pt x="1618744" y="782861"/>
                  </a:lnTo>
                  <a:lnTo>
                    <a:pt x="1613018" y="791125"/>
                  </a:lnTo>
                  <a:lnTo>
                    <a:pt x="1606975" y="799389"/>
                  </a:lnTo>
                  <a:lnTo>
                    <a:pt x="1600613" y="807016"/>
                  </a:lnTo>
                  <a:lnTo>
                    <a:pt x="1593933" y="814327"/>
                  </a:lnTo>
                  <a:lnTo>
                    <a:pt x="1587253" y="821637"/>
                  </a:lnTo>
                  <a:lnTo>
                    <a:pt x="1579937" y="827993"/>
                  </a:lnTo>
                  <a:lnTo>
                    <a:pt x="1572621" y="834032"/>
                  </a:lnTo>
                  <a:lnTo>
                    <a:pt x="1564987" y="840389"/>
                  </a:lnTo>
                  <a:lnTo>
                    <a:pt x="1557353" y="845474"/>
                  </a:lnTo>
                  <a:lnTo>
                    <a:pt x="1549401" y="850559"/>
                  </a:lnTo>
                  <a:lnTo>
                    <a:pt x="1540812" y="855327"/>
                  </a:lnTo>
                  <a:lnTo>
                    <a:pt x="1532542" y="859141"/>
                  </a:lnTo>
                  <a:lnTo>
                    <a:pt x="1523636" y="862955"/>
                  </a:lnTo>
                  <a:lnTo>
                    <a:pt x="1514411" y="865815"/>
                  </a:lnTo>
                  <a:lnTo>
                    <a:pt x="1505187" y="868040"/>
                  </a:lnTo>
                  <a:lnTo>
                    <a:pt x="1495644" y="870583"/>
                  </a:lnTo>
                  <a:lnTo>
                    <a:pt x="1486101" y="872172"/>
                  </a:lnTo>
                  <a:lnTo>
                    <a:pt x="1475923" y="872807"/>
                  </a:lnTo>
                  <a:lnTo>
                    <a:pt x="1465744" y="873125"/>
                  </a:lnTo>
                  <a:lnTo>
                    <a:pt x="1455565" y="872807"/>
                  </a:lnTo>
                  <a:lnTo>
                    <a:pt x="1445386" y="872172"/>
                  </a:lnTo>
                  <a:lnTo>
                    <a:pt x="1435525" y="870583"/>
                  </a:lnTo>
                  <a:lnTo>
                    <a:pt x="1426301" y="868676"/>
                  </a:lnTo>
                  <a:lnTo>
                    <a:pt x="1417076" y="865815"/>
                  </a:lnTo>
                  <a:lnTo>
                    <a:pt x="1407852" y="862955"/>
                  </a:lnTo>
                  <a:lnTo>
                    <a:pt x="1399263" y="859459"/>
                  </a:lnTo>
                  <a:lnTo>
                    <a:pt x="1390675" y="855327"/>
                  </a:lnTo>
                  <a:lnTo>
                    <a:pt x="1382405" y="850559"/>
                  </a:lnTo>
                  <a:lnTo>
                    <a:pt x="1374771" y="846110"/>
                  </a:lnTo>
                  <a:lnTo>
                    <a:pt x="1366500" y="840707"/>
                  </a:lnTo>
                  <a:lnTo>
                    <a:pt x="1359184" y="834350"/>
                  </a:lnTo>
                  <a:lnTo>
                    <a:pt x="1351868" y="828311"/>
                  </a:lnTo>
                  <a:lnTo>
                    <a:pt x="1344871" y="821955"/>
                  </a:lnTo>
                  <a:lnTo>
                    <a:pt x="1337873" y="814962"/>
                  </a:lnTo>
                  <a:lnTo>
                    <a:pt x="1331193" y="807652"/>
                  </a:lnTo>
                  <a:lnTo>
                    <a:pt x="1325149" y="800024"/>
                  </a:lnTo>
                  <a:lnTo>
                    <a:pt x="1319105" y="792078"/>
                  </a:lnTo>
                  <a:lnTo>
                    <a:pt x="1313062" y="783815"/>
                  </a:lnTo>
                  <a:lnTo>
                    <a:pt x="1307654" y="775233"/>
                  </a:lnTo>
                  <a:lnTo>
                    <a:pt x="1302247" y="766334"/>
                  </a:lnTo>
                  <a:lnTo>
                    <a:pt x="1296840" y="757435"/>
                  </a:lnTo>
                  <a:lnTo>
                    <a:pt x="1291750" y="748218"/>
                  </a:lnTo>
                  <a:lnTo>
                    <a:pt x="1287297" y="738683"/>
                  </a:lnTo>
                  <a:lnTo>
                    <a:pt x="1283162" y="729148"/>
                  </a:lnTo>
                  <a:lnTo>
                    <a:pt x="1278709" y="719295"/>
                  </a:lnTo>
                  <a:lnTo>
                    <a:pt x="1274573" y="709443"/>
                  </a:lnTo>
                  <a:lnTo>
                    <a:pt x="1270756" y="698954"/>
                  </a:lnTo>
                  <a:lnTo>
                    <a:pt x="1267257" y="688466"/>
                  </a:lnTo>
                  <a:lnTo>
                    <a:pt x="1264395" y="678295"/>
                  </a:lnTo>
                  <a:lnTo>
                    <a:pt x="1261214" y="667807"/>
                  </a:lnTo>
                  <a:lnTo>
                    <a:pt x="1258033" y="657318"/>
                  </a:lnTo>
                  <a:lnTo>
                    <a:pt x="1255170" y="656047"/>
                  </a:lnTo>
                  <a:lnTo>
                    <a:pt x="1251989" y="654776"/>
                  </a:lnTo>
                  <a:lnTo>
                    <a:pt x="1248808" y="653504"/>
                  </a:lnTo>
                  <a:lnTo>
                    <a:pt x="1245946" y="651915"/>
                  </a:lnTo>
                  <a:lnTo>
                    <a:pt x="1240220" y="647783"/>
                  </a:lnTo>
                  <a:lnTo>
                    <a:pt x="1234812" y="642698"/>
                  </a:lnTo>
                  <a:lnTo>
                    <a:pt x="1229723" y="637295"/>
                  </a:lnTo>
                  <a:lnTo>
                    <a:pt x="1225270" y="631256"/>
                  </a:lnTo>
                  <a:lnTo>
                    <a:pt x="1220817" y="624582"/>
                  </a:lnTo>
                  <a:lnTo>
                    <a:pt x="1217000" y="617907"/>
                  </a:lnTo>
                  <a:lnTo>
                    <a:pt x="1214137" y="609962"/>
                  </a:lnTo>
                  <a:lnTo>
                    <a:pt x="1210956" y="602334"/>
                  </a:lnTo>
                  <a:lnTo>
                    <a:pt x="1208729" y="594706"/>
                  </a:lnTo>
                  <a:lnTo>
                    <a:pt x="1207139" y="587078"/>
                  </a:lnTo>
                  <a:lnTo>
                    <a:pt x="1205548" y="579132"/>
                  </a:lnTo>
                  <a:lnTo>
                    <a:pt x="1205230" y="571186"/>
                  </a:lnTo>
                  <a:lnTo>
                    <a:pt x="1204912" y="563558"/>
                  </a:lnTo>
                  <a:lnTo>
                    <a:pt x="1205548" y="556248"/>
                  </a:lnTo>
                  <a:lnTo>
                    <a:pt x="1206503" y="551481"/>
                  </a:lnTo>
                  <a:lnTo>
                    <a:pt x="1207139" y="547031"/>
                  </a:lnTo>
                  <a:lnTo>
                    <a:pt x="1208411" y="542581"/>
                  </a:lnTo>
                  <a:lnTo>
                    <a:pt x="1209684" y="538767"/>
                  </a:lnTo>
                  <a:lnTo>
                    <a:pt x="1211274" y="534954"/>
                  </a:lnTo>
                  <a:lnTo>
                    <a:pt x="1213183" y="532093"/>
                  </a:lnTo>
                  <a:lnTo>
                    <a:pt x="1215727" y="528915"/>
                  </a:lnTo>
                  <a:lnTo>
                    <a:pt x="1217954" y="525736"/>
                  </a:lnTo>
                  <a:lnTo>
                    <a:pt x="1220180" y="523512"/>
                  </a:lnTo>
                  <a:lnTo>
                    <a:pt x="1222725" y="521287"/>
                  </a:lnTo>
                  <a:lnTo>
                    <a:pt x="1225906" y="519062"/>
                  </a:lnTo>
                  <a:lnTo>
                    <a:pt x="1229087" y="517155"/>
                  </a:lnTo>
                  <a:lnTo>
                    <a:pt x="1232586" y="515566"/>
                  </a:lnTo>
                  <a:lnTo>
                    <a:pt x="1235449" y="513977"/>
                  </a:lnTo>
                  <a:lnTo>
                    <a:pt x="1239266" y="512705"/>
                  </a:lnTo>
                  <a:lnTo>
                    <a:pt x="1242765" y="511752"/>
                  </a:lnTo>
                  <a:lnTo>
                    <a:pt x="1244037" y="498721"/>
                  </a:lnTo>
                  <a:lnTo>
                    <a:pt x="1244991" y="486008"/>
                  </a:lnTo>
                  <a:lnTo>
                    <a:pt x="1246900" y="473294"/>
                  </a:lnTo>
                  <a:lnTo>
                    <a:pt x="1249445" y="461217"/>
                  </a:lnTo>
                  <a:lnTo>
                    <a:pt x="1251989" y="448821"/>
                  </a:lnTo>
                  <a:lnTo>
                    <a:pt x="1255170" y="437062"/>
                  </a:lnTo>
                  <a:lnTo>
                    <a:pt x="1258987" y="425302"/>
                  </a:lnTo>
                  <a:lnTo>
                    <a:pt x="1262804" y="413542"/>
                  </a:lnTo>
                  <a:lnTo>
                    <a:pt x="1266939" y="402736"/>
                  </a:lnTo>
                  <a:lnTo>
                    <a:pt x="1272029" y="391930"/>
                  </a:lnTo>
                  <a:lnTo>
                    <a:pt x="1276800" y="381441"/>
                  </a:lnTo>
                  <a:lnTo>
                    <a:pt x="1282526" y="371271"/>
                  </a:lnTo>
                  <a:lnTo>
                    <a:pt x="1288251" y="361736"/>
                  </a:lnTo>
                  <a:lnTo>
                    <a:pt x="1294931" y="351883"/>
                  </a:lnTo>
                  <a:lnTo>
                    <a:pt x="1301293" y="343302"/>
                  </a:lnTo>
                  <a:lnTo>
                    <a:pt x="1308609" y="334402"/>
                  </a:lnTo>
                  <a:lnTo>
                    <a:pt x="1315925" y="326457"/>
                  </a:lnTo>
                  <a:lnTo>
                    <a:pt x="1323559" y="318193"/>
                  </a:lnTo>
                  <a:lnTo>
                    <a:pt x="1332147" y="311201"/>
                  </a:lnTo>
                  <a:lnTo>
                    <a:pt x="1340417" y="304209"/>
                  </a:lnTo>
                  <a:lnTo>
                    <a:pt x="1349324" y="297534"/>
                  </a:lnTo>
                  <a:lnTo>
                    <a:pt x="1358230" y="291813"/>
                  </a:lnTo>
                  <a:lnTo>
                    <a:pt x="1367773" y="286092"/>
                  </a:lnTo>
                  <a:lnTo>
                    <a:pt x="1377315" y="281325"/>
                  </a:lnTo>
                  <a:lnTo>
                    <a:pt x="1387176" y="276875"/>
                  </a:lnTo>
                  <a:lnTo>
                    <a:pt x="1397673" y="273061"/>
                  </a:lnTo>
                  <a:lnTo>
                    <a:pt x="1408488" y="269565"/>
                  </a:lnTo>
                  <a:lnTo>
                    <a:pt x="1419303" y="267022"/>
                  </a:lnTo>
                  <a:lnTo>
                    <a:pt x="1430436" y="264798"/>
                  </a:lnTo>
                  <a:lnTo>
                    <a:pt x="1442205" y="263208"/>
                  </a:lnTo>
                  <a:lnTo>
                    <a:pt x="1453656" y="261937"/>
                  </a:lnTo>
                  <a:close/>
                  <a:moveTo>
                    <a:pt x="767182" y="119062"/>
                  </a:moveTo>
                  <a:lnTo>
                    <a:pt x="746542" y="795338"/>
                  </a:lnTo>
                  <a:lnTo>
                    <a:pt x="119396" y="795338"/>
                  </a:lnTo>
                  <a:lnTo>
                    <a:pt x="119396" y="3073718"/>
                  </a:lnTo>
                  <a:lnTo>
                    <a:pt x="119396" y="3077210"/>
                  </a:lnTo>
                  <a:lnTo>
                    <a:pt x="119713" y="3080068"/>
                  </a:lnTo>
                  <a:lnTo>
                    <a:pt x="120666" y="3083560"/>
                  </a:lnTo>
                  <a:lnTo>
                    <a:pt x="121619" y="3086100"/>
                  </a:lnTo>
                  <a:lnTo>
                    <a:pt x="123206" y="3089275"/>
                  </a:lnTo>
                  <a:lnTo>
                    <a:pt x="124794" y="3092133"/>
                  </a:lnTo>
                  <a:lnTo>
                    <a:pt x="126699" y="3094673"/>
                  </a:lnTo>
                  <a:lnTo>
                    <a:pt x="128922" y="3096895"/>
                  </a:lnTo>
                  <a:lnTo>
                    <a:pt x="131780" y="3099118"/>
                  </a:lnTo>
                  <a:lnTo>
                    <a:pt x="134003" y="3101023"/>
                  </a:lnTo>
                  <a:lnTo>
                    <a:pt x="136543" y="3102610"/>
                  </a:lnTo>
                  <a:lnTo>
                    <a:pt x="139718" y="3104198"/>
                  </a:lnTo>
                  <a:lnTo>
                    <a:pt x="142894" y="3105468"/>
                  </a:lnTo>
                  <a:lnTo>
                    <a:pt x="145752" y="3106103"/>
                  </a:lnTo>
                  <a:lnTo>
                    <a:pt x="149245" y="3106420"/>
                  </a:lnTo>
                  <a:lnTo>
                    <a:pt x="152420" y="3106738"/>
                  </a:lnTo>
                  <a:lnTo>
                    <a:pt x="2224068" y="3106738"/>
                  </a:lnTo>
                  <a:lnTo>
                    <a:pt x="2227243" y="3106420"/>
                  </a:lnTo>
                  <a:lnTo>
                    <a:pt x="2230736" y="3106103"/>
                  </a:lnTo>
                  <a:lnTo>
                    <a:pt x="2233594" y="3105468"/>
                  </a:lnTo>
                  <a:lnTo>
                    <a:pt x="2236769" y="3104198"/>
                  </a:lnTo>
                  <a:lnTo>
                    <a:pt x="2239310" y="3102610"/>
                  </a:lnTo>
                  <a:lnTo>
                    <a:pt x="2242168" y="3101023"/>
                  </a:lnTo>
                  <a:lnTo>
                    <a:pt x="2244708" y="3099118"/>
                  </a:lnTo>
                  <a:lnTo>
                    <a:pt x="2247566" y="3096895"/>
                  </a:lnTo>
                  <a:lnTo>
                    <a:pt x="2249471" y="3094673"/>
                  </a:lnTo>
                  <a:lnTo>
                    <a:pt x="2251694" y="3092133"/>
                  </a:lnTo>
                  <a:lnTo>
                    <a:pt x="2253282" y="3089275"/>
                  </a:lnTo>
                  <a:lnTo>
                    <a:pt x="2254552" y="3086100"/>
                  </a:lnTo>
                  <a:lnTo>
                    <a:pt x="2255822" y="3083560"/>
                  </a:lnTo>
                  <a:lnTo>
                    <a:pt x="2256774" y="3080068"/>
                  </a:lnTo>
                  <a:lnTo>
                    <a:pt x="2257092" y="3077210"/>
                  </a:lnTo>
                  <a:lnTo>
                    <a:pt x="2257092" y="3073718"/>
                  </a:lnTo>
                  <a:lnTo>
                    <a:pt x="2257092" y="152400"/>
                  </a:lnTo>
                  <a:lnTo>
                    <a:pt x="2257092" y="148907"/>
                  </a:lnTo>
                  <a:lnTo>
                    <a:pt x="2256774" y="146050"/>
                  </a:lnTo>
                  <a:lnTo>
                    <a:pt x="2255504" y="142875"/>
                  </a:lnTo>
                  <a:lnTo>
                    <a:pt x="2254234" y="139700"/>
                  </a:lnTo>
                  <a:lnTo>
                    <a:pt x="2253282" y="136842"/>
                  </a:lnTo>
                  <a:lnTo>
                    <a:pt x="2251376" y="133985"/>
                  </a:lnTo>
                  <a:lnTo>
                    <a:pt x="2249471" y="131445"/>
                  </a:lnTo>
                  <a:lnTo>
                    <a:pt x="2247566" y="128905"/>
                  </a:lnTo>
                  <a:lnTo>
                    <a:pt x="2244708" y="126682"/>
                  </a:lnTo>
                  <a:lnTo>
                    <a:pt x="2242168" y="124777"/>
                  </a:lnTo>
                  <a:lnTo>
                    <a:pt x="2239310" y="123190"/>
                  </a:lnTo>
                  <a:lnTo>
                    <a:pt x="2236769" y="121920"/>
                  </a:lnTo>
                  <a:lnTo>
                    <a:pt x="2233594" y="120650"/>
                  </a:lnTo>
                  <a:lnTo>
                    <a:pt x="2230736" y="120015"/>
                  </a:lnTo>
                  <a:lnTo>
                    <a:pt x="2227243" y="119380"/>
                  </a:lnTo>
                  <a:lnTo>
                    <a:pt x="2224068" y="119062"/>
                  </a:lnTo>
                  <a:lnTo>
                    <a:pt x="767182" y="119062"/>
                  </a:lnTo>
                  <a:close/>
                  <a:moveTo>
                    <a:pt x="688114" y="0"/>
                  </a:moveTo>
                  <a:lnTo>
                    <a:pt x="2224068" y="0"/>
                  </a:lnTo>
                  <a:lnTo>
                    <a:pt x="2231688" y="635"/>
                  </a:lnTo>
                  <a:lnTo>
                    <a:pt x="2239310" y="952"/>
                  </a:lnTo>
                  <a:lnTo>
                    <a:pt x="2246931" y="2222"/>
                  </a:lnTo>
                  <a:lnTo>
                    <a:pt x="2254552" y="3175"/>
                  </a:lnTo>
                  <a:lnTo>
                    <a:pt x="2261855" y="5080"/>
                  </a:lnTo>
                  <a:lnTo>
                    <a:pt x="2269159" y="6985"/>
                  </a:lnTo>
                  <a:lnTo>
                    <a:pt x="2276144" y="9207"/>
                  </a:lnTo>
                  <a:lnTo>
                    <a:pt x="2283130" y="12382"/>
                  </a:lnTo>
                  <a:lnTo>
                    <a:pt x="2289799" y="15557"/>
                  </a:lnTo>
                  <a:lnTo>
                    <a:pt x="2296467" y="18415"/>
                  </a:lnTo>
                  <a:lnTo>
                    <a:pt x="2302818" y="22225"/>
                  </a:lnTo>
                  <a:lnTo>
                    <a:pt x="2309169" y="26035"/>
                  </a:lnTo>
                  <a:lnTo>
                    <a:pt x="2315202" y="30480"/>
                  </a:lnTo>
                  <a:lnTo>
                    <a:pt x="2320918" y="34925"/>
                  </a:lnTo>
                  <a:lnTo>
                    <a:pt x="2326316" y="40005"/>
                  </a:lnTo>
                  <a:lnTo>
                    <a:pt x="2331714" y="44767"/>
                  </a:lnTo>
                  <a:lnTo>
                    <a:pt x="2336478" y="50165"/>
                  </a:lnTo>
                  <a:lnTo>
                    <a:pt x="2341241" y="55562"/>
                  </a:lnTo>
                  <a:lnTo>
                    <a:pt x="2345686" y="61277"/>
                  </a:lnTo>
                  <a:lnTo>
                    <a:pt x="2350132" y="67627"/>
                  </a:lnTo>
                  <a:lnTo>
                    <a:pt x="2354260" y="73660"/>
                  </a:lnTo>
                  <a:lnTo>
                    <a:pt x="2357753" y="79692"/>
                  </a:lnTo>
                  <a:lnTo>
                    <a:pt x="2360928" y="86677"/>
                  </a:lnTo>
                  <a:lnTo>
                    <a:pt x="2364104" y="93027"/>
                  </a:lnTo>
                  <a:lnTo>
                    <a:pt x="2366962" y="100012"/>
                  </a:lnTo>
                  <a:lnTo>
                    <a:pt x="2369184" y="107315"/>
                  </a:lnTo>
                  <a:lnTo>
                    <a:pt x="2371407" y="114617"/>
                  </a:lnTo>
                  <a:lnTo>
                    <a:pt x="2372995" y="121920"/>
                  </a:lnTo>
                  <a:lnTo>
                    <a:pt x="2374583" y="129540"/>
                  </a:lnTo>
                  <a:lnTo>
                    <a:pt x="2375218" y="137160"/>
                  </a:lnTo>
                  <a:lnTo>
                    <a:pt x="2375853" y="144780"/>
                  </a:lnTo>
                  <a:lnTo>
                    <a:pt x="2376488" y="152400"/>
                  </a:lnTo>
                  <a:lnTo>
                    <a:pt x="2376488" y="3073718"/>
                  </a:lnTo>
                  <a:lnTo>
                    <a:pt x="2375853" y="3081338"/>
                  </a:lnTo>
                  <a:lnTo>
                    <a:pt x="2375218" y="3089275"/>
                  </a:lnTo>
                  <a:lnTo>
                    <a:pt x="2374583" y="3096895"/>
                  </a:lnTo>
                  <a:lnTo>
                    <a:pt x="2372995" y="3104198"/>
                  </a:lnTo>
                  <a:lnTo>
                    <a:pt x="2371407" y="3111500"/>
                  </a:lnTo>
                  <a:lnTo>
                    <a:pt x="2369184" y="3118803"/>
                  </a:lnTo>
                  <a:lnTo>
                    <a:pt x="2366962" y="3126105"/>
                  </a:lnTo>
                  <a:lnTo>
                    <a:pt x="2364104" y="3132773"/>
                  </a:lnTo>
                  <a:lnTo>
                    <a:pt x="2360928" y="3139758"/>
                  </a:lnTo>
                  <a:lnTo>
                    <a:pt x="2357753" y="3146425"/>
                  </a:lnTo>
                  <a:lnTo>
                    <a:pt x="2354260" y="3152458"/>
                  </a:lnTo>
                  <a:lnTo>
                    <a:pt x="2350132" y="3158490"/>
                  </a:lnTo>
                  <a:lnTo>
                    <a:pt x="2345686" y="3164523"/>
                  </a:lnTo>
                  <a:lnTo>
                    <a:pt x="2341241" y="3170238"/>
                  </a:lnTo>
                  <a:lnTo>
                    <a:pt x="2336478" y="3176270"/>
                  </a:lnTo>
                  <a:lnTo>
                    <a:pt x="2331714" y="3181033"/>
                  </a:lnTo>
                  <a:lnTo>
                    <a:pt x="2326316" y="3186113"/>
                  </a:lnTo>
                  <a:lnTo>
                    <a:pt x="2320918" y="3191193"/>
                  </a:lnTo>
                  <a:lnTo>
                    <a:pt x="2315202" y="3195638"/>
                  </a:lnTo>
                  <a:lnTo>
                    <a:pt x="2309169" y="3199765"/>
                  </a:lnTo>
                  <a:lnTo>
                    <a:pt x="2302818" y="3203575"/>
                  </a:lnTo>
                  <a:lnTo>
                    <a:pt x="2296467" y="3207385"/>
                  </a:lnTo>
                  <a:lnTo>
                    <a:pt x="2289799" y="3210878"/>
                  </a:lnTo>
                  <a:lnTo>
                    <a:pt x="2283130" y="3214053"/>
                  </a:lnTo>
                  <a:lnTo>
                    <a:pt x="2276144" y="3216593"/>
                  </a:lnTo>
                  <a:lnTo>
                    <a:pt x="2269159" y="3218815"/>
                  </a:lnTo>
                  <a:lnTo>
                    <a:pt x="2261855" y="3221038"/>
                  </a:lnTo>
                  <a:lnTo>
                    <a:pt x="2254552" y="3222943"/>
                  </a:lnTo>
                  <a:lnTo>
                    <a:pt x="2246931" y="3223895"/>
                  </a:lnTo>
                  <a:lnTo>
                    <a:pt x="2239310" y="3225165"/>
                  </a:lnTo>
                  <a:lnTo>
                    <a:pt x="2231688" y="3225483"/>
                  </a:lnTo>
                  <a:lnTo>
                    <a:pt x="2224068" y="3225800"/>
                  </a:lnTo>
                  <a:lnTo>
                    <a:pt x="152420" y="3225800"/>
                  </a:lnTo>
                  <a:lnTo>
                    <a:pt x="144799" y="3225483"/>
                  </a:lnTo>
                  <a:lnTo>
                    <a:pt x="137178" y="3225165"/>
                  </a:lnTo>
                  <a:lnTo>
                    <a:pt x="129557" y="3223895"/>
                  </a:lnTo>
                  <a:lnTo>
                    <a:pt x="121619" y="3222943"/>
                  </a:lnTo>
                  <a:lnTo>
                    <a:pt x="114633" y="3221038"/>
                  </a:lnTo>
                  <a:lnTo>
                    <a:pt x="107329" y="3218815"/>
                  </a:lnTo>
                  <a:lnTo>
                    <a:pt x="100343" y="3216593"/>
                  </a:lnTo>
                  <a:lnTo>
                    <a:pt x="93040" y="3214053"/>
                  </a:lnTo>
                  <a:lnTo>
                    <a:pt x="86689" y="3210878"/>
                  </a:lnTo>
                  <a:lnTo>
                    <a:pt x="80020" y="3207385"/>
                  </a:lnTo>
                  <a:lnTo>
                    <a:pt x="73670" y="3203575"/>
                  </a:lnTo>
                  <a:lnTo>
                    <a:pt x="67319" y="3199765"/>
                  </a:lnTo>
                  <a:lnTo>
                    <a:pt x="61285" y="3195638"/>
                  </a:lnTo>
                  <a:lnTo>
                    <a:pt x="55570" y="3191193"/>
                  </a:lnTo>
                  <a:lnTo>
                    <a:pt x="50171" y="3186430"/>
                  </a:lnTo>
                  <a:lnTo>
                    <a:pt x="44773" y="3181033"/>
                  </a:lnTo>
                  <a:lnTo>
                    <a:pt x="40010" y="3176270"/>
                  </a:lnTo>
                  <a:lnTo>
                    <a:pt x="34929" y="3170238"/>
                  </a:lnTo>
                  <a:lnTo>
                    <a:pt x="30801" y="3164523"/>
                  </a:lnTo>
                  <a:lnTo>
                    <a:pt x="26038" y="3158808"/>
                  </a:lnTo>
                  <a:lnTo>
                    <a:pt x="22228" y="3152458"/>
                  </a:lnTo>
                  <a:lnTo>
                    <a:pt x="18735" y="3146425"/>
                  </a:lnTo>
                  <a:lnTo>
                    <a:pt x="15242" y="3139758"/>
                  </a:lnTo>
                  <a:lnTo>
                    <a:pt x="12384" y="3132773"/>
                  </a:lnTo>
                  <a:lnTo>
                    <a:pt x="9526" y="3126105"/>
                  </a:lnTo>
                  <a:lnTo>
                    <a:pt x="6986" y="3118803"/>
                  </a:lnTo>
                  <a:lnTo>
                    <a:pt x="5080" y="3111818"/>
                  </a:lnTo>
                  <a:lnTo>
                    <a:pt x="3175" y="3104198"/>
                  </a:lnTo>
                  <a:lnTo>
                    <a:pt x="1905" y="3096895"/>
                  </a:lnTo>
                  <a:lnTo>
                    <a:pt x="952" y="3089275"/>
                  </a:lnTo>
                  <a:lnTo>
                    <a:pt x="317" y="3081338"/>
                  </a:lnTo>
                  <a:lnTo>
                    <a:pt x="0" y="3073718"/>
                  </a:lnTo>
                  <a:lnTo>
                    <a:pt x="0" y="743268"/>
                  </a:lnTo>
                  <a:lnTo>
                    <a:pt x="68811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81" name="直接连接符 80"/>
          <p:cNvCxnSpPr/>
          <p:nvPr/>
        </p:nvCxnSpPr>
        <p:spPr>
          <a:xfrm>
            <a:off x="990600" y="4660900"/>
            <a:ext cx="71628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977900" y="542925"/>
            <a:ext cx="2844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233988" y="542925"/>
            <a:ext cx="2844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61" grpId="0" animBg="1"/>
      <p:bldP spid="62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01688" y="283667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研究目标</a:t>
            </a:r>
          </a:p>
        </p:txBody>
      </p:sp>
      <p:sp>
        <p:nvSpPr>
          <p:cNvPr id="3" name="MH_SubTitle_1"/>
          <p:cNvSpPr/>
          <p:nvPr>
            <p:custDataLst>
              <p:tags r:id="rId1"/>
            </p:custDataLst>
          </p:nvPr>
        </p:nvSpPr>
        <p:spPr>
          <a:xfrm>
            <a:off x="1106512" y="1801167"/>
            <a:ext cx="2033588" cy="922338"/>
          </a:xfrm>
          <a:custGeom>
            <a:avLst/>
            <a:gdLst>
              <a:gd name="connsiteX0" fmla="*/ 0 w 1674206"/>
              <a:gd name="connsiteY0" fmla="*/ 0 h 775493"/>
              <a:gd name="connsiteX1" fmla="*/ 1240155 w 1674206"/>
              <a:gd name="connsiteY1" fmla="*/ 0 h 775493"/>
              <a:gd name="connsiteX2" fmla="*/ 1674206 w 1674206"/>
              <a:gd name="connsiteY2" fmla="*/ 387747 h 775493"/>
              <a:gd name="connsiteX3" fmla="*/ 1240155 w 1674206"/>
              <a:gd name="connsiteY3" fmla="*/ 775493 h 775493"/>
              <a:gd name="connsiteX4" fmla="*/ 0 w 1674206"/>
              <a:gd name="connsiteY4" fmla="*/ 775493 h 775493"/>
              <a:gd name="connsiteX5" fmla="*/ 434051 w 1674206"/>
              <a:gd name="connsiteY5" fmla="*/ 387747 h 77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206" h="775493">
                <a:moveTo>
                  <a:pt x="0" y="0"/>
                </a:moveTo>
                <a:lnTo>
                  <a:pt x="1240155" y="0"/>
                </a:lnTo>
                <a:lnTo>
                  <a:pt x="1674206" y="387747"/>
                </a:lnTo>
                <a:lnTo>
                  <a:pt x="1240155" y="775493"/>
                </a:lnTo>
                <a:lnTo>
                  <a:pt x="0" y="775493"/>
                </a:lnTo>
                <a:lnTo>
                  <a:pt x="434051" y="387747"/>
                </a:lnTo>
                <a:close/>
              </a:path>
            </a:pathLst>
          </a:custGeom>
          <a:blipFill dpi="0"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4920" tIns="0" rIns="188964" bIns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rgbClr val="FFFFFF"/>
                </a:solidFill>
                <a:cs typeface="+mn-ea"/>
                <a:sym typeface="+mn-lt"/>
              </a:rPr>
              <a:t>初步构想</a:t>
            </a:r>
          </a:p>
        </p:txBody>
      </p:sp>
      <p:sp>
        <p:nvSpPr>
          <p:cNvPr id="4" name="MH_Other_1"/>
          <p:cNvSpPr/>
          <p:nvPr>
            <p:custDataLst>
              <p:tags r:id="rId2"/>
            </p:custDataLst>
          </p:nvPr>
        </p:nvSpPr>
        <p:spPr>
          <a:xfrm>
            <a:off x="1350987" y="1548755"/>
            <a:ext cx="461963" cy="454025"/>
          </a:xfrm>
          <a:prstGeom prst="ellipse">
            <a:avLst/>
          </a:prstGeom>
          <a:blipFill dpi="0" rotWithShape="1">
            <a:blip r:embed="rId19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>
            <a:noFill/>
          </a:ln>
          <a:effectLst>
            <a:outerShdw blurRad="635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solidFill>
                  <a:schemeClr val="accent1"/>
                </a:solidFill>
                <a:latin typeface="Impact" panose="020B0806030902050204" pitchFamily="34" charset="0"/>
                <a:cs typeface="+mn-ea"/>
                <a:sym typeface="+mn-lt"/>
              </a:rPr>
              <a:t>1</a:t>
            </a:r>
            <a:endParaRPr lang="zh-CN" altLang="en-US" b="1">
              <a:solidFill>
                <a:schemeClr val="accent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" name="MH_SubTitle_2"/>
          <p:cNvSpPr/>
          <p:nvPr>
            <p:custDataLst>
              <p:tags r:id="rId3"/>
            </p:custDataLst>
          </p:nvPr>
        </p:nvSpPr>
        <p:spPr>
          <a:xfrm>
            <a:off x="2786087" y="1801167"/>
            <a:ext cx="2030413" cy="922338"/>
          </a:xfrm>
          <a:custGeom>
            <a:avLst/>
            <a:gdLst>
              <a:gd name="connsiteX0" fmla="*/ 0 w 1674206"/>
              <a:gd name="connsiteY0" fmla="*/ 0 h 775493"/>
              <a:gd name="connsiteX1" fmla="*/ 1240155 w 1674206"/>
              <a:gd name="connsiteY1" fmla="*/ 0 h 775493"/>
              <a:gd name="connsiteX2" fmla="*/ 1674206 w 1674206"/>
              <a:gd name="connsiteY2" fmla="*/ 387747 h 775493"/>
              <a:gd name="connsiteX3" fmla="*/ 1240155 w 1674206"/>
              <a:gd name="connsiteY3" fmla="*/ 775493 h 775493"/>
              <a:gd name="connsiteX4" fmla="*/ 0 w 1674206"/>
              <a:gd name="connsiteY4" fmla="*/ 775493 h 775493"/>
              <a:gd name="connsiteX5" fmla="*/ 434051 w 1674206"/>
              <a:gd name="connsiteY5" fmla="*/ 387747 h 77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206" h="775493">
                <a:moveTo>
                  <a:pt x="0" y="0"/>
                </a:moveTo>
                <a:lnTo>
                  <a:pt x="1240155" y="0"/>
                </a:lnTo>
                <a:lnTo>
                  <a:pt x="1674206" y="387747"/>
                </a:lnTo>
                <a:lnTo>
                  <a:pt x="1240155" y="775493"/>
                </a:lnTo>
                <a:lnTo>
                  <a:pt x="0" y="775493"/>
                </a:lnTo>
                <a:lnTo>
                  <a:pt x="434051" y="387747"/>
                </a:lnTo>
                <a:close/>
              </a:path>
            </a:pathLst>
          </a:custGeom>
          <a:blipFill dpi="0"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4920" tIns="0" rIns="188964" bIns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rgbClr val="FFFFFF"/>
                </a:solidFill>
                <a:cs typeface="+mn-ea"/>
                <a:sym typeface="+mn-lt"/>
              </a:rPr>
              <a:t>初步目标</a:t>
            </a:r>
          </a:p>
        </p:txBody>
      </p:sp>
      <p:sp>
        <p:nvSpPr>
          <p:cNvPr id="6" name="MH_Other_2"/>
          <p:cNvSpPr/>
          <p:nvPr>
            <p:custDataLst>
              <p:tags r:id="rId4"/>
            </p:custDataLst>
          </p:nvPr>
        </p:nvSpPr>
        <p:spPr>
          <a:xfrm>
            <a:off x="3027387" y="1548755"/>
            <a:ext cx="461963" cy="454025"/>
          </a:xfrm>
          <a:prstGeom prst="ellipse">
            <a:avLst/>
          </a:prstGeom>
          <a:blipFill dpi="0" rotWithShape="1">
            <a:blip r:embed="rId20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>
            <a:noFill/>
          </a:ln>
          <a:effectLst>
            <a:outerShdw blurRad="635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solidFill>
                  <a:schemeClr val="accent1"/>
                </a:solidFill>
                <a:latin typeface="Impact" panose="020B0806030902050204" pitchFamily="34" charset="0"/>
                <a:cs typeface="+mn-ea"/>
                <a:sym typeface="+mn-lt"/>
              </a:rPr>
              <a:t>2</a:t>
            </a:r>
            <a:endParaRPr lang="zh-CN" altLang="en-US" b="1">
              <a:solidFill>
                <a:schemeClr val="accent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7" name="MH_SubTitle_3"/>
          <p:cNvSpPr/>
          <p:nvPr>
            <p:custDataLst>
              <p:tags r:id="rId5"/>
            </p:custDataLst>
          </p:nvPr>
        </p:nvSpPr>
        <p:spPr>
          <a:xfrm>
            <a:off x="4462487" y="1801167"/>
            <a:ext cx="2032000" cy="922338"/>
          </a:xfrm>
          <a:custGeom>
            <a:avLst/>
            <a:gdLst>
              <a:gd name="connsiteX0" fmla="*/ 0 w 1674206"/>
              <a:gd name="connsiteY0" fmla="*/ 0 h 775493"/>
              <a:gd name="connsiteX1" fmla="*/ 1240155 w 1674206"/>
              <a:gd name="connsiteY1" fmla="*/ 0 h 775493"/>
              <a:gd name="connsiteX2" fmla="*/ 1674206 w 1674206"/>
              <a:gd name="connsiteY2" fmla="*/ 387747 h 775493"/>
              <a:gd name="connsiteX3" fmla="*/ 1240155 w 1674206"/>
              <a:gd name="connsiteY3" fmla="*/ 775493 h 775493"/>
              <a:gd name="connsiteX4" fmla="*/ 0 w 1674206"/>
              <a:gd name="connsiteY4" fmla="*/ 775493 h 775493"/>
              <a:gd name="connsiteX5" fmla="*/ 434051 w 1674206"/>
              <a:gd name="connsiteY5" fmla="*/ 387747 h 77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206" h="775493">
                <a:moveTo>
                  <a:pt x="0" y="0"/>
                </a:moveTo>
                <a:lnTo>
                  <a:pt x="1240155" y="0"/>
                </a:lnTo>
                <a:lnTo>
                  <a:pt x="1674206" y="387747"/>
                </a:lnTo>
                <a:lnTo>
                  <a:pt x="1240155" y="775493"/>
                </a:lnTo>
                <a:lnTo>
                  <a:pt x="0" y="775493"/>
                </a:lnTo>
                <a:lnTo>
                  <a:pt x="434051" y="387747"/>
                </a:lnTo>
                <a:close/>
              </a:path>
            </a:pathLst>
          </a:custGeom>
          <a:blipFill dpi="0"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4920" tIns="0" rIns="188964" bIns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rgbClr val="FFFFFF"/>
                </a:solidFill>
                <a:cs typeface="+mn-ea"/>
                <a:sym typeface="+mn-lt"/>
              </a:rPr>
              <a:t>引证假设</a:t>
            </a:r>
          </a:p>
        </p:txBody>
      </p:sp>
      <p:sp>
        <p:nvSpPr>
          <p:cNvPr id="8" name="MH_Other_3"/>
          <p:cNvSpPr/>
          <p:nvPr>
            <p:custDataLst>
              <p:tags r:id="rId6"/>
            </p:custDataLst>
          </p:nvPr>
        </p:nvSpPr>
        <p:spPr>
          <a:xfrm>
            <a:off x="4705375" y="1548755"/>
            <a:ext cx="461962" cy="454025"/>
          </a:xfrm>
          <a:prstGeom prst="ellipse">
            <a:avLst/>
          </a:prstGeom>
          <a:blipFill dpi="0" rotWithShape="1">
            <a:blip r:embed="rId2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>
            <a:noFill/>
          </a:ln>
          <a:effectLst>
            <a:outerShdw blurRad="635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solidFill>
                  <a:schemeClr val="accent1"/>
                </a:solidFill>
                <a:latin typeface="Impact" panose="020B0806030902050204" pitchFamily="34" charset="0"/>
                <a:cs typeface="+mn-ea"/>
                <a:sym typeface="+mn-lt"/>
              </a:rPr>
              <a:t>3</a:t>
            </a:r>
            <a:endParaRPr lang="zh-CN" altLang="en-US" b="1">
              <a:solidFill>
                <a:schemeClr val="accent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9" name="MH_SubTitle_4"/>
          <p:cNvSpPr/>
          <p:nvPr>
            <p:custDataLst>
              <p:tags r:id="rId7"/>
            </p:custDataLst>
          </p:nvPr>
        </p:nvSpPr>
        <p:spPr>
          <a:xfrm>
            <a:off x="6140475" y="1801167"/>
            <a:ext cx="2032000" cy="922338"/>
          </a:xfrm>
          <a:custGeom>
            <a:avLst/>
            <a:gdLst>
              <a:gd name="connsiteX0" fmla="*/ 0 w 1674206"/>
              <a:gd name="connsiteY0" fmla="*/ 0 h 775493"/>
              <a:gd name="connsiteX1" fmla="*/ 1240155 w 1674206"/>
              <a:gd name="connsiteY1" fmla="*/ 0 h 775493"/>
              <a:gd name="connsiteX2" fmla="*/ 1674206 w 1674206"/>
              <a:gd name="connsiteY2" fmla="*/ 387747 h 775493"/>
              <a:gd name="connsiteX3" fmla="*/ 1240155 w 1674206"/>
              <a:gd name="connsiteY3" fmla="*/ 775493 h 775493"/>
              <a:gd name="connsiteX4" fmla="*/ 0 w 1674206"/>
              <a:gd name="connsiteY4" fmla="*/ 775493 h 775493"/>
              <a:gd name="connsiteX5" fmla="*/ 434051 w 1674206"/>
              <a:gd name="connsiteY5" fmla="*/ 387747 h 77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206" h="775493">
                <a:moveTo>
                  <a:pt x="0" y="0"/>
                </a:moveTo>
                <a:lnTo>
                  <a:pt x="1240155" y="0"/>
                </a:lnTo>
                <a:lnTo>
                  <a:pt x="1674206" y="387747"/>
                </a:lnTo>
                <a:lnTo>
                  <a:pt x="1240155" y="775493"/>
                </a:lnTo>
                <a:lnTo>
                  <a:pt x="0" y="775493"/>
                </a:lnTo>
                <a:lnTo>
                  <a:pt x="434051" y="387747"/>
                </a:lnTo>
                <a:close/>
              </a:path>
            </a:pathLst>
          </a:custGeom>
          <a:blipFill dpi="0"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4920" tIns="0" rIns="188964" bIns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rgbClr val="FFFFFF"/>
                </a:solidFill>
                <a:cs typeface="+mn-ea"/>
                <a:sym typeface="+mn-lt"/>
              </a:rPr>
              <a:t>进一步目标</a:t>
            </a:r>
          </a:p>
        </p:txBody>
      </p:sp>
      <p:sp>
        <p:nvSpPr>
          <p:cNvPr id="10" name="MH_Other_4"/>
          <p:cNvSpPr/>
          <p:nvPr>
            <p:custDataLst>
              <p:tags r:id="rId8"/>
            </p:custDataLst>
          </p:nvPr>
        </p:nvSpPr>
        <p:spPr>
          <a:xfrm>
            <a:off x="6381775" y="1548755"/>
            <a:ext cx="463550" cy="454025"/>
          </a:xfrm>
          <a:prstGeom prst="ellipse">
            <a:avLst/>
          </a:prstGeom>
          <a:blipFill dpi="0" rotWithShape="1">
            <a:blip r:embed="rId2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>
            <a:noFill/>
          </a:ln>
          <a:effectLst>
            <a:outerShdw blurRad="635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solidFill>
                  <a:schemeClr val="accent1"/>
                </a:solidFill>
                <a:latin typeface="Impact" panose="020B0806030902050204" pitchFamily="34" charset="0"/>
                <a:cs typeface="+mn-ea"/>
                <a:sym typeface="+mn-lt"/>
              </a:rPr>
              <a:t>4</a:t>
            </a:r>
            <a:endParaRPr lang="zh-CN" altLang="en-US" b="1">
              <a:solidFill>
                <a:schemeClr val="accent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7" name="MH_Text_1"/>
          <p:cNvSpPr/>
          <p:nvPr>
            <p:custDataLst>
              <p:tags r:id="rId9"/>
            </p:custDataLst>
          </p:nvPr>
        </p:nvSpPr>
        <p:spPr>
          <a:xfrm>
            <a:off x="962050" y="2975917"/>
            <a:ext cx="187325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MH_Text_1"/>
          <p:cNvSpPr/>
          <p:nvPr>
            <p:custDataLst>
              <p:tags r:id="rId10"/>
            </p:custDataLst>
          </p:nvPr>
        </p:nvSpPr>
        <p:spPr>
          <a:xfrm>
            <a:off x="974750" y="3291830"/>
            <a:ext cx="1658937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MH_Text_1"/>
          <p:cNvSpPr/>
          <p:nvPr>
            <p:custDataLst>
              <p:tags r:id="rId11"/>
            </p:custDataLst>
          </p:nvPr>
        </p:nvSpPr>
        <p:spPr>
          <a:xfrm>
            <a:off x="2759100" y="2975917"/>
            <a:ext cx="187325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MH_Text_1"/>
          <p:cNvSpPr/>
          <p:nvPr>
            <p:custDataLst>
              <p:tags r:id="rId12"/>
            </p:custDataLst>
          </p:nvPr>
        </p:nvSpPr>
        <p:spPr>
          <a:xfrm>
            <a:off x="2771800" y="3291830"/>
            <a:ext cx="1657350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MH_Text_1"/>
          <p:cNvSpPr/>
          <p:nvPr>
            <p:custDataLst>
              <p:tags r:id="rId13"/>
            </p:custDataLst>
          </p:nvPr>
        </p:nvSpPr>
        <p:spPr>
          <a:xfrm>
            <a:off x="4556150" y="2975917"/>
            <a:ext cx="1871662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MH_Text_1"/>
          <p:cNvSpPr/>
          <p:nvPr>
            <p:custDataLst>
              <p:tags r:id="rId14"/>
            </p:custDataLst>
          </p:nvPr>
        </p:nvSpPr>
        <p:spPr>
          <a:xfrm>
            <a:off x="4568850" y="3291830"/>
            <a:ext cx="1657350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MH_Text_1"/>
          <p:cNvSpPr/>
          <p:nvPr>
            <p:custDataLst>
              <p:tags r:id="rId15"/>
            </p:custDataLst>
          </p:nvPr>
        </p:nvSpPr>
        <p:spPr>
          <a:xfrm>
            <a:off x="6353200" y="2975917"/>
            <a:ext cx="1871662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MH_Text_1"/>
          <p:cNvSpPr/>
          <p:nvPr>
            <p:custDataLst>
              <p:tags r:id="rId16"/>
            </p:custDataLst>
          </p:nvPr>
        </p:nvSpPr>
        <p:spPr>
          <a:xfrm>
            <a:off x="6365900" y="3291830"/>
            <a:ext cx="1657350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95536" y="308768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成果形式</a:t>
            </a:r>
          </a:p>
        </p:txBody>
      </p:sp>
      <p:sp>
        <p:nvSpPr>
          <p:cNvPr id="4" name="MH_Other_1"/>
          <p:cNvSpPr/>
          <p:nvPr>
            <p:custDataLst>
              <p:tags r:id="rId3"/>
            </p:custDataLst>
          </p:nvPr>
        </p:nvSpPr>
        <p:spPr bwMode="auto">
          <a:xfrm>
            <a:off x="3444875" y="1817688"/>
            <a:ext cx="2389188" cy="2770187"/>
          </a:xfrm>
          <a:custGeom>
            <a:avLst/>
            <a:gdLst>
              <a:gd name="T0" fmla="*/ 2880 w 5977"/>
              <a:gd name="T1" fmla="*/ 366 h 6949"/>
              <a:gd name="T2" fmla="*/ 2537 w 5977"/>
              <a:gd name="T3" fmla="*/ 1873 h 6949"/>
              <a:gd name="T4" fmla="*/ 1824 w 5977"/>
              <a:gd name="T5" fmla="*/ 603 h 6949"/>
              <a:gd name="T6" fmla="*/ 1753 w 5977"/>
              <a:gd name="T7" fmla="*/ 670 h 6949"/>
              <a:gd name="T8" fmla="*/ 2538 w 5977"/>
              <a:gd name="T9" fmla="*/ 2541 h 6949"/>
              <a:gd name="T10" fmla="*/ 2222 w 5977"/>
              <a:gd name="T11" fmla="*/ 2790 h 6949"/>
              <a:gd name="T12" fmla="*/ 535 w 5977"/>
              <a:gd name="T13" fmla="*/ 1885 h 6949"/>
              <a:gd name="T14" fmla="*/ 376 w 5977"/>
              <a:gd name="T15" fmla="*/ 1956 h 6949"/>
              <a:gd name="T16" fmla="*/ 1565 w 5977"/>
              <a:gd name="T17" fmla="*/ 2480 h 6949"/>
              <a:gd name="T18" fmla="*/ 2389 w 5977"/>
              <a:gd name="T19" fmla="*/ 3537 h 6949"/>
              <a:gd name="T20" fmla="*/ 2135 w 5977"/>
              <a:gd name="T21" fmla="*/ 4240 h 6949"/>
              <a:gd name="T22" fmla="*/ 12 w 5977"/>
              <a:gd name="T23" fmla="*/ 3875 h 6949"/>
              <a:gd name="T24" fmla="*/ 0 w 5977"/>
              <a:gd name="T25" fmla="*/ 4054 h 6949"/>
              <a:gd name="T26" fmla="*/ 2184 w 5977"/>
              <a:gd name="T27" fmla="*/ 4580 h 6949"/>
              <a:gd name="T28" fmla="*/ 2243 w 5977"/>
              <a:gd name="T29" fmla="*/ 6033 h 6949"/>
              <a:gd name="T30" fmla="*/ 1565 w 5977"/>
              <a:gd name="T31" fmla="*/ 6635 h 6949"/>
              <a:gd name="T32" fmla="*/ 908 w 5977"/>
              <a:gd name="T33" fmla="*/ 6761 h 6949"/>
              <a:gd name="T34" fmla="*/ 3978 w 5977"/>
              <a:gd name="T35" fmla="*/ 6888 h 6949"/>
              <a:gd name="T36" fmla="*/ 4444 w 5977"/>
              <a:gd name="T37" fmla="*/ 6786 h 6949"/>
              <a:gd name="T38" fmla="*/ 3990 w 5977"/>
              <a:gd name="T39" fmla="*/ 6677 h 6949"/>
              <a:gd name="T40" fmla="*/ 3121 w 5977"/>
              <a:gd name="T41" fmla="*/ 6098 h 6949"/>
              <a:gd name="T42" fmla="*/ 3103 w 5977"/>
              <a:gd name="T43" fmla="*/ 4773 h 6949"/>
              <a:gd name="T44" fmla="*/ 4614 w 5977"/>
              <a:gd name="T45" fmla="*/ 4157 h 6949"/>
              <a:gd name="T46" fmla="*/ 5977 w 5977"/>
              <a:gd name="T47" fmla="*/ 4030 h 6949"/>
              <a:gd name="T48" fmla="*/ 5970 w 5977"/>
              <a:gd name="T49" fmla="*/ 3829 h 6949"/>
              <a:gd name="T50" fmla="*/ 5710 w 5977"/>
              <a:gd name="T51" fmla="*/ 3898 h 6949"/>
              <a:gd name="T52" fmla="*/ 3071 w 5977"/>
              <a:gd name="T53" fmla="*/ 4243 h 6949"/>
              <a:gd name="T54" fmla="*/ 3308 w 5977"/>
              <a:gd name="T55" fmla="*/ 2959 h 6949"/>
              <a:gd name="T56" fmla="*/ 5462 w 5977"/>
              <a:gd name="T57" fmla="*/ 2202 h 6949"/>
              <a:gd name="T58" fmla="*/ 5391 w 5977"/>
              <a:gd name="T59" fmla="*/ 2119 h 6949"/>
              <a:gd name="T60" fmla="*/ 3824 w 5977"/>
              <a:gd name="T61" fmla="*/ 2471 h 6949"/>
              <a:gd name="T62" fmla="*/ 2916 w 5977"/>
              <a:gd name="T63" fmla="*/ 2840 h 6949"/>
              <a:gd name="T64" fmla="*/ 3083 w 5977"/>
              <a:gd name="T65" fmla="*/ 2377 h 6949"/>
              <a:gd name="T66" fmla="*/ 4059 w 5977"/>
              <a:gd name="T67" fmla="*/ 1013 h 6949"/>
              <a:gd name="T68" fmla="*/ 3418 w 5977"/>
              <a:gd name="T69" fmla="*/ 1832 h 6949"/>
              <a:gd name="T70" fmla="*/ 2806 w 5977"/>
              <a:gd name="T71" fmla="*/ 2127 h 6949"/>
              <a:gd name="T72" fmla="*/ 2979 w 5977"/>
              <a:gd name="T73" fmla="*/ 540 h 6949"/>
              <a:gd name="T74" fmla="*/ 2932 w 5977"/>
              <a:gd name="T75" fmla="*/ 1 h 6949"/>
              <a:gd name="T76" fmla="*/ 2785 w 5977"/>
              <a:gd name="T77" fmla="*/ 0 h 6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77" h="6949">
                <a:moveTo>
                  <a:pt x="2785" y="0"/>
                </a:moveTo>
                <a:cubicBezTo>
                  <a:pt x="2841" y="42"/>
                  <a:pt x="2858" y="134"/>
                  <a:pt x="2880" y="366"/>
                </a:cubicBezTo>
                <a:cubicBezTo>
                  <a:pt x="2910" y="674"/>
                  <a:pt x="2891" y="857"/>
                  <a:pt x="2760" y="1513"/>
                </a:cubicBezTo>
                <a:cubicBezTo>
                  <a:pt x="2638" y="2133"/>
                  <a:pt x="2639" y="2130"/>
                  <a:pt x="2537" y="1873"/>
                </a:cubicBezTo>
                <a:cubicBezTo>
                  <a:pt x="2413" y="1562"/>
                  <a:pt x="2149" y="1060"/>
                  <a:pt x="1997" y="847"/>
                </a:cubicBezTo>
                <a:cubicBezTo>
                  <a:pt x="1912" y="730"/>
                  <a:pt x="1834" y="619"/>
                  <a:pt x="1824" y="603"/>
                </a:cubicBezTo>
                <a:cubicBezTo>
                  <a:pt x="1821" y="599"/>
                  <a:pt x="1822" y="588"/>
                  <a:pt x="1825" y="573"/>
                </a:cubicBezTo>
                <a:cubicBezTo>
                  <a:pt x="1802" y="607"/>
                  <a:pt x="1779" y="639"/>
                  <a:pt x="1753" y="670"/>
                </a:cubicBezTo>
                <a:cubicBezTo>
                  <a:pt x="1818" y="723"/>
                  <a:pt x="2054" y="1118"/>
                  <a:pt x="2190" y="1400"/>
                </a:cubicBezTo>
                <a:cubicBezTo>
                  <a:pt x="2346" y="1724"/>
                  <a:pt x="2539" y="2359"/>
                  <a:pt x="2538" y="2541"/>
                </a:cubicBezTo>
                <a:cubicBezTo>
                  <a:pt x="2537" y="2685"/>
                  <a:pt x="2494" y="2855"/>
                  <a:pt x="2446" y="2903"/>
                </a:cubicBezTo>
                <a:cubicBezTo>
                  <a:pt x="2409" y="2940"/>
                  <a:pt x="2382" y="2926"/>
                  <a:pt x="2222" y="2790"/>
                </a:cubicBezTo>
                <a:cubicBezTo>
                  <a:pt x="1978" y="2584"/>
                  <a:pt x="1756" y="2436"/>
                  <a:pt x="1436" y="2266"/>
                </a:cubicBezTo>
                <a:cubicBezTo>
                  <a:pt x="1187" y="2133"/>
                  <a:pt x="694" y="1925"/>
                  <a:pt x="535" y="1885"/>
                </a:cubicBezTo>
                <a:cubicBezTo>
                  <a:pt x="470" y="1868"/>
                  <a:pt x="435" y="1856"/>
                  <a:pt x="420" y="1823"/>
                </a:cubicBezTo>
                <a:cubicBezTo>
                  <a:pt x="408" y="1868"/>
                  <a:pt x="393" y="1913"/>
                  <a:pt x="376" y="1956"/>
                </a:cubicBezTo>
                <a:cubicBezTo>
                  <a:pt x="383" y="1953"/>
                  <a:pt x="389" y="1951"/>
                  <a:pt x="395" y="1951"/>
                </a:cubicBezTo>
                <a:cubicBezTo>
                  <a:pt x="549" y="1951"/>
                  <a:pt x="1204" y="2247"/>
                  <a:pt x="1565" y="2480"/>
                </a:cubicBezTo>
                <a:cubicBezTo>
                  <a:pt x="1801" y="2632"/>
                  <a:pt x="2168" y="2981"/>
                  <a:pt x="2287" y="3167"/>
                </a:cubicBezTo>
                <a:cubicBezTo>
                  <a:pt x="2358" y="3279"/>
                  <a:pt x="2375" y="3338"/>
                  <a:pt x="2389" y="3537"/>
                </a:cubicBezTo>
                <a:cubicBezTo>
                  <a:pt x="2407" y="3784"/>
                  <a:pt x="2356" y="4253"/>
                  <a:pt x="2309" y="4282"/>
                </a:cubicBezTo>
                <a:cubicBezTo>
                  <a:pt x="2294" y="4291"/>
                  <a:pt x="2216" y="4272"/>
                  <a:pt x="2135" y="4240"/>
                </a:cubicBezTo>
                <a:cubicBezTo>
                  <a:pt x="1771" y="4095"/>
                  <a:pt x="1129" y="3975"/>
                  <a:pt x="401" y="3915"/>
                </a:cubicBezTo>
                <a:cubicBezTo>
                  <a:pt x="234" y="3901"/>
                  <a:pt x="89" y="3886"/>
                  <a:pt x="12" y="3875"/>
                </a:cubicBezTo>
                <a:cubicBezTo>
                  <a:pt x="12" y="3877"/>
                  <a:pt x="12" y="3878"/>
                  <a:pt x="12" y="3880"/>
                </a:cubicBezTo>
                <a:cubicBezTo>
                  <a:pt x="12" y="3939"/>
                  <a:pt x="8" y="3997"/>
                  <a:pt x="0" y="4054"/>
                </a:cubicBezTo>
                <a:lnTo>
                  <a:pt x="229" y="4057"/>
                </a:lnTo>
                <a:cubicBezTo>
                  <a:pt x="1035" y="4066"/>
                  <a:pt x="1849" y="4284"/>
                  <a:pt x="2184" y="4580"/>
                </a:cubicBezTo>
                <a:cubicBezTo>
                  <a:pt x="2296" y="4678"/>
                  <a:pt x="2311" y="4707"/>
                  <a:pt x="2329" y="4848"/>
                </a:cubicBezTo>
                <a:cubicBezTo>
                  <a:pt x="2353" y="5035"/>
                  <a:pt x="2303" y="5720"/>
                  <a:pt x="2243" y="6033"/>
                </a:cubicBezTo>
                <a:cubicBezTo>
                  <a:pt x="2219" y="6155"/>
                  <a:pt x="2177" y="6286"/>
                  <a:pt x="2148" y="6324"/>
                </a:cubicBezTo>
                <a:cubicBezTo>
                  <a:pt x="2078" y="6419"/>
                  <a:pt x="1739" y="6599"/>
                  <a:pt x="1565" y="6635"/>
                </a:cubicBezTo>
                <a:cubicBezTo>
                  <a:pt x="1488" y="6651"/>
                  <a:pt x="1312" y="6682"/>
                  <a:pt x="1175" y="6704"/>
                </a:cubicBezTo>
                <a:cubicBezTo>
                  <a:pt x="1037" y="6727"/>
                  <a:pt x="917" y="6752"/>
                  <a:pt x="908" y="6761"/>
                </a:cubicBezTo>
                <a:cubicBezTo>
                  <a:pt x="846" y="6823"/>
                  <a:pt x="1154" y="6882"/>
                  <a:pt x="1733" y="6919"/>
                </a:cubicBezTo>
                <a:cubicBezTo>
                  <a:pt x="2214" y="6949"/>
                  <a:pt x="3600" y="6930"/>
                  <a:pt x="3978" y="6888"/>
                </a:cubicBezTo>
                <a:cubicBezTo>
                  <a:pt x="4141" y="6870"/>
                  <a:pt x="4313" y="6840"/>
                  <a:pt x="4359" y="6821"/>
                </a:cubicBezTo>
                <a:lnTo>
                  <a:pt x="4444" y="6786"/>
                </a:lnTo>
                <a:lnTo>
                  <a:pt x="4380" y="6752"/>
                </a:lnTo>
                <a:cubicBezTo>
                  <a:pt x="4344" y="6733"/>
                  <a:pt x="4169" y="6699"/>
                  <a:pt x="3990" y="6677"/>
                </a:cubicBezTo>
                <a:cubicBezTo>
                  <a:pt x="3636" y="6633"/>
                  <a:pt x="3384" y="6538"/>
                  <a:pt x="3223" y="6387"/>
                </a:cubicBezTo>
                <a:cubicBezTo>
                  <a:pt x="3147" y="6317"/>
                  <a:pt x="3136" y="6284"/>
                  <a:pt x="3121" y="6098"/>
                </a:cubicBezTo>
                <a:cubicBezTo>
                  <a:pt x="3098" y="5808"/>
                  <a:pt x="3092" y="5584"/>
                  <a:pt x="3098" y="5147"/>
                </a:cubicBezTo>
                <a:lnTo>
                  <a:pt x="3103" y="4773"/>
                </a:lnTo>
                <a:lnTo>
                  <a:pt x="3201" y="4665"/>
                </a:lnTo>
                <a:cubicBezTo>
                  <a:pt x="3389" y="4458"/>
                  <a:pt x="3879" y="4281"/>
                  <a:pt x="4614" y="4157"/>
                </a:cubicBezTo>
                <a:cubicBezTo>
                  <a:pt x="4997" y="4092"/>
                  <a:pt x="5912" y="4000"/>
                  <a:pt x="5966" y="4021"/>
                </a:cubicBezTo>
                <a:cubicBezTo>
                  <a:pt x="5969" y="4022"/>
                  <a:pt x="5973" y="4026"/>
                  <a:pt x="5977" y="4030"/>
                </a:cubicBezTo>
                <a:cubicBezTo>
                  <a:pt x="5971" y="3983"/>
                  <a:pt x="5968" y="3935"/>
                  <a:pt x="5968" y="3887"/>
                </a:cubicBezTo>
                <a:cubicBezTo>
                  <a:pt x="5968" y="3867"/>
                  <a:pt x="5969" y="3848"/>
                  <a:pt x="5970" y="3829"/>
                </a:cubicBezTo>
                <a:cubicBezTo>
                  <a:pt x="5961" y="3854"/>
                  <a:pt x="5951" y="3871"/>
                  <a:pt x="5942" y="3877"/>
                </a:cubicBezTo>
                <a:cubicBezTo>
                  <a:pt x="5925" y="3888"/>
                  <a:pt x="5821" y="3898"/>
                  <a:pt x="5710" y="3898"/>
                </a:cubicBezTo>
                <a:cubicBezTo>
                  <a:pt x="5247" y="3899"/>
                  <a:pt x="4355" y="4013"/>
                  <a:pt x="3586" y="4169"/>
                </a:cubicBezTo>
                <a:cubicBezTo>
                  <a:pt x="3302" y="4226"/>
                  <a:pt x="3085" y="4257"/>
                  <a:pt x="3071" y="4243"/>
                </a:cubicBezTo>
                <a:cubicBezTo>
                  <a:pt x="3043" y="4215"/>
                  <a:pt x="2962" y="3612"/>
                  <a:pt x="2962" y="3431"/>
                </a:cubicBezTo>
                <a:cubicBezTo>
                  <a:pt x="2962" y="3287"/>
                  <a:pt x="3037" y="3185"/>
                  <a:pt x="3308" y="2959"/>
                </a:cubicBezTo>
                <a:cubicBezTo>
                  <a:pt x="3708" y="2626"/>
                  <a:pt x="4264" y="2412"/>
                  <a:pt x="5130" y="2260"/>
                </a:cubicBezTo>
                <a:lnTo>
                  <a:pt x="5462" y="2202"/>
                </a:lnTo>
                <a:cubicBezTo>
                  <a:pt x="5441" y="2169"/>
                  <a:pt x="5420" y="2136"/>
                  <a:pt x="5403" y="2101"/>
                </a:cubicBezTo>
                <a:cubicBezTo>
                  <a:pt x="5400" y="2110"/>
                  <a:pt x="5397" y="2116"/>
                  <a:pt x="5391" y="2119"/>
                </a:cubicBezTo>
                <a:cubicBezTo>
                  <a:pt x="5374" y="2130"/>
                  <a:pt x="5204" y="2161"/>
                  <a:pt x="5015" y="2189"/>
                </a:cubicBezTo>
                <a:cubicBezTo>
                  <a:pt x="4603" y="2249"/>
                  <a:pt x="4090" y="2371"/>
                  <a:pt x="3824" y="2471"/>
                </a:cubicBezTo>
                <a:cubicBezTo>
                  <a:pt x="3718" y="2511"/>
                  <a:pt x="3480" y="2623"/>
                  <a:pt x="3296" y="2720"/>
                </a:cubicBezTo>
                <a:cubicBezTo>
                  <a:pt x="2967" y="2892"/>
                  <a:pt x="2959" y="2895"/>
                  <a:pt x="2916" y="2840"/>
                </a:cubicBezTo>
                <a:cubicBezTo>
                  <a:pt x="2888" y="2802"/>
                  <a:pt x="2878" y="2747"/>
                  <a:pt x="2887" y="2673"/>
                </a:cubicBezTo>
                <a:cubicBezTo>
                  <a:pt x="2899" y="2585"/>
                  <a:pt x="2938" y="2526"/>
                  <a:pt x="3083" y="2377"/>
                </a:cubicBezTo>
                <a:cubicBezTo>
                  <a:pt x="3474" y="1976"/>
                  <a:pt x="3779" y="1561"/>
                  <a:pt x="3990" y="1139"/>
                </a:cubicBezTo>
                <a:cubicBezTo>
                  <a:pt x="4014" y="1091"/>
                  <a:pt x="4038" y="1048"/>
                  <a:pt x="4059" y="1013"/>
                </a:cubicBezTo>
                <a:cubicBezTo>
                  <a:pt x="4029" y="994"/>
                  <a:pt x="4001" y="975"/>
                  <a:pt x="3973" y="953"/>
                </a:cubicBezTo>
                <a:cubicBezTo>
                  <a:pt x="3895" y="1157"/>
                  <a:pt x="3635" y="1579"/>
                  <a:pt x="3418" y="1832"/>
                </a:cubicBezTo>
                <a:cubicBezTo>
                  <a:pt x="3264" y="2012"/>
                  <a:pt x="2893" y="2318"/>
                  <a:pt x="2830" y="2318"/>
                </a:cubicBezTo>
                <a:cubicBezTo>
                  <a:pt x="2793" y="2318"/>
                  <a:pt x="2789" y="2289"/>
                  <a:pt x="2806" y="2127"/>
                </a:cubicBezTo>
                <a:cubicBezTo>
                  <a:pt x="2817" y="2022"/>
                  <a:pt x="2845" y="1835"/>
                  <a:pt x="2867" y="1711"/>
                </a:cubicBezTo>
                <a:cubicBezTo>
                  <a:pt x="2974" y="1120"/>
                  <a:pt x="2996" y="891"/>
                  <a:pt x="2979" y="540"/>
                </a:cubicBezTo>
                <a:cubicBezTo>
                  <a:pt x="2970" y="346"/>
                  <a:pt x="2955" y="140"/>
                  <a:pt x="2946" y="84"/>
                </a:cubicBezTo>
                <a:lnTo>
                  <a:pt x="2932" y="1"/>
                </a:lnTo>
                <a:cubicBezTo>
                  <a:pt x="2909" y="2"/>
                  <a:pt x="2886" y="3"/>
                  <a:pt x="2863" y="3"/>
                </a:cubicBezTo>
                <a:cubicBezTo>
                  <a:pt x="2836" y="3"/>
                  <a:pt x="2811" y="2"/>
                  <a:pt x="2785" y="0"/>
                </a:cubicBezTo>
                <a:close/>
              </a:path>
            </a:pathLst>
          </a:custGeom>
          <a:blipFill dpi="0" rotWithShape="1">
            <a:blip r:embed="rId2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MH_Other_3"/>
          <p:cNvSpPr/>
          <p:nvPr>
            <p:custDataLst>
              <p:tags r:id="rId4"/>
            </p:custDataLst>
          </p:nvPr>
        </p:nvSpPr>
        <p:spPr>
          <a:xfrm>
            <a:off x="3025775" y="2157413"/>
            <a:ext cx="649288" cy="646112"/>
          </a:xfrm>
          <a:prstGeom prst="ellipse">
            <a:avLst/>
          </a:prstGeom>
          <a:blipFill dpi="0" rotWithShape="1">
            <a:blip r:embed="rId2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2000" b="1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MH_Other_5"/>
          <p:cNvSpPr/>
          <p:nvPr>
            <p:custDataLst>
              <p:tags r:id="rId5"/>
            </p:custDataLst>
          </p:nvPr>
        </p:nvSpPr>
        <p:spPr>
          <a:xfrm>
            <a:off x="4313238" y="1279525"/>
            <a:ext cx="650875" cy="647700"/>
          </a:xfrm>
          <a:prstGeom prst="ellipse">
            <a:avLst/>
          </a:prstGeom>
          <a:blipFill dpi="0" rotWithShape="1">
            <a:blip r:embed="rId2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2000" b="1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MH_Other_7"/>
          <p:cNvSpPr/>
          <p:nvPr>
            <p:custDataLst>
              <p:tags r:id="rId6"/>
            </p:custDataLst>
          </p:nvPr>
        </p:nvSpPr>
        <p:spPr>
          <a:xfrm>
            <a:off x="5507038" y="2378075"/>
            <a:ext cx="650875" cy="647700"/>
          </a:xfrm>
          <a:prstGeom prst="ellipse">
            <a:avLst/>
          </a:prstGeom>
          <a:blipFill dpi="0" rotWithShape="1">
            <a:blip r:embed="rId2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2000" b="1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2847975" y="3033713"/>
            <a:ext cx="647700" cy="649287"/>
            <a:chOff x="2847457" y="2852328"/>
            <a:chExt cx="648440" cy="648536"/>
          </a:xfrm>
        </p:grpSpPr>
        <p:sp>
          <p:nvSpPr>
            <p:cNvPr id="2052" name="MH_Other_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847457" y="2852328"/>
              <a:ext cx="648440" cy="648536"/>
            </a:xfrm>
            <a:prstGeom prst="ellipse">
              <a:avLst/>
            </a:prstGeom>
            <a:blipFill dpi="0"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marL="233680" indent="-23368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3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MH_Other_9"/>
            <p:cNvSpPr/>
            <p:nvPr>
              <p:custDataLst>
                <p:tags r:id="rId22"/>
              </p:custDataLst>
            </p:nvPr>
          </p:nvSpPr>
          <p:spPr bwMode="auto">
            <a:xfrm>
              <a:off x="2961888" y="3001380"/>
              <a:ext cx="417990" cy="350431"/>
            </a:xfrm>
            <a:custGeom>
              <a:avLst/>
              <a:gdLst>
                <a:gd name="T0" fmla="*/ 1134092 w 2300288"/>
                <a:gd name="T1" fmla="*/ 968860 h 1936750"/>
                <a:gd name="T2" fmla="*/ 1214775 w 2300288"/>
                <a:gd name="T3" fmla="*/ 1049028 h 1936750"/>
                <a:gd name="T4" fmla="*/ 1216884 w 2300288"/>
                <a:gd name="T5" fmla="*/ 1064537 h 1936750"/>
                <a:gd name="T6" fmla="*/ 1151230 w 2300288"/>
                <a:gd name="T7" fmla="*/ 1136031 h 1936750"/>
                <a:gd name="T8" fmla="*/ 1182871 w 2300288"/>
                <a:gd name="T9" fmla="*/ 1247216 h 1936750"/>
                <a:gd name="T10" fmla="*/ 1204228 w 2300288"/>
                <a:gd name="T11" fmla="*/ 1413599 h 1936750"/>
                <a:gd name="T12" fmla="*/ 1046025 w 2300288"/>
                <a:gd name="T13" fmla="*/ 1361555 h 1936750"/>
                <a:gd name="T14" fmla="*/ 1071074 w 2300288"/>
                <a:gd name="T15" fmla="*/ 1209103 h 1936750"/>
                <a:gd name="T16" fmla="*/ 1033632 w 2300288"/>
                <a:gd name="T17" fmla="*/ 1075313 h 1936750"/>
                <a:gd name="T18" fmla="*/ 1028095 w 2300288"/>
                <a:gd name="T19" fmla="*/ 1060068 h 1936750"/>
                <a:gd name="T20" fmla="*/ 1033632 w 2300288"/>
                <a:gd name="T21" fmla="*/ 1045086 h 1936750"/>
                <a:gd name="T22" fmla="*/ 1116162 w 2300288"/>
                <a:gd name="T23" fmla="*/ 967020 h 1936750"/>
                <a:gd name="T24" fmla="*/ 1415999 w 2300288"/>
                <a:gd name="T25" fmla="*/ 862909 h 1936750"/>
                <a:gd name="T26" fmla="*/ 1591713 w 2300288"/>
                <a:gd name="T27" fmla="*/ 924102 h 1936750"/>
                <a:gd name="T28" fmla="*/ 1763745 w 2300288"/>
                <a:gd name="T29" fmla="*/ 983456 h 1936750"/>
                <a:gd name="T30" fmla="*/ 1808726 w 2300288"/>
                <a:gd name="T31" fmla="*/ 1009194 h 1936750"/>
                <a:gd name="T32" fmla="*/ 1836345 w 2300288"/>
                <a:gd name="T33" fmla="*/ 1041235 h 1936750"/>
                <a:gd name="T34" fmla="*/ 1870541 w 2300288"/>
                <a:gd name="T35" fmla="*/ 1114771 h 1936750"/>
                <a:gd name="T36" fmla="*/ 1893952 w 2300288"/>
                <a:gd name="T37" fmla="*/ 1212469 h 1936750"/>
                <a:gd name="T38" fmla="*/ 1905000 w 2300288"/>
                <a:gd name="T39" fmla="*/ 1335643 h 1936750"/>
                <a:gd name="T40" fmla="*/ 1899740 w 2300288"/>
                <a:gd name="T41" fmla="*/ 1362957 h 1936750"/>
                <a:gd name="T42" fmla="*/ 1874487 w 2300288"/>
                <a:gd name="T43" fmla="*/ 1383704 h 1936750"/>
                <a:gd name="T44" fmla="*/ 1781895 w 2300288"/>
                <a:gd name="T45" fmla="*/ 1418897 h 1936750"/>
                <a:gd name="T46" fmla="*/ 1625909 w 2300288"/>
                <a:gd name="T47" fmla="*/ 1447524 h 1936750"/>
                <a:gd name="T48" fmla="*/ 1404950 w 2300288"/>
                <a:gd name="T49" fmla="*/ 1464857 h 1936750"/>
                <a:gd name="T50" fmla="*/ 948915 w 2300288"/>
                <a:gd name="T51" fmla="*/ 1532887 h 1936750"/>
                <a:gd name="T52" fmla="*/ 96732 w 2300288"/>
                <a:gd name="T53" fmla="*/ 835367 h 1936750"/>
                <a:gd name="T54" fmla="*/ 1152637 w 2300288"/>
                <a:gd name="T55" fmla="*/ 1576 h 1936750"/>
                <a:gd name="T56" fmla="*/ 1203190 w 2300288"/>
                <a:gd name="T57" fmla="*/ 12613 h 1936750"/>
                <a:gd name="T58" fmla="*/ 1249793 w 2300288"/>
                <a:gd name="T59" fmla="*/ 32847 h 1936750"/>
                <a:gd name="T60" fmla="*/ 1292446 w 2300288"/>
                <a:gd name="T61" fmla="*/ 62017 h 1936750"/>
                <a:gd name="T62" fmla="*/ 1357480 w 2300288"/>
                <a:gd name="T63" fmla="*/ 134804 h 1936750"/>
                <a:gd name="T64" fmla="*/ 1402767 w 2300288"/>
                <a:gd name="T65" fmla="*/ 235972 h 1936750"/>
                <a:gd name="T66" fmla="*/ 1414352 w 2300288"/>
                <a:gd name="T67" fmla="*/ 301403 h 1936750"/>
                <a:gd name="T68" fmla="*/ 1414615 w 2300288"/>
                <a:gd name="T69" fmla="*/ 367360 h 1936750"/>
                <a:gd name="T70" fmla="*/ 1402767 w 2300288"/>
                <a:gd name="T71" fmla="*/ 444090 h 1936750"/>
                <a:gd name="T72" fmla="*/ 1379596 w 2300288"/>
                <a:gd name="T73" fmla="*/ 521346 h 1936750"/>
                <a:gd name="T74" fmla="*/ 1346158 w 2300288"/>
                <a:gd name="T75" fmla="*/ 595186 h 1936750"/>
                <a:gd name="T76" fmla="*/ 1304295 w 2300288"/>
                <a:gd name="T77" fmla="*/ 661143 h 1936750"/>
                <a:gd name="T78" fmla="*/ 1223990 w 2300288"/>
                <a:gd name="T79" fmla="*/ 866108 h 1936750"/>
                <a:gd name="T80" fmla="*/ 1146318 w 2300288"/>
                <a:gd name="T81" fmla="*/ 934430 h 1936750"/>
                <a:gd name="T82" fmla="*/ 1120778 w 2300288"/>
                <a:gd name="T83" fmla="*/ 944678 h 1936750"/>
                <a:gd name="T84" fmla="*/ 1086550 w 2300288"/>
                <a:gd name="T85" fmla="*/ 925758 h 1936750"/>
                <a:gd name="T86" fmla="*/ 993607 w 2300288"/>
                <a:gd name="T87" fmla="*/ 837202 h 1936750"/>
                <a:gd name="T88" fmla="*/ 928310 w 2300288"/>
                <a:gd name="T89" fmla="*/ 643274 h 1936750"/>
                <a:gd name="T90" fmla="*/ 888553 w 2300288"/>
                <a:gd name="T91" fmla="*/ 574427 h 1936750"/>
                <a:gd name="T92" fmla="*/ 858011 w 2300288"/>
                <a:gd name="T93" fmla="*/ 499273 h 1936750"/>
                <a:gd name="T94" fmla="*/ 837737 w 2300288"/>
                <a:gd name="T95" fmla="*/ 421754 h 1936750"/>
                <a:gd name="T96" fmla="*/ 829575 w 2300288"/>
                <a:gd name="T97" fmla="*/ 346075 h 1936750"/>
                <a:gd name="T98" fmla="*/ 832734 w 2300288"/>
                <a:gd name="T99" fmla="*/ 284848 h 1936750"/>
                <a:gd name="T100" fmla="*/ 852482 w 2300288"/>
                <a:gd name="T101" fmla="*/ 204965 h 1936750"/>
                <a:gd name="T102" fmla="*/ 905667 w 2300288"/>
                <a:gd name="T103" fmla="*/ 109840 h 1936750"/>
                <a:gd name="T104" fmla="*/ 964645 w 2300288"/>
                <a:gd name="T105" fmla="*/ 52818 h 1936750"/>
                <a:gd name="T106" fmla="*/ 1008615 w 2300288"/>
                <a:gd name="T107" fmla="*/ 26277 h 1936750"/>
                <a:gd name="T108" fmla="*/ 1056535 w 2300288"/>
                <a:gd name="T109" fmla="*/ 8671 h 1936750"/>
                <a:gd name="T110" fmla="*/ 1107614 w 2300288"/>
                <a:gd name="T111" fmla="*/ 262 h 193675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300288" h="1936750">
                  <a:moveTo>
                    <a:pt x="1352860" y="1166813"/>
                  </a:moveTo>
                  <a:lnTo>
                    <a:pt x="1355725" y="1166813"/>
                  </a:lnTo>
                  <a:lnTo>
                    <a:pt x="1358272" y="1166813"/>
                  </a:lnTo>
                  <a:lnTo>
                    <a:pt x="1361456" y="1167131"/>
                  </a:lnTo>
                  <a:lnTo>
                    <a:pt x="1364003" y="1168083"/>
                  </a:lnTo>
                  <a:lnTo>
                    <a:pt x="1366869" y="1168718"/>
                  </a:lnTo>
                  <a:lnTo>
                    <a:pt x="1369416" y="1170306"/>
                  </a:lnTo>
                  <a:lnTo>
                    <a:pt x="1371644" y="1171258"/>
                  </a:lnTo>
                  <a:lnTo>
                    <a:pt x="1374192" y="1173163"/>
                  </a:lnTo>
                  <a:lnTo>
                    <a:pt x="1376420" y="1175386"/>
                  </a:lnTo>
                  <a:lnTo>
                    <a:pt x="1461429" y="1260158"/>
                  </a:lnTo>
                  <a:lnTo>
                    <a:pt x="1463339" y="1262381"/>
                  </a:lnTo>
                  <a:lnTo>
                    <a:pt x="1465249" y="1264603"/>
                  </a:lnTo>
                  <a:lnTo>
                    <a:pt x="1466841" y="1267143"/>
                  </a:lnTo>
                  <a:lnTo>
                    <a:pt x="1467797" y="1269683"/>
                  </a:lnTo>
                  <a:lnTo>
                    <a:pt x="1469070" y="1272223"/>
                  </a:lnTo>
                  <a:lnTo>
                    <a:pt x="1469388" y="1275081"/>
                  </a:lnTo>
                  <a:lnTo>
                    <a:pt x="1469707" y="1277938"/>
                  </a:lnTo>
                  <a:lnTo>
                    <a:pt x="1470025" y="1280478"/>
                  </a:lnTo>
                  <a:lnTo>
                    <a:pt x="1469707" y="1283336"/>
                  </a:lnTo>
                  <a:lnTo>
                    <a:pt x="1469388" y="1285876"/>
                  </a:lnTo>
                  <a:lnTo>
                    <a:pt x="1469070" y="1289051"/>
                  </a:lnTo>
                  <a:lnTo>
                    <a:pt x="1467797" y="1291591"/>
                  </a:lnTo>
                  <a:lnTo>
                    <a:pt x="1466841" y="1294131"/>
                  </a:lnTo>
                  <a:lnTo>
                    <a:pt x="1465249" y="1296671"/>
                  </a:lnTo>
                  <a:lnTo>
                    <a:pt x="1463339" y="1298893"/>
                  </a:lnTo>
                  <a:lnTo>
                    <a:pt x="1461429" y="1301116"/>
                  </a:lnTo>
                  <a:lnTo>
                    <a:pt x="1390111" y="1372236"/>
                  </a:lnTo>
                  <a:lnTo>
                    <a:pt x="1396160" y="1386206"/>
                  </a:lnTo>
                  <a:lnTo>
                    <a:pt x="1401573" y="1402081"/>
                  </a:lnTo>
                  <a:lnTo>
                    <a:pt x="1407304" y="1420178"/>
                  </a:lnTo>
                  <a:lnTo>
                    <a:pt x="1412716" y="1439228"/>
                  </a:lnTo>
                  <a:lnTo>
                    <a:pt x="1418447" y="1460501"/>
                  </a:lnTo>
                  <a:lnTo>
                    <a:pt x="1423541" y="1483043"/>
                  </a:lnTo>
                  <a:lnTo>
                    <a:pt x="1428317" y="1506538"/>
                  </a:lnTo>
                  <a:lnTo>
                    <a:pt x="1433093" y="1531938"/>
                  </a:lnTo>
                  <a:lnTo>
                    <a:pt x="1437550" y="1558608"/>
                  </a:lnTo>
                  <a:lnTo>
                    <a:pt x="1441689" y="1586231"/>
                  </a:lnTo>
                  <a:lnTo>
                    <a:pt x="1445191" y="1614806"/>
                  </a:lnTo>
                  <a:lnTo>
                    <a:pt x="1448693" y="1644651"/>
                  </a:lnTo>
                  <a:lnTo>
                    <a:pt x="1451559" y="1675448"/>
                  </a:lnTo>
                  <a:lnTo>
                    <a:pt x="1454106" y="1707516"/>
                  </a:lnTo>
                  <a:lnTo>
                    <a:pt x="1456016" y="1739901"/>
                  </a:lnTo>
                  <a:lnTo>
                    <a:pt x="1457608" y="1773238"/>
                  </a:lnTo>
                  <a:lnTo>
                    <a:pt x="1254161" y="1773238"/>
                  </a:lnTo>
                  <a:lnTo>
                    <a:pt x="1255753" y="1739901"/>
                  </a:lnTo>
                  <a:lnTo>
                    <a:pt x="1257344" y="1707516"/>
                  </a:lnTo>
                  <a:lnTo>
                    <a:pt x="1260210" y="1675448"/>
                  </a:lnTo>
                  <a:lnTo>
                    <a:pt x="1263075" y="1644651"/>
                  </a:lnTo>
                  <a:lnTo>
                    <a:pt x="1266259" y="1614806"/>
                  </a:lnTo>
                  <a:lnTo>
                    <a:pt x="1270080" y="1586231"/>
                  </a:lnTo>
                  <a:lnTo>
                    <a:pt x="1274219" y="1558608"/>
                  </a:lnTo>
                  <a:lnTo>
                    <a:pt x="1278676" y="1531938"/>
                  </a:lnTo>
                  <a:lnTo>
                    <a:pt x="1283452" y="1506538"/>
                  </a:lnTo>
                  <a:lnTo>
                    <a:pt x="1288228" y="1483043"/>
                  </a:lnTo>
                  <a:lnTo>
                    <a:pt x="1293322" y="1460501"/>
                  </a:lnTo>
                  <a:lnTo>
                    <a:pt x="1298734" y="1439228"/>
                  </a:lnTo>
                  <a:lnTo>
                    <a:pt x="1304465" y="1419861"/>
                  </a:lnTo>
                  <a:lnTo>
                    <a:pt x="1309878" y="1402081"/>
                  </a:lnTo>
                  <a:lnTo>
                    <a:pt x="1315609" y="1386206"/>
                  </a:lnTo>
                  <a:lnTo>
                    <a:pt x="1321340" y="1371918"/>
                  </a:lnTo>
                  <a:lnTo>
                    <a:pt x="1250022" y="1301116"/>
                  </a:lnTo>
                  <a:lnTo>
                    <a:pt x="1248111" y="1298893"/>
                  </a:lnTo>
                  <a:lnTo>
                    <a:pt x="1246519" y="1296671"/>
                  </a:lnTo>
                  <a:lnTo>
                    <a:pt x="1244927" y="1294131"/>
                  </a:lnTo>
                  <a:lnTo>
                    <a:pt x="1243654" y="1291591"/>
                  </a:lnTo>
                  <a:lnTo>
                    <a:pt x="1242699" y="1289051"/>
                  </a:lnTo>
                  <a:lnTo>
                    <a:pt x="1242380" y="1285876"/>
                  </a:lnTo>
                  <a:lnTo>
                    <a:pt x="1242062" y="1283336"/>
                  </a:lnTo>
                  <a:lnTo>
                    <a:pt x="1241425" y="1280478"/>
                  </a:lnTo>
                  <a:lnTo>
                    <a:pt x="1242062" y="1277938"/>
                  </a:lnTo>
                  <a:lnTo>
                    <a:pt x="1242380" y="1275081"/>
                  </a:lnTo>
                  <a:lnTo>
                    <a:pt x="1243017" y="1272223"/>
                  </a:lnTo>
                  <a:lnTo>
                    <a:pt x="1243654" y="1269683"/>
                  </a:lnTo>
                  <a:lnTo>
                    <a:pt x="1244927" y="1267143"/>
                  </a:lnTo>
                  <a:lnTo>
                    <a:pt x="1246519" y="1264603"/>
                  </a:lnTo>
                  <a:lnTo>
                    <a:pt x="1248111" y="1262381"/>
                  </a:lnTo>
                  <a:lnTo>
                    <a:pt x="1250340" y="1260158"/>
                  </a:lnTo>
                  <a:lnTo>
                    <a:pt x="1335030" y="1175386"/>
                  </a:lnTo>
                  <a:lnTo>
                    <a:pt x="1337259" y="1173163"/>
                  </a:lnTo>
                  <a:lnTo>
                    <a:pt x="1339806" y="1171258"/>
                  </a:lnTo>
                  <a:lnTo>
                    <a:pt x="1342035" y="1170306"/>
                  </a:lnTo>
                  <a:lnTo>
                    <a:pt x="1344582" y="1168718"/>
                  </a:lnTo>
                  <a:lnTo>
                    <a:pt x="1347766" y="1168083"/>
                  </a:lnTo>
                  <a:lnTo>
                    <a:pt x="1350313" y="1167131"/>
                  </a:lnTo>
                  <a:lnTo>
                    <a:pt x="1352860" y="1166813"/>
                  </a:lnTo>
                  <a:close/>
                  <a:moveTo>
                    <a:pt x="1634223" y="1009650"/>
                  </a:moveTo>
                  <a:lnTo>
                    <a:pt x="1652963" y="1018533"/>
                  </a:lnTo>
                  <a:lnTo>
                    <a:pt x="1672339" y="1027098"/>
                  </a:lnTo>
                  <a:lnTo>
                    <a:pt x="1691079" y="1034712"/>
                  </a:lnTo>
                  <a:lnTo>
                    <a:pt x="1709819" y="1042326"/>
                  </a:lnTo>
                  <a:lnTo>
                    <a:pt x="1728241" y="1049939"/>
                  </a:lnTo>
                  <a:lnTo>
                    <a:pt x="1746663" y="1057236"/>
                  </a:lnTo>
                  <a:lnTo>
                    <a:pt x="1783191" y="1070560"/>
                  </a:lnTo>
                  <a:lnTo>
                    <a:pt x="1819083" y="1082932"/>
                  </a:lnTo>
                  <a:lnTo>
                    <a:pt x="1854022" y="1094670"/>
                  </a:lnTo>
                  <a:lnTo>
                    <a:pt x="1888325" y="1105773"/>
                  </a:lnTo>
                  <a:lnTo>
                    <a:pt x="1921994" y="1116242"/>
                  </a:lnTo>
                  <a:lnTo>
                    <a:pt x="1986155" y="1136545"/>
                  </a:lnTo>
                  <a:lnTo>
                    <a:pt x="2017282" y="1146379"/>
                  </a:lnTo>
                  <a:lnTo>
                    <a:pt x="2046821" y="1156213"/>
                  </a:lnTo>
                  <a:lnTo>
                    <a:pt x="2075408" y="1166682"/>
                  </a:lnTo>
                  <a:lnTo>
                    <a:pt x="2103042" y="1176834"/>
                  </a:lnTo>
                  <a:lnTo>
                    <a:pt x="2116700" y="1182544"/>
                  </a:lnTo>
                  <a:lnTo>
                    <a:pt x="2129722" y="1187937"/>
                  </a:lnTo>
                  <a:lnTo>
                    <a:pt x="2142427" y="1193965"/>
                  </a:lnTo>
                  <a:lnTo>
                    <a:pt x="2155132" y="1199675"/>
                  </a:lnTo>
                  <a:lnTo>
                    <a:pt x="2161167" y="1203164"/>
                  </a:lnTo>
                  <a:lnTo>
                    <a:pt x="2166885" y="1206337"/>
                  </a:lnTo>
                  <a:lnTo>
                    <a:pt x="2172920" y="1210461"/>
                  </a:lnTo>
                  <a:lnTo>
                    <a:pt x="2178319" y="1214585"/>
                  </a:lnTo>
                  <a:lnTo>
                    <a:pt x="2184037" y="1219026"/>
                  </a:lnTo>
                  <a:lnTo>
                    <a:pt x="2189119" y="1223785"/>
                  </a:lnTo>
                  <a:lnTo>
                    <a:pt x="2194201" y="1228861"/>
                  </a:lnTo>
                  <a:lnTo>
                    <a:pt x="2198965" y="1233936"/>
                  </a:lnTo>
                  <a:lnTo>
                    <a:pt x="2203729" y="1239647"/>
                  </a:lnTo>
                  <a:lnTo>
                    <a:pt x="2208494" y="1245357"/>
                  </a:lnTo>
                  <a:lnTo>
                    <a:pt x="2212941" y="1251384"/>
                  </a:lnTo>
                  <a:lnTo>
                    <a:pt x="2217387" y="1257729"/>
                  </a:lnTo>
                  <a:lnTo>
                    <a:pt x="2221517" y="1264391"/>
                  </a:lnTo>
                  <a:lnTo>
                    <a:pt x="2225646" y="1271053"/>
                  </a:lnTo>
                  <a:lnTo>
                    <a:pt x="2233269" y="1285011"/>
                  </a:lnTo>
                  <a:lnTo>
                    <a:pt x="2240257" y="1299287"/>
                  </a:lnTo>
                  <a:lnTo>
                    <a:pt x="2246927" y="1314832"/>
                  </a:lnTo>
                  <a:lnTo>
                    <a:pt x="2253279" y="1330693"/>
                  </a:lnTo>
                  <a:lnTo>
                    <a:pt x="2258679" y="1346555"/>
                  </a:lnTo>
                  <a:lnTo>
                    <a:pt x="2264079" y="1363052"/>
                  </a:lnTo>
                  <a:lnTo>
                    <a:pt x="2268843" y="1379865"/>
                  </a:lnTo>
                  <a:lnTo>
                    <a:pt x="2273290" y="1396996"/>
                  </a:lnTo>
                  <a:lnTo>
                    <a:pt x="2277101" y="1413809"/>
                  </a:lnTo>
                  <a:lnTo>
                    <a:pt x="2280595" y="1430940"/>
                  </a:lnTo>
                  <a:lnTo>
                    <a:pt x="2283772" y="1447754"/>
                  </a:lnTo>
                  <a:lnTo>
                    <a:pt x="2286948" y="1464567"/>
                  </a:lnTo>
                  <a:lnTo>
                    <a:pt x="2288854" y="1481381"/>
                  </a:lnTo>
                  <a:lnTo>
                    <a:pt x="2291077" y="1497243"/>
                  </a:lnTo>
                  <a:lnTo>
                    <a:pt x="2293300" y="1513104"/>
                  </a:lnTo>
                  <a:lnTo>
                    <a:pt x="2296477" y="1542925"/>
                  </a:lnTo>
                  <a:lnTo>
                    <a:pt x="2298382" y="1570207"/>
                  </a:lnTo>
                  <a:lnTo>
                    <a:pt x="2299653" y="1593682"/>
                  </a:lnTo>
                  <a:lnTo>
                    <a:pt x="2300288" y="1613351"/>
                  </a:lnTo>
                  <a:lnTo>
                    <a:pt x="2300288" y="1627944"/>
                  </a:lnTo>
                  <a:lnTo>
                    <a:pt x="2300288" y="1630799"/>
                  </a:lnTo>
                  <a:lnTo>
                    <a:pt x="2299653" y="1633971"/>
                  </a:lnTo>
                  <a:lnTo>
                    <a:pt x="2299018" y="1636827"/>
                  </a:lnTo>
                  <a:lnTo>
                    <a:pt x="2297430" y="1639999"/>
                  </a:lnTo>
                  <a:lnTo>
                    <a:pt x="2296159" y="1643171"/>
                  </a:lnTo>
                  <a:lnTo>
                    <a:pt x="2293936" y="1646344"/>
                  </a:lnTo>
                  <a:lnTo>
                    <a:pt x="2291077" y="1649199"/>
                  </a:lnTo>
                  <a:lnTo>
                    <a:pt x="2288536" y="1652688"/>
                  </a:lnTo>
                  <a:lnTo>
                    <a:pt x="2285360" y="1655544"/>
                  </a:lnTo>
                  <a:lnTo>
                    <a:pt x="2281548" y="1659033"/>
                  </a:lnTo>
                  <a:lnTo>
                    <a:pt x="2278054" y="1661888"/>
                  </a:lnTo>
                  <a:lnTo>
                    <a:pt x="2273608" y="1665061"/>
                  </a:lnTo>
                  <a:lnTo>
                    <a:pt x="2263443" y="1671405"/>
                  </a:lnTo>
                  <a:lnTo>
                    <a:pt x="2252644" y="1677750"/>
                  </a:lnTo>
                  <a:lnTo>
                    <a:pt x="2239621" y="1684095"/>
                  </a:lnTo>
                  <a:lnTo>
                    <a:pt x="2225328" y="1690122"/>
                  </a:lnTo>
                  <a:lnTo>
                    <a:pt x="2208811" y="1696150"/>
                  </a:lnTo>
                  <a:lnTo>
                    <a:pt x="2191660" y="1701860"/>
                  </a:lnTo>
                  <a:lnTo>
                    <a:pt x="2172602" y="1707888"/>
                  </a:lnTo>
                  <a:lnTo>
                    <a:pt x="2151639" y="1713915"/>
                  </a:lnTo>
                  <a:lnTo>
                    <a:pt x="2129722" y="1719308"/>
                  </a:lnTo>
                  <a:lnTo>
                    <a:pt x="2105900" y="1724384"/>
                  </a:lnTo>
                  <a:lnTo>
                    <a:pt x="2080490" y="1730094"/>
                  </a:lnTo>
                  <a:lnTo>
                    <a:pt x="2053809" y="1734853"/>
                  </a:lnTo>
                  <a:lnTo>
                    <a:pt x="2025223" y="1739611"/>
                  </a:lnTo>
                  <a:lnTo>
                    <a:pt x="1995048" y="1744052"/>
                  </a:lnTo>
                  <a:lnTo>
                    <a:pt x="1963285" y="1748494"/>
                  </a:lnTo>
                  <a:lnTo>
                    <a:pt x="1930252" y="1752618"/>
                  </a:lnTo>
                  <a:lnTo>
                    <a:pt x="1895313" y="1756107"/>
                  </a:lnTo>
                  <a:lnTo>
                    <a:pt x="1858786" y="1759597"/>
                  </a:lnTo>
                  <a:lnTo>
                    <a:pt x="1820671" y="1762452"/>
                  </a:lnTo>
                  <a:lnTo>
                    <a:pt x="1780967" y="1765307"/>
                  </a:lnTo>
                  <a:lnTo>
                    <a:pt x="1739676" y="1767528"/>
                  </a:lnTo>
                  <a:lnTo>
                    <a:pt x="1696478" y="1769431"/>
                  </a:lnTo>
                  <a:lnTo>
                    <a:pt x="1652011" y="1771335"/>
                  </a:lnTo>
                  <a:lnTo>
                    <a:pt x="1605955" y="1772287"/>
                  </a:lnTo>
                  <a:lnTo>
                    <a:pt x="1557993" y="1773238"/>
                  </a:lnTo>
                  <a:lnTo>
                    <a:pt x="1508125" y="1773238"/>
                  </a:lnTo>
                  <a:lnTo>
                    <a:pt x="1634223" y="1009650"/>
                  </a:lnTo>
                  <a:close/>
                  <a:moveTo>
                    <a:pt x="969658" y="942975"/>
                  </a:moveTo>
                  <a:lnTo>
                    <a:pt x="1145815" y="1851606"/>
                  </a:lnTo>
                  <a:lnTo>
                    <a:pt x="1263254" y="1851606"/>
                  </a:lnTo>
                  <a:lnTo>
                    <a:pt x="2020888" y="1851606"/>
                  </a:lnTo>
                  <a:lnTo>
                    <a:pt x="2020888" y="1936750"/>
                  </a:lnTo>
                  <a:lnTo>
                    <a:pt x="1163907" y="1936750"/>
                  </a:lnTo>
                  <a:lnTo>
                    <a:pt x="194249" y="1936750"/>
                  </a:lnTo>
                  <a:lnTo>
                    <a:pt x="0" y="1009057"/>
                  </a:lnTo>
                  <a:lnTo>
                    <a:pt x="116804" y="1009057"/>
                  </a:lnTo>
                  <a:lnTo>
                    <a:pt x="969658" y="942975"/>
                  </a:lnTo>
                  <a:close/>
                  <a:moveTo>
                    <a:pt x="1346346" y="0"/>
                  </a:moveTo>
                  <a:lnTo>
                    <a:pt x="1355566" y="0"/>
                  </a:lnTo>
                  <a:lnTo>
                    <a:pt x="1364786" y="0"/>
                  </a:lnTo>
                  <a:lnTo>
                    <a:pt x="1373688" y="317"/>
                  </a:lnTo>
                  <a:lnTo>
                    <a:pt x="1382908" y="952"/>
                  </a:lnTo>
                  <a:lnTo>
                    <a:pt x="1391810" y="1904"/>
                  </a:lnTo>
                  <a:lnTo>
                    <a:pt x="1400712" y="3174"/>
                  </a:lnTo>
                  <a:lnTo>
                    <a:pt x="1409613" y="4444"/>
                  </a:lnTo>
                  <a:lnTo>
                    <a:pt x="1418515" y="6348"/>
                  </a:lnTo>
                  <a:lnTo>
                    <a:pt x="1426782" y="8252"/>
                  </a:lnTo>
                  <a:lnTo>
                    <a:pt x="1435684" y="10474"/>
                  </a:lnTo>
                  <a:lnTo>
                    <a:pt x="1444268" y="12379"/>
                  </a:lnTo>
                  <a:lnTo>
                    <a:pt x="1452852" y="15236"/>
                  </a:lnTo>
                  <a:lnTo>
                    <a:pt x="1460800" y="18092"/>
                  </a:lnTo>
                  <a:lnTo>
                    <a:pt x="1469384" y="21266"/>
                  </a:lnTo>
                  <a:lnTo>
                    <a:pt x="1477650" y="24758"/>
                  </a:lnTo>
                  <a:lnTo>
                    <a:pt x="1485598" y="27932"/>
                  </a:lnTo>
                  <a:lnTo>
                    <a:pt x="1493228" y="31741"/>
                  </a:lnTo>
                  <a:lnTo>
                    <a:pt x="1501495" y="35867"/>
                  </a:lnTo>
                  <a:lnTo>
                    <a:pt x="1509125" y="39676"/>
                  </a:lnTo>
                  <a:lnTo>
                    <a:pt x="1517073" y="44120"/>
                  </a:lnTo>
                  <a:lnTo>
                    <a:pt x="1524385" y="48881"/>
                  </a:lnTo>
                  <a:lnTo>
                    <a:pt x="1531698" y="53960"/>
                  </a:lnTo>
                  <a:lnTo>
                    <a:pt x="1539010" y="58721"/>
                  </a:lnTo>
                  <a:lnTo>
                    <a:pt x="1546640" y="63800"/>
                  </a:lnTo>
                  <a:lnTo>
                    <a:pt x="1553635" y="69196"/>
                  </a:lnTo>
                  <a:lnTo>
                    <a:pt x="1560629" y="74909"/>
                  </a:lnTo>
                  <a:lnTo>
                    <a:pt x="1567624" y="80305"/>
                  </a:lnTo>
                  <a:lnTo>
                    <a:pt x="1580976" y="92684"/>
                  </a:lnTo>
                  <a:lnTo>
                    <a:pt x="1593694" y="105380"/>
                  </a:lnTo>
                  <a:lnTo>
                    <a:pt x="1606093" y="118712"/>
                  </a:lnTo>
                  <a:lnTo>
                    <a:pt x="1617856" y="132678"/>
                  </a:lnTo>
                  <a:lnTo>
                    <a:pt x="1628984" y="147596"/>
                  </a:lnTo>
                  <a:lnTo>
                    <a:pt x="1639157" y="162832"/>
                  </a:lnTo>
                  <a:lnTo>
                    <a:pt x="1649331" y="178703"/>
                  </a:lnTo>
                  <a:lnTo>
                    <a:pt x="1658551" y="195525"/>
                  </a:lnTo>
                  <a:lnTo>
                    <a:pt x="1666817" y="212348"/>
                  </a:lnTo>
                  <a:lnTo>
                    <a:pt x="1674765" y="229806"/>
                  </a:lnTo>
                  <a:lnTo>
                    <a:pt x="1682078" y="247581"/>
                  </a:lnTo>
                  <a:lnTo>
                    <a:pt x="1688436" y="266308"/>
                  </a:lnTo>
                  <a:lnTo>
                    <a:pt x="1693841" y="285036"/>
                  </a:lnTo>
                  <a:lnTo>
                    <a:pt x="1698610" y="304080"/>
                  </a:lnTo>
                  <a:lnTo>
                    <a:pt x="1700517" y="314237"/>
                  </a:lnTo>
                  <a:lnTo>
                    <a:pt x="1702743" y="324077"/>
                  </a:lnTo>
                  <a:lnTo>
                    <a:pt x="1704332" y="333917"/>
                  </a:lnTo>
                  <a:lnTo>
                    <a:pt x="1705604" y="344074"/>
                  </a:lnTo>
                  <a:lnTo>
                    <a:pt x="1706876" y="353914"/>
                  </a:lnTo>
                  <a:lnTo>
                    <a:pt x="1707830" y="364071"/>
                  </a:lnTo>
                  <a:lnTo>
                    <a:pt x="1708466" y="374546"/>
                  </a:lnTo>
                  <a:lnTo>
                    <a:pt x="1709419" y="385020"/>
                  </a:lnTo>
                  <a:lnTo>
                    <a:pt x="1709737" y="395178"/>
                  </a:lnTo>
                  <a:lnTo>
                    <a:pt x="1709737" y="405652"/>
                  </a:lnTo>
                  <a:lnTo>
                    <a:pt x="1709737" y="418031"/>
                  </a:lnTo>
                  <a:lnTo>
                    <a:pt x="1709101" y="431045"/>
                  </a:lnTo>
                  <a:lnTo>
                    <a:pt x="1708148" y="443742"/>
                  </a:lnTo>
                  <a:lnTo>
                    <a:pt x="1707194" y="456755"/>
                  </a:lnTo>
                  <a:lnTo>
                    <a:pt x="1705604" y="470087"/>
                  </a:lnTo>
                  <a:lnTo>
                    <a:pt x="1703697" y="482783"/>
                  </a:lnTo>
                  <a:lnTo>
                    <a:pt x="1702107" y="496114"/>
                  </a:lnTo>
                  <a:lnTo>
                    <a:pt x="1699881" y="509446"/>
                  </a:lnTo>
                  <a:lnTo>
                    <a:pt x="1696702" y="522777"/>
                  </a:lnTo>
                  <a:lnTo>
                    <a:pt x="1693841" y="536426"/>
                  </a:lnTo>
                  <a:lnTo>
                    <a:pt x="1690979" y="549757"/>
                  </a:lnTo>
                  <a:lnTo>
                    <a:pt x="1687164" y="562771"/>
                  </a:lnTo>
                  <a:lnTo>
                    <a:pt x="1683667" y="576420"/>
                  </a:lnTo>
                  <a:lnTo>
                    <a:pt x="1679534" y="589751"/>
                  </a:lnTo>
                  <a:lnTo>
                    <a:pt x="1675401" y="603082"/>
                  </a:lnTo>
                  <a:lnTo>
                    <a:pt x="1670632" y="616414"/>
                  </a:lnTo>
                  <a:lnTo>
                    <a:pt x="1665863" y="629745"/>
                  </a:lnTo>
                  <a:lnTo>
                    <a:pt x="1661094" y="642441"/>
                  </a:lnTo>
                  <a:lnTo>
                    <a:pt x="1655372" y="655773"/>
                  </a:lnTo>
                  <a:lnTo>
                    <a:pt x="1650285" y="668787"/>
                  </a:lnTo>
                  <a:lnTo>
                    <a:pt x="1644244" y="681166"/>
                  </a:lnTo>
                  <a:lnTo>
                    <a:pt x="1638521" y="693862"/>
                  </a:lnTo>
                  <a:lnTo>
                    <a:pt x="1632163" y="706241"/>
                  </a:lnTo>
                  <a:lnTo>
                    <a:pt x="1625486" y="718938"/>
                  </a:lnTo>
                  <a:lnTo>
                    <a:pt x="1618810" y="730682"/>
                  </a:lnTo>
                  <a:lnTo>
                    <a:pt x="1612133" y="742744"/>
                  </a:lnTo>
                  <a:lnTo>
                    <a:pt x="1605139" y="754170"/>
                  </a:lnTo>
                  <a:lnTo>
                    <a:pt x="1597827" y="765597"/>
                  </a:lnTo>
                  <a:lnTo>
                    <a:pt x="1590514" y="777024"/>
                  </a:lnTo>
                  <a:lnTo>
                    <a:pt x="1582566" y="787816"/>
                  </a:lnTo>
                  <a:lnTo>
                    <a:pt x="1574936" y="798608"/>
                  </a:lnTo>
                  <a:lnTo>
                    <a:pt x="1566988" y="808765"/>
                  </a:lnTo>
                  <a:lnTo>
                    <a:pt x="1566988" y="950966"/>
                  </a:lnTo>
                  <a:lnTo>
                    <a:pt x="1559357" y="959219"/>
                  </a:lnTo>
                  <a:lnTo>
                    <a:pt x="1539964" y="980485"/>
                  </a:lnTo>
                  <a:lnTo>
                    <a:pt x="1511350" y="1011274"/>
                  </a:lnTo>
                  <a:lnTo>
                    <a:pt x="1495136" y="1028415"/>
                  </a:lnTo>
                  <a:lnTo>
                    <a:pt x="1477968" y="1046190"/>
                  </a:lnTo>
                  <a:lnTo>
                    <a:pt x="1459846" y="1063965"/>
                  </a:lnTo>
                  <a:lnTo>
                    <a:pt x="1441724" y="1081105"/>
                  </a:lnTo>
                  <a:lnTo>
                    <a:pt x="1423920" y="1096976"/>
                  </a:lnTo>
                  <a:lnTo>
                    <a:pt x="1407388" y="1111576"/>
                  </a:lnTo>
                  <a:lnTo>
                    <a:pt x="1399122" y="1118242"/>
                  </a:lnTo>
                  <a:lnTo>
                    <a:pt x="1391492" y="1123638"/>
                  </a:lnTo>
                  <a:lnTo>
                    <a:pt x="1384179" y="1128717"/>
                  </a:lnTo>
                  <a:lnTo>
                    <a:pt x="1377503" y="1133160"/>
                  </a:lnTo>
                  <a:lnTo>
                    <a:pt x="1371144" y="1136652"/>
                  </a:lnTo>
                  <a:lnTo>
                    <a:pt x="1365104" y="1139191"/>
                  </a:lnTo>
                  <a:lnTo>
                    <a:pt x="1360017" y="1140461"/>
                  </a:lnTo>
                  <a:lnTo>
                    <a:pt x="1357791" y="1141096"/>
                  </a:lnTo>
                  <a:lnTo>
                    <a:pt x="1355566" y="1141413"/>
                  </a:lnTo>
                  <a:lnTo>
                    <a:pt x="1353340" y="1141096"/>
                  </a:lnTo>
                  <a:lnTo>
                    <a:pt x="1351115" y="1140461"/>
                  </a:lnTo>
                  <a:lnTo>
                    <a:pt x="1346028" y="1139191"/>
                  </a:lnTo>
                  <a:lnTo>
                    <a:pt x="1340305" y="1136652"/>
                  </a:lnTo>
                  <a:lnTo>
                    <a:pt x="1333947" y="1133160"/>
                  </a:lnTo>
                  <a:lnTo>
                    <a:pt x="1327270" y="1128717"/>
                  </a:lnTo>
                  <a:lnTo>
                    <a:pt x="1319958" y="1123638"/>
                  </a:lnTo>
                  <a:lnTo>
                    <a:pt x="1312010" y="1118242"/>
                  </a:lnTo>
                  <a:lnTo>
                    <a:pt x="1304061" y="1111576"/>
                  </a:lnTo>
                  <a:lnTo>
                    <a:pt x="1287211" y="1096976"/>
                  </a:lnTo>
                  <a:lnTo>
                    <a:pt x="1269725" y="1081105"/>
                  </a:lnTo>
                  <a:lnTo>
                    <a:pt x="1251603" y="1063965"/>
                  </a:lnTo>
                  <a:lnTo>
                    <a:pt x="1233482" y="1046190"/>
                  </a:lnTo>
                  <a:lnTo>
                    <a:pt x="1215996" y="1028415"/>
                  </a:lnTo>
                  <a:lnTo>
                    <a:pt x="1199781" y="1011274"/>
                  </a:lnTo>
                  <a:lnTo>
                    <a:pt x="1171486" y="980485"/>
                  </a:lnTo>
                  <a:lnTo>
                    <a:pt x="1151774" y="959219"/>
                  </a:lnTo>
                  <a:lnTo>
                    <a:pt x="1144462" y="950966"/>
                  </a:lnTo>
                  <a:lnTo>
                    <a:pt x="1144462" y="808765"/>
                  </a:lnTo>
                  <a:lnTo>
                    <a:pt x="1136196" y="798608"/>
                  </a:lnTo>
                  <a:lnTo>
                    <a:pt x="1128565" y="787816"/>
                  </a:lnTo>
                  <a:lnTo>
                    <a:pt x="1120935" y="777024"/>
                  </a:lnTo>
                  <a:lnTo>
                    <a:pt x="1113305" y="765597"/>
                  </a:lnTo>
                  <a:lnTo>
                    <a:pt x="1105993" y="754170"/>
                  </a:lnTo>
                  <a:lnTo>
                    <a:pt x="1098998" y="742744"/>
                  </a:lnTo>
                  <a:lnTo>
                    <a:pt x="1092322" y="730682"/>
                  </a:lnTo>
                  <a:lnTo>
                    <a:pt x="1085645" y="718938"/>
                  </a:lnTo>
                  <a:lnTo>
                    <a:pt x="1078969" y="706241"/>
                  </a:lnTo>
                  <a:lnTo>
                    <a:pt x="1072928" y="693862"/>
                  </a:lnTo>
                  <a:lnTo>
                    <a:pt x="1066887" y="681166"/>
                  </a:lnTo>
                  <a:lnTo>
                    <a:pt x="1061165" y="668787"/>
                  </a:lnTo>
                  <a:lnTo>
                    <a:pt x="1055442" y="655773"/>
                  </a:lnTo>
                  <a:lnTo>
                    <a:pt x="1050355" y="642441"/>
                  </a:lnTo>
                  <a:lnTo>
                    <a:pt x="1045268" y="629745"/>
                  </a:lnTo>
                  <a:lnTo>
                    <a:pt x="1040499" y="616414"/>
                  </a:lnTo>
                  <a:lnTo>
                    <a:pt x="1036048" y="603082"/>
                  </a:lnTo>
                  <a:lnTo>
                    <a:pt x="1031915" y="589751"/>
                  </a:lnTo>
                  <a:lnTo>
                    <a:pt x="1027782" y="576420"/>
                  </a:lnTo>
                  <a:lnTo>
                    <a:pt x="1023967" y="562771"/>
                  </a:lnTo>
                  <a:lnTo>
                    <a:pt x="1020470" y="549757"/>
                  </a:lnTo>
                  <a:lnTo>
                    <a:pt x="1016973" y="536426"/>
                  </a:lnTo>
                  <a:lnTo>
                    <a:pt x="1014429" y="522777"/>
                  </a:lnTo>
                  <a:lnTo>
                    <a:pt x="1011568" y="509446"/>
                  </a:lnTo>
                  <a:lnTo>
                    <a:pt x="1009343" y="496114"/>
                  </a:lnTo>
                  <a:lnTo>
                    <a:pt x="1007435" y="482783"/>
                  </a:lnTo>
                  <a:lnTo>
                    <a:pt x="1005527" y="470087"/>
                  </a:lnTo>
                  <a:lnTo>
                    <a:pt x="1004256" y="456755"/>
                  </a:lnTo>
                  <a:lnTo>
                    <a:pt x="1002984" y="443742"/>
                  </a:lnTo>
                  <a:lnTo>
                    <a:pt x="1002348" y="431045"/>
                  </a:lnTo>
                  <a:lnTo>
                    <a:pt x="1001712" y="418031"/>
                  </a:lnTo>
                  <a:lnTo>
                    <a:pt x="1001712" y="405652"/>
                  </a:lnTo>
                  <a:lnTo>
                    <a:pt x="1001712" y="395178"/>
                  </a:lnTo>
                  <a:lnTo>
                    <a:pt x="1002030" y="385020"/>
                  </a:lnTo>
                  <a:lnTo>
                    <a:pt x="1002666" y="374546"/>
                  </a:lnTo>
                  <a:lnTo>
                    <a:pt x="1003302" y="364071"/>
                  </a:lnTo>
                  <a:lnTo>
                    <a:pt x="1004574" y="353914"/>
                  </a:lnTo>
                  <a:lnTo>
                    <a:pt x="1005527" y="344074"/>
                  </a:lnTo>
                  <a:lnTo>
                    <a:pt x="1007117" y="333917"/>
                  </a:lnTo>
                  <a:lnTo>
                    <a:pt x="1008707" y="324077"/>
                  </a:lnTo>
                  <a:lnTo>
                    <a:pt x="1010296" y="314237"/>
                  </a:lnTo>
                  <a:lnTo>
                    <a:pt x="1012522" y="304080"/>
                  </a:lnTo>
                  <a:lnTo>
                    <a:pt x="1017609" y="285036"/>
                  </a:lnTo>
                  <a:lnTo>
                    <a:pt x="1023013" y="266308"/>
                  </a:lnTo>
                  <a:lnTo>
                    <a:pt x="1029372" y="247581"/>
                  </a:lnTo>
                  <a:lnTo>
                    <a:pt x="1036366" y="229806"/>
                  </a:lnTo>
                  <a:lnTo>
                    <a:pt x="1044315" y="212348"/>
                  </a:lnTo>
                  <a:lnTo>
                    <a:pt x="1052899" y="195525"/>
                  </a:lnTo>
                  <a:lnTo>
                    <a:pt x="1062119" y="178703"/>
                  </a:lnTo>
                  <a:lnTo>
                    <a:pt x="1071656" y="162832"/>
                  </a:lnTo>
                  <a:lnTo>
                    <a:pt x="1082466" y="147596"/>
                  </a:lnTo>
                  <a:lnTo>
                    <a:pt x="1093593" y="132678"/>
                  </a:lnTo>
                  <a:lnTo>
                    <a:pt x="1105357" y="118712"/>
                  </a:lnTo>
                  <a:lnTo>
                    <a:pt x="1117438" y="105380"/>
                  </a:lnTo>
                  <a:lnTo>
                    <a:pt x="1130473" y="92684"/>
                  </a:lnTo>
                  <a:lnTo>
                    <a:pt x="1143826" y="80305"/>
                  </a:lnTo>
                  <a:lnTo>
                    <a:pt x="1150820" y="74909"/>
                  </a:lnTo>
                  <a:lnTo>
                    <a:pt x="1157815" y="69196"/>
                  </a:lnTo>
                  <a:lnTo>
                    <a:pt x="1164809" y="63800"/>
                  </a:lnTo>
                  <a:lnTo>
                    <a:pt x="1172121" y="58721"/>
                  </a:lnTo>
                  <a:lnTo>
                    <a:pt x="1179434" y="53960"/>
                  </a:lnTo>
                  <a:lnTo>
                    <a:pt x="1187064" y="48881"/>
                  </a:lnTo>
                  <a:lnTo>
                    <a:pt x="1194376" y="44120"/>
                  </a:lnTo>
                  <a:lnTo>
                    <a:pt x="1202007" y="39676"/>
                  </a:lnTo>
                  <a:lnTo>
                    <a:pt x="1209955" y="35867"/>
                  </a:lnTo>
                  <a:lnTo>
                    <a:pt x="1217903" y="31741"/>
                  </a:lnTo>
                  <a:lnTo>
                    <a:pt x="1225851" y="27932"/>
                  </a:lnTo>
                  <a:lnTo>
                    <a:pt x="1233799" y="24758"/>
                  </a:lnTo>
                  <a:lnTo>
                    <a:pt x="1242066" y="21266"/>
                  </a:lnTo>
                  <a:lnTo>
                    <a:pt x="1250332" y="18092"/>
                  </a:lnTo>
                  <a:lnTo>
                    <a:pt x="1258916" y="15236"/>
                  </a:lnTo>
                  <a:lnTo>
                    <a:pt x="1267182" y="12379"/>
                  </a:lnTo>
                  <a:lnTo>
                    <a:pt x="1275766" y="10474"/>
                  </a:lnTo>
                  <a:lnTo>
                    <a:pt x="1284350" y="8252"/>
                  </a:lnTo>
                  <a:lnTo>
                    <a:pt x="1292934" y="6348"/>
                  </a:lnTo>
                  <a:lnTo>
                    <a:pt x="1301836" y="4444"/>
                  </a:lnTo>
                  <a:lnTo>
                    <a:pt x="1310738" y="3174"/>
                  </a:lnTo>
                  <a:lnTo>
                    <a:pt x="1319322" y="1904"/>
                  </a:lnTo>
                  <a:lnTo>
                    <a:pt x="1328224" y="952"/>
                  </a:lnTo>
                  <a:lnTo>
                    <a:pt x="1337444" y="317"/>
                  </a:lnTo>
                  <a:lnTo>
                    <a:pt x="1346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3590925" y="1676400"/>
            <a:ext cx="650875" cy="646113"/>
            <a:chOff x="3591426" y="1494590"/>
            <a:chExt cx="649888" cy="647092"/>
          </a:xfrm>
        </p:grpSpPr>
        <p:sp>
          <p:nvSpPr>
            <p:cNvPr id="2054" name="MH_Other_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591426" y="1494590"/>
              <a:ext cx="649888" cy="647092"/>
            </a:xfrm>
            <a:prstGeom prst="ellipse">
              <a:avLst/>
            </a:prstGeom>
            <a:blipFill dpi="0"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marL="233680" indent="-23368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3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MH_Other_10"/>
            <p:cNvSpPr/>
            <p:nvPr>
              <p:custDataLst>
                <p:tags r:id="rId20"/>
              </p:custDataLst>
            </p:nvPr>
          </p:nvSpPr>
          <p:spPr bwMode="auto">
            <a:xfrm>
              <a:off x="3783223" y="1671070"/>
              <a:ext cx="264710" cy="294132"/>
            </a:xfrm>
            <a:custGeom>
              <a:avLst/>
              <a:gdLst>
                <a:gd name="T0" fmla="*/ 248428 w 2033587"/>
                <a:gd name="T1" fmla="*/ 944529 h 2276475"/>
                <a:gd name="T2" fmla="*/ 1175716 w 2033587"/>
                <a:gd name="T3" fmla="*/ 709393 h 2276475"/>
                <a:gd name="T4" fmla="*/ 1178374 w 2033587"/>
                <a:gd name="T5" fmla="*/ 591162 h 2276475"/>
                <a:gd name="T6" fmla="*/ 1585424 w 2033587"/>
                <a:gd name="T7" fmla="*/ 232745 h 2276475"/>
                <a:gd name="T8" fmla="*/ 1623685 w 2033587"/>
                <a:gd name="T9" fmla="*/ 244701 h 2276475"/>
                <a:gd name="T10" fmla="*/ 1656631 w 2033587"/>
                <a:gd name="T11" fmla="*/ 266753 h 2276475"/>
                <a:gd name="T12" fmla="*/ 1682138 w 2033587"/>
                <a:gd name="T13" fmla="*/ 297308 h 2276475"/>
                <a:gd name="T14" fmla="*/ 1697549 w 2033587"/>
                <a:gd name="T15" fmla="*/ 334505 h 2276475"/>
                <a:gd name="T16" fmla="*/ 1701800 w 2033587"/>
                <a:gd name="T17" fmla="*/ 1767638 h 2276475"/>
                <a:gd name="T18" fmla="*/ 1695689 w 2033587"/>
                <a:gd name="T19" fmla="*/ 1808289 h 2276475"/>
                <a:gd name="T20" fmla="*/ 1678419 w 2033587"/>
                <a:gd name="T21" fmla="*/ 1844423 h 2276475"/>
                <a:gd name="T22" fmla="*/ 1651849 w 2033587"/>
                <a:gd name="T23" fmla="*/ 1873649 h 2276475"/>
                <a:gd name="T24" fmla="*/ 1617839 w 2033587"/>
                <a:gd name="T25" fmla="*/ 1894372 h 2276475"/>
                <a:gd name="T26" fmla="*/ 1578251 w 2033587"/>
                <a:gd name="T27" fmla="*/ 1904469 h 2276475"/>
                <a:gd name="T28" fmla="*/ 381012 w 2033587"/>
                <a:gd name="T29" fmla="*/ 1903672 h 2276475"/>
                <a:gd name="T30" fmla="*/ 342220 w 2033587"/>
                <a:gd name="T31" fmla="*/ 1891715 h 2276475"/>
                <a:gd name="T32" fmla="*/ 309539 w 2033587"/>
                <a:gd name="T33" fmla="*/ 1869397 h 2276475"/>
                <a:gd name="T34" fmla="*/ 284298 w 2033587"/>
                <a:gd name="T35" fmla="*/ 1838844 h 2276475"/>
                <a:gd name="T36" fmla="*/ 268621 w 2033587"/>
                <a:gd name="T37" fmla="*/ 1801912 h 2276475"/>
                <a:gd name="T38" fmla="*/ 382075 w 2033587"/>
                <a:gd name="T39" fmla="*/ 1767638 h 2276475"/>
                <a:gd name="T40" fmla="*/ 385528 w 2033587"/>
                <a:gd name="T41" fmla="*/ 1778531 h 2276475"/>
                <a:gd name="T42" fmla="*/ 398017 w 2033587"/>
                <a:gd name="T43" fmla="*/ 1786768 h 2276475"/>
                <a:gd name="T44" fmla="*/ 1570013 w 2033587"/>
                <a:gd name="T45" fmla="*/ 1786502 h 2276475"/>
                <a:gd name="T46" fmla="*/ 1581704 w 2033587"/>
                <a:gd name="T47" fmla="*/ 1776937 h 2276475"/>
                <a:gd name="T48" fmla="*/ 1583830 w 2033587"/>
                <a:gd name="T49" fmla="*/ 368513 h 2276475"/>
                <a:gd name="T50" fmla="*/ 1580376 w 2033587"/>
                <a:gd name="T51" fmla="*/ 357619 h 2276475"/>
                <a:gd name="T52" fmla="*/ 1568419 w 2033587"/>
                <a:gd name="T53" fmla="*/ 349383 h 2276475"/>
                <a:gd name="T54" fmla="*/ 492697 w 2033587"/>
                <a:gd name="T55" fmla="*/ 362402 h 2276475"/>
                <a:gd name="T56" fmla="*/ 484724 w 2033587"/>
                <a:gd name="T57" fmla="*/ 402787 h 2276475"/>
                <a:gd name="T58" fmla="*/ 465590 w 2033587"/>
                <a:gd name="T59" fmla="*/ 437592 h 2276475"/>
                <a:gd name="T60" fmla="*/ 437421 w 2033587"/>
                <a:gd name="T61" fmla="*/ 465490 h 2276475"/>
                <a:gd name="T62" fmla="*/ 402608 w 2033587"/>
                <a:gd name="T63" fmla="*/ 484619 h 2276475"/>
                <a:gd name="T64" fmla="*/ 362480 w 2033587"/>
                <a:gd name="T65" fmla="*/ 492856 h 2276475"/>
                <a:gd name="T66" fmla="*/ 118789 w 2033587"/>
                <a:gd name="T67" fmla="*/ 1542067 h 2276475"/>
                <a:gd name="T68" fmla="*/ 128090 w 2033587"/>
                <a:gd name="T69" fmla="*/ 1553757 h 2276475"/>
                <a:gd name="T70" fmla="*/ 1299773 w 2033587"/>
                <a:gd name="T71" fmla="*/ 1556149 h 2276475"/>
                <a:gd name="T72" fmla="*/ 1310934 w 2033587"/>
                <a:gd name="T73" fmla="*/ 1552695 h 2276475"/>
                <a:gd name="T74" fmla="*/ 1319438 w 2033587"/>
                <a:gd name="T75" fmla="*/ 1540208 h 2276475"/>
                <a:gd name="T76" fmla="*/ 1318907 w 2033587"/>
                <a:gd name="T77" fmla="*/ 131782 h 2276475"/>
                <a:gd name="T78" fmla="*/ 1309340 w 2033587"/>
                <a:gd name="T79" fmla="*/ 120357 h 2276475"/>
                <a:gd name="T80" fmla="*/ 492963 w 2033587"/>
                <a:gd name="T81" fmla="*/ 117967 h 2276475"/>
                <a:gd name="T82" fmla="*/ 1327676 w 2033587"/>
                <a:gd name="T83" fmla="*/ 2922 h 2276475"/>
                <a:gd name="T84" fmla="*/ 1365413 w 2033587"/>
                <a:gd name="T85" fmla="*/ 16738 h 2276475"/>
                <a:gd name="T86" fmla="*/ 1397303 w 2033587"/>
                <a:gd name="T87" fmla="*/ 40385 h 2276475"/>
                <a:gd name="T88" fmla="*/ 1420954 w 2033587"/>
                <a:gd name="T89" fmla="*/ 72268 h 2276475"/>
                <a:gd name="T90" fmla="*/ 1434773 w 2033587"/>
                <a:gd name="T91" fmla="*/ 109996 h 2276475"/>
                <a:gd name="T92" fmla="*/ 1437430 w 2033587"/>
                <a:gd name="T93" fmla="*/ 1543396 h 2276475"/>
                <a:gd name="T94" fmla="*/ 1429192 w 2033587"/>
                <a:gd name="T95" fmla="*/ 1583515 h 2276475"/>
                <a:gd name="T96" fmla="*/ 1410324 w 2033587"/>
                <a:gd name="T97" fmla="*/ 1618586 h 2276475"/>
                <a:gd name="T98" fmla="*/ 1382155 w 2033587"/>
                <a:gd name="T99" fmla="*/ 1646749 h 2276475"/>
                <a:gd name="T100" fmla="*/ 1347076 w 2033587"/>
                <a:gd name="T101" fmla="*/ 1665613 h 2276475"/>
                <a:gd name="T102" fmla="*/ 1307214 w 2033587"/>
                <a:gd name="T103" fmla="*/ 1673849 h 2276475"/>
                <a:gd name="T104" fmla="*/ 109754 w 2033587"/>
                <a:gd name="T105" fmla="*/ 1671192 h 2276475"/>
                <a:gd name="T106" fmla="*/ 72017 w 2033587"/>
                <a:gd name="T107" fmla="*/ 1657377 h 2276475"/>
                <a:gd name="T108" fmla="*/ 40394 w 2033587"/>
                <a:gd name="T109" fmla="*/ 1633731 h 2276475"/>
                <a:gd name="T110" fmla="*/ 16476 w 2033587"/>
                <a:gd name="T111" fmla="*/ 1601848 h 2276475"/>
                <a:gd name="T112" fmla="*/ 2657 w 2033587"/>
                <a:gd name="T113" fmla="*/ 1564120 h 2276475"/>
                <a:gd name="T114" fmla="*/ 409517 w 2033587"/>
                <a:gd name="T115" fmla="*/ 0 h 22764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33587" h="2276475">
                  <a:moveTo>
                    <a:pt x="312737" y="1411287"/>
                  </a:moveTo>
                  <a:lnTo>
                    <a:pt x="1422400" y="1411287"/>
                  </a:lnTo>
                  <a:lnTo>
                    <a:pt x="1422400" y="1552575"/>
                  </a:lnTo>
                  <a:lnTo>
                    <a:pt x="312737" y="1552575"/>
                  </a:lnTo>
                  <a:lnTo>
                    <a:pt x="312737" y="1411287"/>
                  </a:lnTo>
                  <a:close/>
                  <a:moveTo>
                    <a:pt x="296862" y="1128712"/>
                  </a:moveTo>
                  <a:lnTo>
                    <a:pt x="1404937" y="1128712"/>
                  </a:lnTo>
                  <a:lnTo>
                    <a:pt x="1404937" y="1270000"/>
                  </a:lnTo>
                  <a:lnTo>
                    <a:pt x="296862" y="1270000"/>
                  </a:lnTo>
                  <a:lnTo>
                    <a:pt x="296862" y="1128712"/>
                  </a:lnTo>
                  <a:close/>
                  <a:moveTo>
                    <a:pt x="296862" y="847725"/>
                  </a:moveTo>
                  <a:lnTo>
                    <a:pt x="1404937" y="847725"/>
                  </a:lnTo>
                  <a:lnTo>
                    <a:pt x="1404937" y="987425"/>
                  </a:lnTo>
                  <a:lnTo>
                    <a:pt x="296862" y="987425"/>
                  </a:lnTo>
                  <a:lnTo>
                    <a:pt x="296862" y="847725"/>
                  </a:lnTo>
                  <a:close/>
                  <a:moveTo>
                    <a:pt x="869950" y="565150"/>
                  </a:moveTo>
                  <a:lnTo>
                    <a:pt x="1408113" y="565150"/>
                  </a:lnTo>
                  <a:lnTo>
                    <a:pt x="1408113" y="706438"/>
                  </a:lnTo>
                  <a:lnTo>
                    <a:pt x="869950" y="706438"/>
                  </a:lnTo>
                  <a:lnTo>
                    <a:pt x="869950" y="565150"/>
                  </a:lnTo>
                  <a:close/>
                  <a:moveTo>
                    <a:pt x="1869440" y="276225"/>
                  </a:moveTo>
                  <a:lnTo>
                    <a:pt x="1877695" y="276543"/>
                  </a:lnTo>
                  <a:lnTo>
                    <a:pt x="1885950" y="276860"/>
                  </a:lnTo>
                  <a:lnTo>
                    <a:pt x="1894522" y="278130"/>
                  </a:lnTo>
                  <a:lnTo>
                    <a:pt x="1902460" y="279400"/>
                  </a:lnTo>
                  <a:lnTo>
                    <a:pt x="1910080" y="281305"/>
                  </a:lnTo>
                  <a:lnTo>
                    <a:pt x="1918017" y="283528"/>
                  </a:lnTo>
                  <a:lnTo>
                    <a:pt x="1925955" y="286068"/>
                  </a:lnTo>
                  <a:lnTo>
                    <a:pt x="1933257" y="288925"/>
                  </a:lnTo>
                  <a:lnTo>
                    <a:pt x="1940242" y="292418"/>
                  </a:lnTo>
                  <a:lnTo>
                    <a:pt x="1947545" y="296228"/>
                  </a:lnTo>
                  <a:lnTo>
                    <a:pt x="1954530" y="299720"/>
                  </a:lnTo>
                  <a:lnTo>
                    <a:pt x="1961197" y="304165"/>
                  </a:lnTo>
                  <a:lnTo>
                    <a:pt x="1967865" y="308928"/>
                  </a:lnTo>
                  <a:lnTo>
                    <a:pt x="1973897" y="313690"/>
                  </a:lnTo>
                  <a:lnTo>
                    <a:pt x="1979612" y="318770"/>
                  </a:lnTo>
                  <a:lnTo>
                    <a:pt x="1985645" y="324168"/>
                  </a:lnTo>
                  <a:lnTo>
                    <a:pt x="1991042" y="330200"/>
                  </a:lnTo>
                  <a:lnTo>
                    <a:pt x="1996122" y="335915"/>
                  </a:lnTo>
                  <a:lnTo>
                    <a:pt x="2000885" y="342265"/>
                  </a:lnTo>
                  <a:lnTo>
                    <a:pt x="2005647" y="348615"/>
                  </a:lnTo>
                  <a:lnTo>
                    <a:pt x="2010092" y="355283"/>
                  </a:lnTo>
                  <a:lnTo>
                    <a:pt x="2013585" y="362268"/>
                  </a:lnTo>
                  <a:lnTo>
                    <a:pt x="2017395" y="369570"/>
                  </a:lnTo>
                  <a:lnTo>
                    <a:pt x="2020570" y="376873"/>
                  </a:lnTo>
                  <a:lnTo>
                    <a:pt x="2023745" y="384175"/>
                  </a:lnTo>
                  <a:lnTo>
                    <a:pt x="2026285" y="391795"/>
                  </a:lnTo>
                  <a:lnTo>
                    <a:pt x="2028507" y="399733"/>
                  </a:lnTo>
                  <a:lnTo>
                    <a:pt x="2030412" y="407670"/>
                  </a:lnTo>
                  <a:lnTo>
                    <a:pt x="2032000" y="415608"/>
                  </a:lnTo>
                  <a:lnTo>
                    <a:pt x="2032952" y="423863"/>
                  </a:lnTo>
                  <a:lnTo>
                    <a:pt x="2033270" y="432118"/>
                  </a:lnTo>
                  <a:lnTo>
                    <a:pt x="2033587" y="440373"/>
                  </a:lnTo>
                  <a:lnTo>
                    <a:pt x="2033587" y="2112328"/>
                  </a:lnTo>
                  <a:lnTo>
                    <a:pt x="2033270" y="2120583"/>
                  </a:lnTo>
                  <a:lnTo>
                    <a:pt x="2032952" y="2128838"/>
                  </a:lnTo>
                  <a:lnTo>
                    <a:pt x="2032000" y="2137410"/>
                  </a:lnTo>
                  <a:lnTo>
                    <a:pt x="2030412" y="2145348"/>
                  </a:lnTo>
                  <a:lnTo>
                    <a:pt x="2028507" y="2153285"/>
                  </a:lnTo>
                  <a:lnTo>
                    <a:pt x="2026285" y="2160905"/>
                  </a:lnTo>
                  <a:lnTo>
                    <a:pt x="2023745" y="2168525"/>
                  </a:lnTo>
                  <a:lnTo>
                    <a:pt x="2020570" y="2175828"/>
                  </a:lnTo>
                  <a:lnTo>
                    <a:pt x="2017395" y="2183130"/>
                  </a:lnTo>
                  <a:lnTo>
                    <a:pt x="2013585" y="2190433"/>
                  </a:lnTo>
                  <a:lnTo>
                    <a:pt x="2010092" y="2197418"/>
                  </a:lnTo>
                  <a:lnTo>
                    <a:pt x="2005647" y="2204085"/>
                  </a:lnTo>
                  <a:lnTo>
                    <a:pt x="2000885" y="2210435"/>
                  </a:lnTo>
                  <a:lnTo>
                    <a:pt x="1996122" y="2216785"/>
                  </a:lnTo>
                  <a:lnTo>
                    <a:pt x="1991042" y="2222500"/>
                  </a:lnTo>
                  <a:lnTo>
                    <a:pt x="1985645" y="2228533"/>
                  </a:lnTo>
                  <a:lnTo>
                    <a:pt x="1979612" y="2233930"/>
                  </a:lnTo>
                  <a:lnTo>
                    <a:pt x="1973897" y="2239010"/>
                  </a:lnTo>
                  <a:lnTo>
                    <a:pt x="1967865" y="2243773"/>
                  </a:lnTo>
                  <a:lnTo>
                    <a:pt x="1961197" y="2248535"/>
                  </a:lnTo>
                  <a:lnTo>
                    <a:pt x="1954530" y="2252980"/>
                  </a:lnTo>
                  <a:lnTo>
                    <a:pt x="1947545" y="2256790"/>
                  </a:lnTo>
                  <a:lnTo>
                    <a:pt x="1940242" y="2260600"/>
                  </a:lnTo>
                  <a:lnTo>
                    <a:pt x="1933257" y="2263775"/>
                  </a:lnTo>
                  <a:lnTo>
                    <a:pt x="1925955" y="2266633"/>
                  </a:lnTo>
                  <a:lnTo>
                    <a:pt x="1918017" y="2269173"/>
                  </a:lnTo>
                  <a:lnTo>
                    <a:pt x="1910080" y="2271395"/>
                  </a:lnTo>
                  <a:lnTo>
                    <a:pt x="1902460" y="2273300"/>
                  </a:lnTo>
                  <a:lnTo>
                    <a:pt x="1894522" y="2274888"/>
                  </a:lnTo>
                  <a:lnTo>
                    <a:pt x="1885950" y="2275840"/>
                  </a:lnTo>
                  <a:lnTo>
                    <a:pt x="1877695" y="2276475"/>
                  </a:lnTo>
                  <a:lnTo>
                    <a:pt x="1869440" y="2276475"/>
                  </a:lnTo>
                  <a:lnTo>
                    <a:pt x="480377" y="2276475"/>
                  </a:lnTo>
                  <a:lnTo>
                    <a:pt x="471805" y="2276475"/>
                  </a:lnTo>
                  <a:lnTo>
                    <a:pt x="463550" y="2275840"/>
                  </a:lnTo>
                  <a:lnTo>
                    <a:pt x="455295" y="2274888"/>
                  </a:lnTo>
                  <a:lnTo>
                    <a:pt x="447040" y="2273300"/>
                  </a:lnTo>
                  <a:lnTo>
                    <a:pt x="439102" y="2271395"/>
                  </a:lnTo>
                  <a:lnTo>
                    <a:pt x="431482" y="2269173"/>
                  </a:lnTo>
                  <a:lnTo>
                    <a:pt x="423862" y="2266633"/>
                  </a:lnTo>
                  <a:lnTo>
                    <a:pt x="416242" y="2263775"/>
                  </a:lnTo>
                  <a:lnTo>
                    <a:pt x="408940" y="2260600"/>
                  </a:lnTo>
                  <a:lnTo>
                    <a:pt x="401955" y="2256790"/>
                  </a:lnTo>
                  <a:lnTo>
                    <a:pt x="394970" y="2252980"/>
                  </a:lnTo>
                  <a:lnTo>
                    <a:pt x="388620" y="2248535"/>
                  </a:lnTo>
                  <a:lnTo>
                    <a:pt x="381952" y="2243773"/>
                  </a:lnTo>
                  <a:lnTo>
                    <a:pt x="375602" y="2239010"/>
                  </a:lnTo>
                  <a:lnTo>
                    <a:pt x="369887" y="2233930"/>
                  </a:lnTo>
                  <a:lnTo>
                    <a:pt x="364172" y="2228533"/>
                  </a:lnTo>
                  <a:lnTo>
                    <a:pt x="358457" y="2222500"/>
                  </a:lnTo>
                  <a:lnTo>
                    <a:pt x="353377" y="2216785"/>
                  </a:lnTo>
                  <a:lnTo>
                    <a:pt x="348297" y="2210435"/>
                  </a:lnTo>
                  <a:lnTo>
                    <a:pt x="343852" y="2204085"/>
                  </a:lnTo>
                  <a:lnTo>
                    <a:pt x="339725" y="2197418"/>
                  </a:lnTo>
                  <a:lnTo>
                    <a:pt x="335597" y="2190433"/>
                  </a:lnTo>
                  <a:lnTo>
                    <a:pt x="332105" y="2183130"/>
                  </a:lnTo>
                  <a:lnTo>
                    <a:pt x="328612" y="2175828"/>
                  </a:lnTo>
                  <a:lnTo>
                    <a:pt x="325755" y="2168525"/>
                  </a:lnTo>
                  <a:lnTo>
                    <a:pt x="323215" y="2160905"/>
                  </a:lnTo>
                  <a:lnTo>
                    <a:pt x="320992" y="2153285"/>
                  </a:lnTo>
                  <a:lnTo>
                    <a:pt x="319087" y="2145348"/>
                  </a:lnTo>
                  <a:lnTo>
                    <a:pt x="317817" y="2137410"/>
                  </a:lnTo>
                  <a:lnTo>
                    <a:pt x="316547" y="2128838"/>
                  </a:lnTo>
                  <a:lnTo>
                    <a:pt x="315912" y="2120583"/>
                  </a:lnTo>
                  <a:lnTo>
                    <a:pt x="315912" y="2112328"/>
                  </a:lnTo>
                  <a:lnTo>
                    <a:pt x="456565" y="2112328"/>
                  </a:lnTo>
                  <a:lnTo>
                    <a:pt x="456882" y="2114868"/>
                  </a:lnTo>
                  <a:lnTo>
                    <a:pt x="457200" y="2116773"/>
                  </a:lnTo>
                  <a:lnTo>
                    <a:pt x="457835" y="2118995"/>
                  </a:lnTo>
                  <a:lnTo>
                    <a:pt x="458470" y="2121218"/>
                  </a:lnTo>
                  <a:lnTo>
                    <a:pt x="459422" y="2123440"/>
                  </a:lnTo>
                  <a:lnTo>
                    <a:pt x="460692" y="2125345"/>
                  </a:lnTo>
                  <a:lnTo>
                    <a:pt x="463550" y="2128838"/>
                  </a:lnTo>
                  <a:lnTo>
                    <a:pt x="467042" y="2132013"/>
                  </a:lnTo>
                  <a:lnTo>
                    <a:pt x="468947" y="2132965"/>
                  </a:lnTo>
                  <a:lnTo>
                    <a:pt x="471170" y="2133918"/>
                  </a:lnTo>
                  <a:lnTo>
                    <a:pt x="473392" y="2134870"/>
                  </a:lnTo>
                  <a:lnTo>
                    <a:pt x="475615" y="2135188"/>
                  </a:lnTo>
                  <a:lnTo>
                    <a:pt x="477837" y="2135505"/>
                  </a:lnTo>
                  <a:lnTo>
                    <a:pt x="480377" y="2135823"/>
                  </a:lnTo>
                  <a:lnTo>
                    <a:pt x="1869440" y="2135823"/>
                  </a:lnTo>
                  <a:lnTo>
                    <a:pt x="1871980" y="2135505"/>
                  </a:lnTo>
                  <a:lnTo>
                    <a:pt x="1874202" y="2135188"/>
                  </a:lnTo>
                  <a:lnTo>
                    <a:pt x="1876107" y="2134870"/>
                  </a:lnTo>
                  <a:lnTo>
                    <a:pt x="1878330" y="2133918"/>
                  </a:lnTo>
                  <a:lnTo>
                    <a:pt x="1880552" y="2132965"/>
                  </a:lnTo>
                  <a:lnTo>
                    <a:pt x="1882457" y="2132013"/>
                  </a:lnTo>
                  <a:lnTo>
                    <a:pt x="1885950" y="2128838"/>
                  </a:lnTo>
                  <a:lnTo>
                    <a:pt x="1888490" y="2125345"/>
                  </a:lnTo>
                  <a:lnTo>
                    <a:pt x="1890077" y="2123440"/>
                  </a:lnTo>
                  <a:lnTo>
                    <a:pt x="1890712" y="2121218"/>
                  </a:lnTo>
                  <a:lnTo>
                    <a:pt x="1891982" y="2118995"/>
                  </a:lnTo>
                  <a:lnTo>
                    <a:pt x="1892300" y="2116773"/>
                  </a:lnTo>
                  <a:lnTo>
                    <a:pt x="1892617" y="2114868"/>
                  </a:lnTo>
                  <a:lnTo>
                    <a:pt x="1892617" y="2112328"/>
                  </a:lnTo>
                  <a:lnTo>
                    <a:pt x="1892617" y="440373"/>
                  </a:lnTo>
                  <a:lnTo>
                    <a:pt x="1892617" y="438468"/>
                  </a:lnTo>
                  <a:lnTo>
                    <a:pt x="1892300" y="435928"/>
                  </a:lnTo>
                  <a:lnTo>
                    <a:pt x="1891982" y="433705"/>
                  </a:lnTo>
                  <a:lnTo>
                    <a:pt x="1890712" y="431483"/>
                  </a:lnTo>
                  <a:lnTo>
                    <a:pt x="1890077" y="429578"/>
                  </a:lnTo>
                  <a:lnTo>
                    <a:pt x="1888490" y="427355"/>
                  </a:lnTo>
                  <a:lnTo>
                    <a:pt x="1885950" y="424180"/>
                  </a:lnTo>
                  <a:lnTo>
                    <a:pt x="1882457" y="421323"/>
                  </a:lnTo>
                  <a:lnTo>
                    <a:pt x="1880552" y="420053"/>
                  </a:lnTo>
                  <a:lnTo>
                    <a:pt x="1878330" y="419100"/>
                  </a:lnTo>
                  <a:lnTo>
                    <a:pt x="1876107" y="418148"/>
                  </a:lnTo>
                  <a:lnTo>
                    <a:pt x="1874202" y="417513"/>
                  </a:lnTo>
                  <a:lnTo>
                    <a:pt x="1871980" y="417195"/>
                  </a:lnTo>
                  <a:lnTo>
                    <a:pt x="1869440" y="417195"/>
                  </a:lnTo>
                  <a:lnTo>
                    <a:pt x="1869440" y="276225"/>
                  </a:lnTo>
                  <a:close/>
                  <a:moveTo>
                    <a:pt x="589072" y="140970"/>
                  </a:moveTo>
                  <a:lnTo>
                    <a:pt x="589072" y="424815"/>
                  </a:lnTo>
                  <a:lnTo>
                    <a:pt x="588754" y="433070"/>
                  </a:lnTo>
                  <a:lnTo>
                    <a:pt x="588436" y="441643"/>
                  </a:lnTo>
                  <a:lnTo>
                    <a:pt x="587166" y="449580"/>
                  </a:lnTo>
                  <a:lnTo>
                    <a:pt x="585896" y="458153"/>
                  </a:lnTo>
                  <a:lnTo>
                    <a:pt x="583991" y="465773"/>
                  </a:lnTo>
                  <a:lnTo>
                    <a:pt x="581768" y="473710"/>
                  </a:lnTo>
                  <a:lnTo>
                    <a:pt x="579227" y="481330"/>
                  </a:lnTo>
                  <a:lnTo>
                    <a:pt x="576052" y="488633"/>
                  </a:lnTo>
                  <a:lnTo>
                    <a:pt x="572876" y="495935"/>
                  </a:lnTo>
                  <a:lnTo>
                    <a:pt x="569065" y="503238"/>
                  </a:lnTo>
                  <a:lnTo>
                    <a:pt x="565572" y="509905"/>
                  </a:lnTo>
                  <a:lnTo>
                    <a:pt x="561126" y="516573"/>
                  </a:lnTo>
                  <a:lnTo>
                    <a:pt x="556363" y="522923"/>
                  </a:lnTo>
                  <a:lnTo>
                    <a:pt x="551600" y="528955"/>
                  </a:lnTo>
                  <a:lnTo>
                    <a:pt x="546519" y="535305"/>
                  </a:lnTo>
                  <a:lnTo>
                    <a:pt x="541120" y="541020"/>
                  </a:lnTo>
                  <a:lnTo>
                    <a:pt x="535087" y="546100"/>
                  </a:lnTo>
                  <a:lnTo>
                    <a:pt x="529371" y="551815"/>
                  </a:lnTo>
                  <a:lnTo>
                    <a:pt x="522702" y="556260"/>
                  </a:lnTo>
                  <a:lnTo>
                    <a:pt x="516668" y="561023"/>
                  </a:lnTo>
                  <a:lnTo>
                    <a:pt x="509682" y="565150"/>
                  </a:lnTo>
                  <a:lnTo>
                    <a:pt x="503013" y="569278"/>
                  </a:lnTo>
                  <a:lnTo>
                    <a:pt x="495709" y="572770"/>
                  </a:lnTo>
                  <a:lnTo>
                    <a:pt x="488406" y="575945"/>
                  </a:lnTo>
                  <a:lnTo>
                    <a:pt x="481102" y="579120"/>
                  </a:lnTo>
                  <a:lnTo>
                    <a:pt x="473480" y="581978"/>
                  </a:lnTo>
                  <a:lnTo>
                    <a:pt x="465541" y="584200"/>
                  </a:lnTo>
                  <a:lnTo>
                    <a:pt x="457602" y="585788"/>
                  </a:lnTo>
                  <a:lnTo>
                    <a:pt x="449663" y="587375"/>
                  </a:lnTo>
                  <a:lnTo>
                    <a:pt x="441407" y="588328"/>
                  </a:lnTo>
                  <a:lnTo>
                    <a:pt x="433150" y="588963"/>
                  </a:lnTo>
                  <a:lnTo>
                    <a:pt x="424576" y="589280"/>
                  </a:lnTo>
                  <a:lnTo>
                    <a:pt x="140678" y="589280"/>
                  </a:lnTo>
                  <a:lnTo>
                    <a:pt x="140678" y="1836103"/>
                  </a:lnTo>
                  <a:lnTo>
                    <a:pt x="140678" y="1838643"/>
                  </a:lnTo>
                  <a:lnTo>
                    <a:pt x="140996" y="1840548"/>
                  </a:lnTo>
                  <a:lnTo>
                    <a:pt x="141948" y="1842770"/>
                  </a:lnTo>
                  <a:lnTo>
                    <a:pt x="142584" y="1844993"/>
                  </a:lnTo>
                  <a:lnTo>
                    <a:pt x="143536" y="1847215"/>
                  </a:lnTo>
                  <a:lnTo>
                    <a:pt x="144807" y="1849120"/>
                  </a:lnTo>
                  <a:lnTo>
                    <a:pt x="147665" y="1852613"/>
                  </a:lnTo>
                  <a:lnTo>
                    <a:pt x="151475" y="1855470"/>
                  </a:lnTo>
                  <a:lnTo>
                    <a:pt x="153063" y="1856740"/>
                  </a:lnTo>
                  <a:lnTo>
                    <a:pt x="155286" y="1857693"/>
                  </a:lnTo>
                  <a:lnTo>
                    <a:pt x="157191" y="1858645"/>
                  </a:lnTo>
                  <a:lnTo>
                    <a:pt x="159732" y="1858963"/>
                  </a:lnTo>
                  <a:lnTo>
                    <a:pt x="161955" y="1859280"/>
                  </a:lnTo>
                  <a:lnTo>
                    <a:pt x="164495" y="1859598"/>
                  </a:lnTo>
                  <a:lnTo>
                    <a:pt x="1553180" y="1859598"/>
                  </a:lnTo>
                  <a:lnTo>
                    <a:pt x="1556038" y="1859280"/>
                  </a:lnTo>
                  <a:lnTo>
                    <a:pt x="1557943" y="1858963"/>
                  </a:lnTo>
                  <a:lnTo>
                    <a:pt x="1560484" y="1858645"/>
                  </a:lnTo>
                  <a:lnTo>
                    <a:pt x="1562389" y="1857693"/>
                  </a:lnTo>
                  <a:lnTo>
                    <a:pt x="1564612" y="1856740"/>
                  </a:lnTo>
                  <a:lnTo>
                    <a:pt x="1566517" y="1855470"/>
                  </a:lnTo>
                  <a:lnTo>
                    <a:pt x="1570010" y="1852613"/>
                  </a:lnTo>
                  <a:lnTo>
                    <a:pt x="1572868" y="1849120"/>
                  </a:lnTo>
                  <a:lnTo>
                    <a:pt x="1574139" y="1847215"/>
                  </a:lnTo>
                  <a:lnTo>
                    <a:pt x="1575091" y="1844993"/>
                  </a:lnTo>
                  <a:lnTo>
                    <a:pt x="1576044" y="1842770"/>
                  </a:lnTo>
                  <a:lnTo>
                    <a:pt x="1576679" y="1840548"/>
                  </a:lnTo>
                  <a:lnTo>
                    <a:pt x="1576997" y="1838643"/>
                  </a:lnTo>
                  <a:lnTo>
                    <a:pt x="1576997" y="1836103"/>
                  </a:lnTo>
                  <a:lnTo>
                    <a:pt x="1576997" y="164782"/>
                  </a:lnTo>
                  <a:lnTo>
                    <a:pt x="1576997" y="161925"/>
                  </a:lnTo>
                  <a:lnTo>
                    <a:pt x="1576679" y="160020"/>
                  </a:lnTo>
                  <a:lnTo>
                    <a:pt x="1576044" y="157480"/>
                  </a:lnTo>
                  <a:lnTo>
                    <a:pt x="1575091" y="155257"/>
                  </a:lnTo>
                  <a:lnTo>
                    <a:pt x="1574139" y="153352"/>
                  </a:lnTo>
                  <a:lnTo>
                    <a:pt x="1572868" y="151447"/>
                  </a:lnTo>
                  <a:lnTo>
                    <a:pt x="1570010" y="147955"/>
                  </a:lnTo>
                  <a:lnTo>
                    <a:pt x="1566517" y="145097"/>
                  </a:lnTo>
                  <a:lnTo>
                    <a:pt x="1564612" y="143827"/>
                  </a:lnTo>
                  <a:lnTo>
                    <a:pt x="1562389" y="142875"/>
                  </a:lnTo>
                  <a:lnTo>
                    <a:pt x="1560484" y="141922"/>
                  </a:lnTo>
                  <a:lnTo>
                    <a:pt x="1557943" y="141287"/>
                  </a:lnTo>
                  <a:lnTo>
                    <a:pt x="1556038" y="140970"/>
                  </a:lnTo>
                  <a:lnTo>
                    <a:pt x="1553180" y="140970"/>
                  </a:lnTo>
                  <a:lnTo>
                    <a:pt x="589072" y="140970"/>
                  </a:lnTo>
                  <a:close/>
                  <a:moveTo>
                    <a:pt x="489358" y="0"/>
                  </a:moveTo>
                  <a:lnTo>
                    <a:pt x="1553180" y="0"/>
                  </a:lnTo>
                  <a:lnTo>
                    <a:pt x="1562071" y="317"/>
                  </a:lnTo>
                  <a:lnTo>
                    <a:pt x="1570010" y="952"/>
                  </a:lnTo>
                  <a:lnTo>
                    <a:pt x="1578584" y="2222"/>
                  </a:lnTo>
                  <a:lnTo>
                    <a:pt x="1586523" y="3492"/>
                  </a:lnTo>
                  <a:lnTo>
                    <a:pt x="1594462" y="5397"/>
                  </a:lnTo>
                  <a:lnTo>
                    <a:pt x="1602084" y="7620"/>
                  </a:lnTo>
                  <a:lnTo>
                    <a:pt x="1609705" y="10160"/>
                  </a:lnTo>
                  <a:lnTo>
                    <a:pt x="1617644" y="13017"/>
                  </a:lnTo>
                  <a:lnTo>
                    <a:pt x="1624630" y="16192"/>
                  </a:lnTo>
                  <a:lnTo>
                    <a:pt x="1631617" y="20002"/>
                  </a:lnTo>
                  <a:lnTo>
                    <a:pt x="1638603" y="23812"/>
                  </a:lnTo>
                  <a:lnTo>
                    <a:pt x="1645589" y="28257"/>
                  </a:lnTo>
                  <a:lnTo>
                    <a:pt x="1651623" y="32702"/>
                  </a:lnTo>
                  <a:lnTo>
                    <a:pt x="1657974" y="37782"/>
                  </a:lnTo>
                  <a:lnTo>
                    <a:pt x="1664008" y="42862"/>
                  </a:lnTo>
                  <a:lnTo>
                    <a:pt x="1669724" y="48260"/>
                  </a:lnTo>
                  <a:lnTo>
                    <a:pt x="1675122" y="53975"/>
                  </a:lnTo>
                  <a:lnTo>
                    <a:pt x="1680203" y="60007"/>
                  </a:lnTo>
                  <a:lnTo>
                    <a:pt x="1685284" y="66357"/>
                  </a:lnTo>
                  <a:lnTo>
                    <a:pt x="1689730" y="72390"/>
                  </a:lnTo>
                  <a:lnTo>
                    <a:pt x="1694176" y="79375"/>
                  </a:lnTo>
                  <a:lnTo>
                    <a:pt x="1697987" y="86360"/>
                  </a:lnTo>
                  <a:lnTo>
                    <a:pt x="1701797" y="93345"/>
                  </a:lnTo>
                  <a:lnTo>
                    <a:pt x="1704973" y="100647"/>
                  </a:lnTo>
                  <a:lnTo>
                    <a:pt x="1707831" y="108267"/>
                  </a:lnTo>
                  <a:lnTo>
                    <a:pt x="1710371" y="115570"/>
                  </a:lnTo>
                  <a:lnTo>
                    <a:pt x="1712594" y="123507"/>
                  </a:lnTo>
                  <a:lnTo>
                    <a:pt x="1714500" y="131445"/>
                  </a:lnTo>
                  <a:lnTo>
                    <a:pt x="1715770" y="139382"/>
                  </a:lnTo>
                  <a:lnTo>
                    <a:pt x="1717040" y="147637"/>
                  </a:lnTo>
                  <a:lnTo>
                    <a:pt x="1717675" y="155892"/>
                  </a:lnTo>
                  <a:lnTo>
                    <a:pt x="1717675" y="164782"/>
                  </a:lnTo>
                  <a:lnTo>
                    <a:pt x="1717675" y="1836103"/>
                  </a:lnTo>
                  <a:lnTo>
                    <a:pt x="1717675" y="1844358"/>
                  </a:lnTo>
                  <a:lnTo>
                    <a:pt x="1717040" y="1852613"/>
                  </a:lnTo>
                  <a:lnTo>
                    <a:pt x="1715770" y="1861185"/>
                  </a:lnTo>
                  <a:lnTo>
                    <a:pt x="1714500" y="1869123"/>
                  </a:lnTo>
                  <a:lnTo>
                    <a:pt x="1712594" y="1877060"/>
                  </a:lnTo>
                  <a:lnTo>
                    <a:pt x="1710371" y="1884680"/>
                  </a:lnTo>
                  <a:lnTo>
                    <a:pt x="1707831" y="1892300"/>
                  </a:lnTo>
                  <a:lnTo>
                    <a:pt x="1704973" y="1900238"/>
                  </a:lnTo>
                  <a:lnTo>
                    <a:pt x="1701797" y="1907223"/>
                  </a:lnTo>
                  <a:lnTo>
                    <a:pt x="1697987" y="1914208"/>
                  </a:lnTo>
                  <a:lnTo>
                    <a:pt x="1694176" y="1921193"/>
                  </a:lnTo>
                  <a:lnTo>
                    <a:pt x="1689730" y="1927860"/>
                  </a:lnTo>
                  <a:lnTo>
                    <a:pt x="1685284" y="1934210"/>
                  </a:lnTo>
                  <a:lnTo>
                    <a:pt x="1680203" y="1940560"/>
                  </a:lnTo>
                  <a:lnTo>
                    <a:pt x="1675122" y="1946275"/>
                  </a:lnTo>
                  <a:lnTo>
                    <a:pt x="1669724" y="1952308"/>
                  </a:lnTo>
                  <a:lnTo>
                    <a:pt x="1664008" y="1957705"/>
                  </a:lnTo>
                  <a:lnTo>
                    <a:pt x="1657974" y="1962785"/>
                  </a:lnTo>
                  <a:lnTo>
                    <a:pt x="1651623" y="1967865"/>
                  </a:lnTo>
                  <a:lnTo>
                    <a:pt x="1645589" y="1972310"/>
                  </a:lnTo>
                  <a:lnTo>
                    <a:pt x="1638603" y="1976755"/>
                  </a:lnTo>
                  <a:lnTo>
                    <a:pt x="1631617" y="1980565"/>
                  </a:lnTo>
                  <a:lnTo>
                    <a:pt x="1624630" y="1984375"/>
                  </a:lnTo>
                  <a:lnTo>
                    <a:pt x="1617644" y="1987550"/>
                  </a:lnTo>
                  <a:lnTo>
                    <a:pt x="1609705" y="1990408"/>
                  </a:lnTo>
                  <a:lnTo>
                    <a:pt x="1602084" y="1992948"/>
                  </a:lnTo>
                  <a:lnTo>
                    <a:pt x="1594462" y="1995170"/>
                  </a:lnTo>
                  <a:lnTo>
                    <a:pt x="1586523" y="1997075"/>
                  </a:lnTo>
                  <a:lnTo>
                    <a:pt x="1578584" y="1998345"/>
                  </a:lnTo>
                  <a:lnTo>
                    <a:pt x="1570010" y="1999615"/>
                  </a:lnTo>
                  <a:lnTo>
                    <a:pt x="1562071" y="2000250"/>
                  </a:lnTo>
                  <a:lnTo>
                    <a:pt x="1553180" y="2000250"/>
                  </a:lnTo>
                  <a:lnTo>
                    <a:pt x="164495" y="2000250"/>
                  </a:lnTo>
                  <a:lnTo>
                    <a:pt x="155604" y="2000250"/>
                  </a:lnTo>
                  <a:lnTo>
                    <a:pt x="147665" y="1999615"/>
                  </a:lnTo>
                  <a:lnTo>
                    <a:pt x="139408" y="1998345"/>
                  </a:lnTo>
                  <a:lnTo>
                    <a:pt x="131152" y="1997075"/>
                  </a:lnTo>
                  <a:lnTo>
                    <a:pt x="123213" y="1995170"/>
                  </a:lnTo>
                  <a:lnTo>
                    <a:pt x="115591" y="1992948"/>
                  </a:lnTo>
                  <a:lnTo>
                    <a:pt x="107970" y="1990408"/>
                  </a:lnTo>
                  <a:lnTo>
                    <a:pt x="100348" y="1987550"/>
                  </a:lnTo>
                  <a:lnTo>
                    <a:pt x="93044" y="1984375"/>
                  </a:lnTo>
                  <a:lnTo>
                    <a:pt x="86058" y="1980565"/>
                  </a:lnTo>
                  <a:lnTo>
                    <a:pt x="79072" y="1976755"/>
                  </a:lnTo>
                  <a:lnTo>
                    <a:pt x="72721" y="1972310"/>
                  </a:lnTo>
                  <a:lnTo>
                    <a:pt x="66052" y="1967865"/>
                  </a:lnTo>
                  <a:lnTo>
                    <a:pt x="59701" y="1962785"/>
                  </a:lnTo>
                  <a:lnTo>
                    <a:pt x="53667" y="1957705"/>
                  </a:lnTo>
                  <a:lnTo>
                    <a:pt x="48269" y="1952308"/>
                  </a:lnTo>
                  <a:lnTo>
                    <a:pt x="42553" y="1946275"/>
                  </a:lnTo>
                  <a:lnTo>
                    <a:pt x="37472" y="1940560"/>
                  </a:lnTo>
                  <a:lnTo>
                    <a:pt x="32391" y="1934210"/>
                  </a:lnTo>
                  <a:lnTo>
                    <a:pt x="27945" y="1927860"/>
                  </a:lnTo>
                  <a:lnTo>
                    <a:pt x="23817" y="1921193"/>
                  </a:lnTo>
                  <a:lnTo>
                    <a:pt x="19688" y="1914208"/>
                  </a:lnTo>
                  <a:lnTo>
                    <a:pt x="16195" y="1907223"/>
                  </a:lnTo>
                  <a:lnTo>
                    <a:pt x="12702" y="1900238"/>
                  </a:lnTo>
                  <a:lnTo>
                    <a:pt x="9844" y="1892300"/>
                  </a:lnTo>
                  <a:lnTo>
                    <a:pt x="7304" y="1884680"/>
                  </a:lnTo>
                  <a:lnTo>
                    <a:pt x="5081" y="1877060"/>
                  </a:lnTo>
                  <a:lnTo>
                    <a:pt x="3175" y="1869123"/>
                  </a:lnTo>
                  <a:lnTo>
                    <a:pt x="1905" y="1861185"/>
                  </a:lnTo>
                  <a:lnTo>
                    <a:pt x="635" y="1852613"/>
                  </a:lnTo>
                  <a:lnTo>
                    <a:pt x="0" y="1844358"/>
                  </a:lnTo>
                  <a:lnTo>
                    <a:pt x="0" y="1836103"/>
                  </a:lnTo>
                  <a:lnTo>
                    <a:pt x="0" y="489585"/>
                  </a:lnTo>
                  <a:lnTo>
                    <a:pt x="489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4964113" y="1814513"/>
            <a:ext cx="649287" cy="649287"/>
            <a:chOff x="4963571" y="1633253"/>
            <a:chExt cx="649888" cy="648536"/>
          </a:xfrm>
        </p:grpSpPr>
        <p:sp>
          <p:nvSpPr>
            <p:cNvPr id="2056" name="MH_Other_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963571" y="1633253"/>
              <a:ext cx="649888" cy="648536"/>
            </a:xfrm>
            <a:prstGeom prst="ellipse">
              <a:avLst/>
            </a:prstGeom>
            <a:blipFill dpi="0"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marL="233680" indent="-23368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3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MH_Other_11"/>
            <p:cNvSpPr/>
            <p:nvPr>
              <p:custDataLst>
                <p:tags r:id="rId18"/>
              </p:custDataLst>
            </p:nvPr>
          </p:nvSpPr>
          <p:spPr bwMode="auto">
            <a:xfrm>
              <a:off x="5116112" y="1782305"/>
              <a:ext cx="376585" cy="32030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7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7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7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5613400" y="3203575"/>
            <a:ext cx="649288" cy="646113"/>
            <a:chOff x="5613458" y="3021322"/>
            <a:chExt cx="648440" cy="647092"/>
          </a:xfrm>
        </p:grpSpPr>
        <p:sp>
          <p:nvSpPr>
            <p:cNvPr id="2058" name="MH_Other_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613458" y="3021322"/>
              <a:ext cx="648440" cy="647092"/>
            </a:xfrm>
            <a:prstGeom prst="ellipse">
              <a:avLst/>
            </a:prstGeom>
            <a:blipFill dpi="0"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marL="233680" indent="-23368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3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MH_Other_12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754561" y="3197802"/>
              <a:ext cx="366233" cy="294132"/>
            </a:xfrm>
            <a:custGeom>
              <a:avLst/>
              <a:gdLst>
                <a:gd name="T0" fmla="*/ 552105 w 2874963"/>
                <a:gd name="T1" fmla="*/ 1256550 h 2311400"/>
                <a:gd name="T2" fmla="*/ 814407 w 2874963"/>
                <a:gd name="T3" fmla="*/ 1166381 h 2311400"/>
                <a:gd name="T4" fmla="*/ 861857 w 2874963"/>
                <a:gd name="T5" fmla="*/ 1221938 h 2311400"/>
                <a:gd name="T6" fmla="*/ 529108 w 2874963"/>
                <a:gd name="T7" fmla="*/ 1452571 h 2311400"/>
                <a:gd name="T8" fmla="*/ 122756 w 2874963"/>
                <a:gd name="T9" fmla="*/ 1358877 h 2311400"/>
                <a:gd name="T10" fmla="*/ 175912 w 2874963"/>
                <a:gd name="T11" fmla="*/ 1192357 h 2311400"/>
                <a:gd name="T12" fmla="*/ 277118 w 2874963"/>
                <a:gd name="T13" fmla="*/ 1128994 h 2311400"/>
                <a:gd name="T14" fmla="*/ 305052 w 2874963"/>
                <a:gd name="T15" fmla="*/ 1242809 h 2311400"/>
                <a:gd name="T16" fmla="*/ 994050 w 2874963"/>
                <a:gd name="T17" fmla="*/ 853464 h 2311400"/>
                <a:gd name="T18" fmla="*/ 644668 w 2874963"/>
                <a:gd name="T19" fmla="*/ 666225 h 2311400"/>
                <a:gd name="T20" fmla="*/ 675774 w 2874963"/>
                <a:gd name="T21" fmla="*/ 776137 h 2311400"/>
                <a:gd name="T22" fmla="*/ 719353 w 2874963"/>
                <a:gd name="T23" fmla="*/ 821032 h 2311400"/>
                <a:gd name="T24" fmla="*/ 694258 w 2874963"/>
                <a:gd name="T25" fmla="*/ 885897 h 2311400"/>
                <a:gd name="T26" fmla="*/ 639408 w 2874963"/>
                <a:gd name="T27" fmla="*/ 997010 h 2311400"/>
                <a:gd name="T28" fmla="*/ 561868 w 2874963"/>
                <a:gd name="T29" fmla="*/ 1068783 h 2311400"/>
                <a:gd name="T30" fmla="*/ 506117 w 2874963"/>
                <a:gd name="T31" fmla="*/ 1079143 h 2311400"/>
                <a:gd name="T32" fmla="*/ 449013 w 2874963"/>
                <a:gd name="T33" fmla="*/ 1059924 h 2311400"/>
                <a:gd name="T34" fmla="*/ 372374 w 2874963"/>
                <a:gd name="T35" fmla="*/ 966830 h 2311400"/>
                <a:gd name="T36" fmla="*/ 317074 w 2874963"/>
                <a:gd name="T37" fmla="*/ 867429 h 2311400"/>
                <a:gd name="T38" fmla="*/ 315722 w 2874963"/>
                <a:gd name="T39" fmla="*/ 807819 h 2311400"/>
                <a:gd name="T40" fmla="*/ 360804 w 2874963"/>
                <a:gd name="T41" fmla="*/ 726436 h 2311400"/>
                <a:gd name="T42" fmla="*/ 420311 w 2874963"/>
                <a:gd name="T43" fmla="*/ 688148 h 2311400"/>
                <a:gd name="T44" fmla="*/ 541281 w 2874963"/>
                <a:gd name="T45" fmla="*/ 679889 h 2311400"/>
                <a:gd name="T46" fmla="*/ 615816 w 2874963"/>
                <a:gd name="T47" fmla="*/ 642201 h 2311400"/>
                <a:gd name="T48" fmla="*/ 607328 w 2874963"/>
                <a:gd name="T49" fmla="*/ 550770 h 2311400"/>
                <a:gd name="T50" fmla="*/ 652075 w 2874963"/>
                <a:gd name="T51" fmla="*/ 576010 h 2311400"/>
                <a:gd name="T52" fmla="*/ 690816 w 2874963"/>
                <a:gd name="T53" fmla="*/ 613419 h 2311400"/>
                <a:gd name="T54" fmla="*/ 708834 w 2874963"/>
                <a:gd name="T55" fmla="*/ 715281 h 2311400"/>
                <a:gd name="T56" fmla="*/ 684809 w 2874963"/>
                <a:gd name="T57" fmla="*/ 784841 h 2311400"/>
                <a:gd name="T58" fmla="*/ 653727 w 2874963"/>
                <a:gd name="T59" fmla="*/ 664651 h 2311400"/>
                <a:gd name="T60" fmla="*/ 590811 w 2874963"/>
                <a:gd name="T61" fmla="*/ 648726 h 2311400"/>
                <a:gd name="T62" fmla="*/ 495911 w 2874963"/>
                <a:gd name="T63" fmla="*/ 681177 h 2311400"/>
                <a:gd name="T64" fmla="*/ 382693 w 2874963"/>
                <a:gd name="T65" fmla="*/ 672613 h 2311400"/>
                <a:gd name="T66" fmla="*/ 342000 w 2874963"/>
                <a:gd name="T67" fmla="*/ 784841 h 2311400"/>
                <a:gd name="T68" fmla="*/ 316624 w 2874963"/>
                <a:gd name="T69" fmla="*/ 733159 h 2311400"/>
                <a:gd name="T70" fmla="*/ 334342 w 2874963"/>
                <a:gd name="T71" fmla="*/ 634002 h 2311400"/>
                <a:gd name="T72" fmla="*/ 392753 w 2874963"/>
                <a:gd name="T73" fmla="*/ 561737 h 2311400"/>
                <a:gd name="T74" fmla="*/ 513330 w 2874963"/>
                <a:gd name="T75" fmla="*/ 530788 h 2311400"/>
                <a:gd name="T76" fmla="*/ 816493 w 2874963"/>
                <a:gd name="T77" fmla="*/ 367350 h 2311400"/>
                <a:gd name="T78" fmla="*/ 816493 w 2874963"/>
                <a:gd name="T79" fmla="*/ 418842 h 2311400"/>
                <a:gd name="T80" fmla="*/ 1079641 w 2874963"/>
                <a:gd name="T81" fmla="*/ 426048 h 2311400"/>
                <a:gd name="T82" fmla="*/ 1093467 w 2874963"/>
                <a:gd name="T83" fmla="*/ 377108 h 2311400"/>
                <a:gd name="T84" fmla="*/ 1049584 w 2874963"/>
                <a:gd name="T85" fmla="*/ 364048 h 2311400"/>
                <a:gd name="T86" fmla="*/ 1023434 w 2874963"/>
                <a:gd name="T87" fmla="*/ 392871 h 2311400"/>
                <a:gd name="T88" fmla="*/ 856619 w 2874963"/>
                <a:gd name="T89" fmla="*/ 372605 h 2311400"/>
                <a:gd name="T90" fmla="*/ 927854 w 2874963"/>
                <a:gd name="T91" fmla="*/ 64403 h 2311400"/>
                <a:gd name="T92" fmla="*/ 904258 w 2874963"/>
                <a:gd name="T93" fmla="*/ 91875 h 2311400"/>
                <a:gd name="T94" fmla="*/ 905010 w 2874963"/>
                <a:gd name="T95" fmla="*/ 129406 h 2311400"/>
                <a:gd name="T96" fmla="*/ 930108 w 2874963"/>
                <a:gd name="T97" fmla="*/ 155677 h 2311400"/>
                <a:gd name="T98" fmla="*/ 967829 w 2874963"/>
                <a:gd name="T99" fmla="*/ 158379 h 2311400"/>
                <a:gd name="T100" fmla="*/ 996233 w 2874963"/>
                <a:gd name="T101" fmla="*/ 136162 h 2311400"/>
                <a:gd name="T102" fmla="*/ 1002845 w 2874963"/>
                <a:gd name="T103" fmla="*/ 99081 h 2311400"/>
                <a:gd name="T104" fmla="*/ 983158 w 2874963"/>
                <a:gd name="T105" fmla="*/ 68306 h 2311400"/>
                <a:gd name="T106" fmla="*/ 881566 w 2874963"/>
                <a:gd name="T107" fmla="*/ 0 h 2311400"/>
                <a:gd name="T108" fmla="*/ 1048381 w 2874963"/>
                <a:gd name="T109" fmla="*/ 20417 h 2311400"/>
                <a:gd name="T110" fmla="*/ 1859163 w 2874963"/>
                <a:gd name="T111" fmla="*/ 308953 h 2311400"/>
                <a:gd name="T112" fmla="*/ 1899590 w 2874963"/>
                <a:gd name="T113" fmla="*/ 355791 h 2311400"/>
                <a:gd name="T114" fmla="*/ 2705 w 2874963"/>
                <a:gd name="T115" fmla="*/ 364048 h 2311400"/>
                <a:gd name="T116" fmla="*/ 38623 w 2874963"/>
                <a:gd name="T117" fmla="*/ 313456 h 2311400"/>
                <a:gd name="T118" fmla="*/ 855416 w 2874963"/>
                <a:gd name="T119" fmla="*/ 26121 h 23114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874963" h="2311400">
                  <a:moveTo>
                    <a:pt x="1500188" y="1927225"/>
                  </a:moveTo>
                  <a:lnTo>
                    <a:pt x="2676526" y="1927225"/>
                  </a:lnTo>
                  <a:lnTo>
                    <a:pt x="2676526" y="1949450"/>
                  </a:lnTo>
                  <a:lnTo>
                    <a:pt x="1500188" y="1949450"/>
                  </a:lnTo>
                  <a:lnTo>
                    <a:pt x="1500188" y="1927225"/>
                  </a:lnTo>
                  <a:close/>
                  <a:moveTo>
                    <a:pt x="1500188" y="1706563"/>
                  </a:moveTo>
                  <a:lnTo>
                    <a:pt x="2676526" y="1706563"/>
                  </a:lnTo>
                  <a:lnTo>
                    <a:pt x="2676526" y="1728788"/>
                  </a:lnTo>
                  <a:lnTo>
                    <a:pt x="1500188" y="1728788"/>
                  </a:lnTo>
                  <a:lnTo>
                    <a:pt x="1500188" y="1706563"/>
                  </a:lnTo>
                  <a:close/>
                  <a:moveTo>
                    <a:pt x="741023" y="1676400"/>
                  </a:moveTo>
                  <a:lnTo>
                    <a:pt x="803616" y="1676400"/>
                  </a:lnTo>
                  <a:lnTo>
                    <a:pt x="835026" y="1736633"/>
                  </a:lnTo>
                  <a:lnTo>
                    <a:pt x="813107" y="1759278"/>
                  </a:lnTo>
                  <a:lnTo>
                    <a:pt x="833218" y="1897860"/>
                  </a:lnTo>
                  <a:lnTo>
                    <a:pt x="772432" y="2124075"/>
                  </a:lnTo>
                  <a:lnTo>
                    <a:pt x="711647" y="1897860"/>
                  </a:lnTo>
                  <a:lnTo>
                    <a:pt x="731532" y="1759278"/>
                  </a:lnTo>
                  <a:lnTo>
                    <a:pt x="709613" y="1736633"/>
                  </a:lnTo>
                  <a:lnTo>
                    <a:pt x="741023" y="1676400"/>
                  </a:lnTo>
                  <a:close/>
                  <a:moveTo>
                    <a:pt x="1033510" y="1660525"/>
                  </a:moveTo>
                  <a:lnTo>
                    <a:pt x="1069768" y="1677761"/>
                  </a:lnTo>
                  <a:lnTo>
                    <a:pt x="1107612" y="1695904"/>
                  </a:lnTo>
                  <a:lnTo>
                    <a:pt x="1126421" y="1705202"/>
                  </a:lnTo>
                  <a:lnTo>
                    <a:pt x="1145003" y="1714727"/>
                  </a:lnTo>
                  <a:lnTo>
                    <a:pt x="1163585" y="1724252"/>
                  </a:lnTo>
                  <a:lnTo>
                    <a:pt x="1181261" y="1734004"/>
                  </a:lnTo>
                  <a:lnTo>
                    <a:pt x="1198257" y="1743302"/>
                  </a:lnTo>
                  <a:lnTo>
                    <a:pt x="1214346" y="1752600"/>
                  </a:lnTo>
                  <a:lnTo>
                    <a:pt x="1229076" y="1761671"/>
                  </a:lnTo>
                  <a:lnTo>
                    <a:pt x="1242673" y="1770289"/>
                  </a:lnTo>
                  <a:lnTo>
                    <a:pt x="1248792" y="1774598"/>
                  </a:lnTo>
                  <a:lnTo>
                    <a:pt x="1254683" y="1778680"/>
                  </a:lnTo>
                  <a:lnTo>
                    <a:pt x="1259896" y="1782762"/>
                  </a:lnTo>
                  <a:lnTo>
                    <a:pt x="1264881" y="1786618"/>
                  </a:lnTo>
                  <a:lnTo>
                    <a:pt x="1269187" y="1790473"/>
                  </a:lnTo>
                  <a:lnTo>
                    <a:pt x="1273039" y="1794102"/>
                  </a:lnTo>
                  <a:lnTo>
                    <a:pt x="1276438" y="1797504"/>
                  </a:lnTo>
                  <a:lnTo>
                    <a:pt x="1278931" y="1800905"/>
                  </a:lnTo>
                  <a:lnTo>
                    <a:pt x="1281197" y="1803627"/>
                  </a:lnTo>
                  <a:lnTo>
                    <a:pt x="1283237" y="1807029"/>
                  </a:lnTo>
                  <a:lnTo>
                    <a:pt x="1287542" y="1814739"/>
                  </a:lnTo>
                  <a:lnTo>
                    <a:pt x="1291621" y="1823811"/>
                  </a:lnTo>
                  <a:lnTo>
                    <a:pt x="1296380" y="1834016"/>
                  </a:lnTo>
                  <a:lnTo>
                    <a:pt x="1300686" y="1845582"/>
                  </a:lnTo>
                  <a:lnTo>
                    <a:pt x="1305445" y="1858282"/>
                  </a:lnTo>
                  <a:lnTo>
                    <a:pt x="1310203" y="1871889"/>
                  </a:lnTo>
                  <a:lnTo>
                    <a:pt x="1314736" y="1886404"/>
                  </a:lnTo>
                  <a:lnTo>
                    <a:pt x="1319495" y="1901371"/>
                  </a:lnTo>
                  <a:lnTo>
                    <a:pt x="1324027" y="1917246"/>
                  </a:lnTo>
                  <a:lnTo>
                    <a:pt x="1333318" y="1950130"/>
                  </a:lnTo>
                  <a:lnTo>
                    <a:pt x="1342382" y="1984375"/>
                  </a:lnTo>
                  <a:lnTo>
                    <a:pt x="1350994" y="2018620"/>
                  </a:lnTo>
                  <a:lnTo>
                    <a:pt x="1359378" y="2052411"/>
                  </a:lnTo>
                  <a:lnTo>
                    <a:pt x="1366857" y="2084388"/>
                  </a:lnTo>
                  <a:lnTo>
                    <a:pt x="1373655" y="2114097"/>
                  </a:lnTo>
                  <a:lnTo>
                    <a:pt x="1379320" y="2140404"/>
                  </a:lnTo>
                  <a:lnTo>
                    <a:pt x="1387478" y="2179184"/>
                  </a:lnTo>
                  <a:lnTo>
                    <a:pt x="1390651" y="2193925"/>
                  </a:lnTo>
                  <a:lnTo>
                    <a:pt x="798513" y="2193925"/>
                  </a:lnTo>
                  <a:lnTo>
                    <a:pt x="1111918" y="1875064"/>
                  </a:lnTo>
                  <a:lnTo>
                    <a:pt x="1011755" y="1800905"/>
                  </a:lnTo>
                  <a:lnTo>
                    <a:pt x="1094922" y="1766661"/>
                  </a:lnTo>
                  <a:lnTo>
                    <a:pt x="1033510" y="1660525"/>
                  </a:lnTo>
                  <a:close/>
                  <a:moveTo>
                    <a:pt x="511355" y="1660525"/>
                  </a:moveTo>
                  <a:lnTo>
                    <a:pt x="449944" y="1766661"/>
                  </a:lnTo>
                  <a:lnTo>
                    <a:pt x="532657" y="1800905"/>
                  </a:lnTo>
                  <a:lnTo>
                    <a:pt x="432494" y="1875064"/>
                  </a:lnTo>
                  <a:lnTo>
                    <a:pt x="746126" y="2193925"/>
                  </a:lnTo>
                  <a:lnTo>
                    <a:pt x="153988" y="2193925"/>
                  </a:lnTo>
                  <a:lnTo>
                    <a:pt x="157160" y="2179184"/>
                  </a:lnTo>
                  <a:lnTo>
                    <a:pt x="165318" y="2140404"/>
                  </a:lnTo>
                  <a:lnTo>
                    <a:pt x="171210" y="2114097"/>
                  </a:lnTo>
                  <a:lnTo>
                    <a:pt x="177782" y="2084388"/>
                  </a:lnTo>
                  <a:lnTo>
                    <a:pt x="185260" y="2052411"/>
                  </a:lnTo>
                  <a:lnTo>
                    <a:pt x="193418" y="2018620"/>
                  </a:lnTo>
                  <a:lnTo>
                    <a:pt x="202256" y="1984375"/>
                  </a:lnTo>
                  <a:lnTo>
                    <a:pt x="211321" y="1950130"/>
                  </a:lnTo>
                  <a:lnTo>
                    <a:pt x="220385" y="1917246"/>
                  </a:lnTo>
                  <a:lnTo>
                    <a:pt x="224918" y="1901371"/>
                  </a:lnTo>
                  <a:lnTo>
                    <a:pt x="229676" y="1886404"/>
                  </a:lnTo>
                  <a:lnTo>
                    <a:pt x="234209" y="1871889"/>
                  </a:lnTo>
                  <a:lnTo>
                    <a:pt x="238967" y="1858282"/>
                  </a:lnTo>
                  <a:lnTo>
                    <a:pt x="243726" y="1845582"/>
                  </a:lnTo>
                  <a:lnTo>
                    <a:pt x="248259" y="1834016"/>
                  </a:lnTo>
                  <a:lnTo>
                    <a:pt x="252791" y="1823811"/>
                  </a:lnTo>
                  <a:lnTo>
                    <a:pt x="257096" y="1814739"/>
                  </a:lnTo>
                  <a:lnTo>
                    <a:pt x="261175" y="1807029"/>
                  </a:lnTo>
                  <a:lnTo>
                    <a:pt x="263442" y="1803627"/>
                  </a:lnTo>
                  <a:lnTo>
                    <a:pt x="265481" y="1800905"/>
                  </a:lnTo>
                  <a:lnTo>
                    <a:pt x="268200" y="1797504"/>
                  </a:lnTo>
                  <a:lnTo>
                    <a:pt x="271600" y="1794102"/>
                  </a:lnTo>
                  <a:lnTo>
                    <a:pt x="275452" y="1790473"/>
                  </a:lnTo>
                  <a:lnTo>
                    <a:pt x="279984" y="1786618"/>
                  </a:lnTo>
                  <a:lnTo>
                    <a:pt x="284517" y="1782762"/>
                  </a:lnTo>
                  <a:lnTo>
                    <a:pt x="289955" y="1778680"/>
                  </a:lnTo>
                  <a:lnTo>
                    <a:pt x="295621" y="1774598"/>
                  </a:lnTo>
                  <a:lnTo>
                    <a:pt x="301966" y="1770289"/>
                  </a:lnTo>
                  <a:lnTo>
                    <a:pt x="315336" y="1761671"/>
                  </a:lnTo>
                  <a:lnTo>
                    <a:pt x="330066" y="1752600"/>
                  </a:lnTo>
                  <a:lnTo>
                    <a:pt x="346155" y="1743302"/>
                  </a:lnTo>
                  <a:lnTo>
                    <a:pt x="363378" y="1734004"/>
                  </a:lnTo>
                  <a:lnTo>
                    <a:pt x="381053" y="1724252"/>
                  </a:lnTo>
                  <a:lnTo>
                    <a:pt x="399409" y="1714727"/>
                  </a:lnTo>
                  <a:lnTo>
                    <a:pt x="418218" y="1705202"/>
                  </a:lnTo>
                  <a:lnTo>
                    <a:pt x="437253" y="1695904"/>
                  </a:lnTo>
                  <a:lnTo>
                    <a:pt x="475098" y="1677761"/>
                  </a:lnTo>
                  <a:lnTo>
                    <a:pt x="511355" y="1660525"/>
                  </a:lnTo>
                  <a:close/>
                  <a:moveTo>
                    <a:pt x="929254" y="1614488"/>
                  </a:moveTo>
                  <a:lnTo>
                    <a:pt x="950557" y="1623559"/>
                  </a:lnTo>
                  <a:lnTo>
                    <a:pt x="974579" y="1633992"/>
                  </a:lnTo>
                  <a:lnTo>
                    <a:pt x="1004946" y="1647599"/>
                  </a:lnTo>
                  <a:lnTo>
                    <a:pt x="1068853" y="1757817"/>
                  </a:lnTo>
                  <a:lnTo>
                    <a:pt x="975258" y="1796370"/>
                  </a:lnTo>
                  <a:lnTo>
                    <a:pt x="1084263" y="1877106"/>
                  </a:lnTo>
                  <a:lnTo>
                    <a:pt x="773113" y="2193926"/>
                  </a:lnTo>
                  <a:lnTo>
                    <a:pt x="929254" y="1614488"/>
                  </a:lnTo>
                  <a:close/>
                  <a:moveTo>
                    <a:pt x="615947" y="1614488"/>
                  </a:moveTo>
                  <a:lnTo>
                    <a:pt x="773113" y="2193926"/>
                  </a:lnTo>
                  <a:lnTo>
                    <a:pt x="460375" y="1877106"/>
                  </a:lnTo>
                  <a:lnTo>
                    <a:pt x="569936" y="1796370"/>
                  </a:lnTo>
                  <a:lnTo>
                    <a:pt x="475636" y="1757817"/>
                  </a:lnTo>
                  <a:lnTo>
                    <a:pt x="539869" y="1647599"/>
                  </a:lnTo>
                  <a:lnTo>
                    <a:pt x="570619" y="1633992"/>
                  </a:lnTo>
                  <a:lnTo>
                    <a:pt x="594536" y="1623559"/>
                  </a:lnTo>
                  <a:lnTo>
                    <a:pt x="615947" y="1614488"/>
                  </a:lnTo>
                  <a:close/>
                  <a:moveTo>
                    <a:pt x="1500188" y="1487488"/>
                  </a:moveTo>
                  <a:lnTo>
                    <a:pt x="2676526" y="1487488"/>
                  </a:lnTo>
                  <a:lnTo>
                    <a:pt x="2676526" y="1509713"/>
                  </a:lnTo>
                  <a:lnTo>
                    <a:pt x="1500188" y="1509713"/>
                  </a:lnTo>
                  <a:lnTo>
                    <a:pt x="1500188" y="1487488"/>
                  </a:lnTo>
                  <a:close/>
                  <a:moveTo>
                    <a:pt x="1500188" y="1266825"/>
                  </a:moveTo>
                  <a:lnTo>
                    <a:pt x="2676526" y="1266825"/>
                  </a:lnTo>
                  <a:lnTo>
                    <a:pt x="2676526" y="1289050"/>
                  </a:lnTo>
                  <a:lnTo>
                    <a:pt x="1500188" y="1289050"/>
                  </a:lnTo>
                  <a:lnTo>
                    <a:pt x="1500188" y="1266825"/>
                  </a:lnTo>
                  <a:close/>
                  <a:moveTo>
                    <a:pt x="1500188" y="1047750"/>
                  </a:moveTo>
                  <a:lnTo>
                    <a:pt x="2676526" y="1047750"/>
                  </a:lnTo>
                  <a:lnTo>
                    <a:pt x="2676526" y="1068388"/>
                  </a:lnTo>
                  <a:lnTo>
                    <a:pt x="1500188" y="1068388"/>
                  </a:lnTo>
                  <a:lnTo>
                    <a:pt x="1500188" y="1047750"/>
                  </a:lnTo>
                  <a:close/>
                  <a:moveTo>
                    <a:pt x="929369" y="969963"/>
                  </a:moveTo>
                  <a:lnTo>
                    <a:pt x="936399" y="973819"/>
                  </a:lnTo>
                  <a:lnTo>
                    <a:pt x="942522" y="977674"/>
                  </a:lnTo>
                  <a:lnTo>
                    <a:pt x="948872" y="981756"/>
                  </a:lnTo>
                  <a:lnTo>
                    <a:pt x="954315" y="986519"/>
                  </a:lnTo>
                  <a:lnTo>
                    <a:pt x="959531" y="991281"/>
                  </a:lnTo>
                  <a:lnTo>
                    <a:pt x="964294" y="995817"/>
                  </a:lnTo>
                  <a:lnTo>
                    <a:pt x="968829" y="1001033"/>
                  </a:lnTo>
                  <a:lnTo>
                    <a:pt x="972911" y="1006249"/>
                  </a:lnTo>
                  <a:lnTo>
                    <a:pt x="976767" y="1011919"/>
                  </a:lnTo>
                  <a:lnTo>
                    <a:pt x="980395" y="1017588"/>
                  </a:lnTo>
                  <a:lnTo>
                    <a:pt x="983797" y="1023485"/>
                  </a:lnTo>
                  <a:lnTo>
                    <a:pt x="986745" y="1029835"/>
                  </a:lnTo>
                  <a:lnTo>
                    <a:pt x="989467" y="1035958"/>
                  </a:lnTo>
                  <a:lnTo>
                    <a:pt x="992188" y="1042535"/>
                  </a:lnTo>
                  <a:lnTo>
                    <a:pt x="994683" y="1049338"/>
                  </a:lnTo>
                  <a:lnTo>
                    <a:pt x="996724" y="1056368"/>
                  </a:lnTo>
                  <a:lnTo>
                    <a:pt x="998765" y="1063172"/>
                  </a:lnTo>
                  <a:lnTo>
                    <a:pt x="1001033" y="1070883"/>
                  </a:lnTo>
                  <a:lnTo>
                    <a:pt x="1004208" y="1085850"/>
                  </a:lnTo>
                  <a:lnTo>
                    <a:pt x="1007383" y="1101725"/>
                  </a:lnTo>
                  <a:lnTo>
                    <a:pt x="1010558" y="1118508"/>
                  </a:lnTo>
                  <a:lnTo>
                    <a:pt x="1016454" y="1153433"/>
                  </a:lnTo>
                  <a:lnTo>
                    <a:pt x="1019856" y="1172256"/>
                  </a:lnTo>
                  <a:lnTo>
                    <a:pt x="1023712" y="1191306"/>
                  </a:lnTo>
                  <a:lnTo>
                    <a:pt x="1029608" y="1192667"/>
                  </a:lnTo>
                  <a:lnTo>
                    <a:pt x="1035958" y="1194254"/>
                  </a:lnTo>
                  <a:lnTo>
                    <a:pt x="1041628" y="1196295"/>
                  </a:lnTo>
                  <a:lnTo>
                    <a:pt x="1047297" y="1198790"/>
                  </a:lnTo>
                  <a:lnTo>
                    <a:pt x="1052513" y="1201711"/>
                  </a:lnTo>
                  <a:lnTo>
                    <a:pt x="1057729" y="1204459"/>
                  </a:lnTo>
                  <a:lnTo>
                    <a:pt x="1062492" y="1208088"/>
                  </a:lnTo>
                  <a:lnTo>
                    <a:pt x="1066801" y="1211943"/>
                  </a:lnTo>
                  <a:lnTo>
                    <a:pt x="1070883" y="1216025"/>
                  </a:lnTo>
                  <a:lnTo>
                    <a:pt x="1074738" y="1220108"/>
                  </a:lnTo>
                  <a:lnTo>
                    <a:pt x="1078140" y="1224870"/>
                  </a:lnTo>
                  <a:lnTo>
                    <a:pt x="1081088" y="1229633"/>
                  </a:lnTo>
                  <a:lnTo>
                    <a:pt x="1083583" y="1234849"/>
                  </a:lnTo>
                  <a:lnTo>
                    <a:pt x="1085624" y="1240065"/>
                  </a:lnTo>
                  <a:lnTo>
                    <a:pt x="1087212" y="1245734"/>
                  </a:lnTo>
                  <a:lnTo>
                    <a:pt x="1088345" y="1251404"/>
                  </a:lnTo>
                  <a:lnTo>
                    <a:pt x="1089026" y="1257527"/>
                  </a:lnTo>
                  <a:lnTo>
                    <a:pt x="1089026" y="1263424"/>
                  </a:lnTo>
                  <a:lnTo>
                    <a:pt x="1088572" y="1270000"/>
                  </a:lnTo>
                  <a:lnTo>
                    <a:pt x="1087438" y="1276124"/>
                  </a:lnTo>
                  <a:lnTo>
                    <a:pt x="1085624" y="1282927"/>
                  </a:lnTo>
                  <a:lnTo>
                    <a:pt x="1083356" y="1289277"/>
                  </a:lnTo>
                  <a:lnTo>
                    <a:pt x="1080635" y="1296081"/>
                  </a:lnTo>
                  <a:lnTo>
                    <a:pt x="1077006" y="1303111"/>
                  </a:lnTo>
                  <a:lnTo>
                    <a:pt x="1072470" y="1310141"/>
                  </a:lnTo>
                  <a:lnTo>
                    <a:pt x="1067481" y="1317172"/>
                  </a:lnTo>
                  <a:lnTo>
                    <a:pt x="1061585" y="1324202"/>
                  </a:lnTo>
                  <a:lnTo>
                    <a:pt x="1055235" y="1331006"/>
                  </a:lnTo>
                  <a:lnTo>
                    <a:pt x="1047751" y="1338036"/>
                  </a:lnTo>
                  <a:lnTo>
                    <a:pt x="1039587" y="1345293"/>
                  </a:lnTo>
                  <a:lnTo>
                    <a:pt x="1030742" y="1352324"/>
                  </a:lnTo>
                  <a:lnTo>
                    <a:pt x="1020990" y="1359354"/>
                  </a:lnTo>
                  <a:lnTo>
                    <a:pt x="1018269" y="1372281"/>
                  </a:lnTo>
                  <a:lnTo>
                    <a:pt x="1015094" y="1385208"/>
                  </a:lnTo>
                  <a:lnTo>
                    <a:pt x="1011919" y="1398361"/>
                  </a:lnTo>
                  <a:lnTo>
                    <a:pt x="1007836" y="1411061"/>
                  </a:lnTo>
                  <a:lnTo>
                    <a:pt x="1003754" y="1423761"/>
                  </a:lnTo>
                  <a:lnTo>
                    <a:pt x="999445" y="1436008"/>
                  </a:lnTo>
                  <a:lnTo>
                    <a:pt x="994456" y="1448254"/>
                  </a:lnTo>
                  <a:lnTo>
                    <a:pt x="989240" y="1460274"/>
                  </a:lnTo>
                  <a:lnTo>
                    <a:pt x="983570" y="1472066"/>
                  </a:lnTo>
                  <a:lnTo>
                    <a:pt x="977901" y="1483633"/>
                  </a:lnTo>
                  <a:lnTo>
                    <a:pt x="971551" y="1494745"/>
                  </a:lnTo>
                  <a:lnTo>
                    <a:pt x="964974" y="1505858"/>
                  </a:lnTo>
                  <a:lnTo>
                    <a:pt x="958170" y="1516516"/>
                  </a:lnTo>
                  <a:lnTo>
                    <a:pt x="950913" y="1526722"/>
                  </a:lnTo>
                  <a:lnTo>
                    <a:pt x="943429" y="1536700"/>
                  </a:lnTo>
                  <a:lnTo>
                    <a:pt x="935492" y="1546225"/>
                  </a:lnTo>
                  <a:lnTo>
                    <a:pt x="927554" y="1555297"/>
                  </a:lnTo>
                  <a:lnTo>
                    <a:pt x="919163" y="1564141"/>
                  </a:lnTo>
                  <a:lnTo>
                    <a:pt x="910772" y="1572533"/>
                  </a:lnTo>
                  <a:lnTo>
                    <a:pt x="901701" y="1580243"/>
                  </a:lnTo>
                  <a:lnTo>
                    <a:pt x="892629" y="1587500"/>
                  </a:lnTo>
                  <a:lnTo>
                    <a:pt x="883331" y="1594531"/>
                  </a:lnTo>
                  <a:lnTo>
                    <a:pt x="873352" y="1600881"/>
                  </a:lnTo>
                  <a:lnTo>
                    <a:pt x="863601" y="1606550"/>
                  </a:lnTo>
                  <a:lnTo>
                    <a:pt x="858385" y="1609272"/>
                  </a:lnTo>
                  <a:lnTo>
                    <a:pt x="853169" y="1611766"/>
                  </a:lnTo>
                  <a:lnTo>
                    <a:pt x="847952" y="1614261"/>
                  </a:lnTo>
                  <a:lnTo>
                    <a:pt x="842736" y="1616302"/>
                  </a:lnTo>
                  <a:lnTo>
                    <a:pt x="837520" y="1618343"/>
                  </a:lnTo>
                  <a:lnTo>
                    <a:pt x="832077" y="1620384"/>
                  </a:lnTo>
                  <a:lnTo>
                    <a:pt x="826635" y="1621972"/>
                  </a:lnTo>
                  <a:lnTo>
                    <a:pt x="821192" y="1623786"/>
                  </a:lnTo>
                  <a:lnTo>
                    <a:pt x="815749" y="1625147"/>
                  </a:lnTo>
                  <a:lnTo>
                    <a:pt x="810079" y="1626508"/>
                  </a:lnTo>
                  <a:lnTo>
                    <a:pt x="804410" y="1627415"/>
                  </a:lnTo>
                  <a:lnTo>
                    <a:pt x="798740" y="1628549"/>
                  </a:lnTo>
                  <a:lnTo>
                    <a:pt x="793070" y="1629229"/>
                  </a:lnTo>
                  <a:lnTo>
                    <a:pt x="787401" y="1629909"/>
                  </a:lnTo>
                  <a:lnTo>
                    <a:pt x="781277" y="1630363"/>
                  </a:lnTo>
                  <a:lnTo>
                    <a:pt x="775381" y="1630363"/>
                  </a:lnTo>
                  <a:lnTo>
                    <a:pt x="769711" y="1630363"/>
                  </a:lnTo>
                  <a:lnTo>
                    <a:pt x="763815" y="1629909"/>
                  </a:lnTo>
                  <a:lnTo>
                    <a:pt x="757918" y="1629229"/>
                  </a:lnTo>
                  <a:lnTo>
                    <a:pt x="752249" y="1628549"/>
                  </a:lnTo>
                  <a:lnTo>
                    <a:pt x="746579" y="1627415"/>
                  </a:lnTo>
                  <a:lnTo>
                    <a:pt x="740910" y="1626508"/>
                  </a:lnTo>
                  <a:lnTo>
                    <a:pt x="735240" y="1625147"/>
                  </a:lnTo>
                  <a:lnTo>
                    <a:pt x="729797" y="1623786"/>
                  </a:lnTo>
                  <a:lnTo>
                    <a:pt x="724354" y="1621972"/>
                  </a:lnTo>
                  <a:lnTo>
                    <a:pt x="718911" y="1620384"/>
                  </a:lnTo>
                  <a:lnTo>
                    <a:pt x="713468" y="1618343"/>
                  </a:lnTo>
                  <a:lnTo>
                    <a:pt x="708252" y="1616302"/>
                  </a:lnTo>
                  <a:lnTo>
                    <a:pt x="703036" y="1614261"/>
                  </a:lnTo>
                  <a:lnTo>
                    <a:pt x="697820" y="1611766"/>
                  </a:lnTo>
                  <a:lnTo>
                    <a:pt x="692604" y="1609272"/>
                  </a:lnTo>
                  <a:lnTo>
                    <a:pt x="687388" y="1606550"/>
                  </a:lnTo>
                  <a:lnTo>
                    <a:pt x="677636" y="1600881"/>
                  </a:lnTo>
                  <a:lnTo>
                    <a:pt x="668111" y="1594531"/>
                  </a:lnTo>
                  <a:lnTo>
                    <a:pt x="658359" y="1587500"/>
                  </a:lnTo>
                  <a:lnTo>
                    <a:pt x="649288" y="1580243"/>
                  </a:lnTo>
                  <a:lnTo>
                    <a:pt x="640217" y="1572533"/>
                  </a:lnTo>
                  <a:lnTo>
                    <a:pt x="631826" y="1564141"/>
                  </a:lnTo>
                  <a:lnTo>
                    <a:pt x="623434" y="1555297"/>
                  </a:lnTo>
                  <a:lnTo>
                    <a:pt x="615497" y="1546225"/>
                  </a:lnTo>
                  <a:lnTo>
                    <a:pt x="607559" y="1536700"/>
                  </a:lnTo>
                  <a:lnTo>
                    <a:pt x="600075" y="1526722"/>
                  </a:lnTo>
                  <a:lnTo>
                    <a:pt x="592818" y="1516516"/>
                  </a:lnTo>
                  <a:lnTo>
                    <a:pt x="586015" y="1505858"/>
                  </a:lnTo>
                  <a:lnTo>
                    <a:pt x="579665" y="1494745"/>
                  </a:lnTo>
                  <a:lnTo>
                    <a:pt x="573315" y="1483633"/>
                  </a:lnTo>
                  <a:lnTo>
                    <a:pt x="567418" y="1472066"/>
                  </a:lnTo>
                  <a:lnTo>
                    <a:pt x="561975" y="1460274"/>
                  </a:lnTo>
                  <a:lnTo>
                    <a:pt x="556533" y="1448254"/>
                  </a:lnTo>
                  <a:lnTo>
                    <a:pt x="551997" y="1436008"/>
                  </a:lnTo>
                  <a:lnTo>
                    <a:pt x="547234" y="1423761"/>
                  </a:lnTo>
                  <a:lnTo>
                    <a:pt x="543152" y="1411061"/>
                  </a:lnTo>
                  <a:lnTo>
                    <a:pt x="539524" y="1398361"/>
                  </a:lnTo>
                  <a:lnTo>
                    <a:pt x="535895" y="1385208"/>
                  </a:lnTo>
                  <a:lnTo>
                    <a:pt x="532947" y="1372281"/>
                  </a:lnTo>
                  <a:lnTo>
                    <a:pt x="529999" y="1359354"/>
                  </a:lnTo>
                  <a:lnTo>
                    <a:pt x="520247" y="1352324"/>
                  </a:lnTo>
                  <a:lnTo>
                    <a:pt x="511402" y="1345293"/>
                  </a:lnTo>
                  <a:lnTo>
                    <a:pt x="503238" y="1338036"/>
                  </a:lnTo>
                  <a:lnTo>
                    <a:pt x="495981" y="1331006"/>
                  </a:lnTo>
                  <a:lnTo>
                    <a:pt x="489404" y="1324202"/>
                  </a:lnTo>
                  <a:lnTo>
                    <a:pt x="483734" y="1317172"/>
                  </a:lnTo>
                  <a:lnTo>
                    <a:pt x="478518" y="1310141"/>
                  </a:lnTo>
                  <a:lnTo>
                    <a:pt x="474209" y="1303111"/>
                  </a:lnTo>
                  <a:lnTo>
                    <a:pt x="470581" y="1296081"/>
                  </a:lnTo>
                  <a:lnTo>
                    <a:pt x="467633" y="1289277"/>
                  </a:lnTo>
                  <a:lnTo>
                    <a:pt x="465365" y="1282927"/>
                  </a:lnTo>
                  <a:lnTo>
                    <a:pt x="463550" y="1276124"/>
                  </a:lnTo>
                  <a:lnTo>
                    <a:pt x="462416" y="1270000"/>
                  </a:lnTo>
                  <a:lnTo>
                    <a:pt x="461963" y="1263424"/>
                  </a:lnTo>
                  <a:lnTo>
                    <a:pt x="462190" y="1257527"/>
                  </a:lnTo>
                  <a:lnTo>
                    <a:pt x="462643" y="1251404"/>
                  </a:lnTo>
                  <a:lnTo>
                    <a:pt x="463777" y="1245734"/>
                  </a:lnTo>
                  <a:lnTo>
                    <a:pt x="465591" y="1240065"/>
                  </a:lnTo>
                  <a:lnTo>
                    <a:pt x="467633" y="1234849"/>
                  </a:lnTo>
                  <a:lnTo>
                    <a:pt x="469900" y="1229633"/>
                  </a:lnTo>
                  <a:lnTo>
                    <a:pt x="473075" y="1224870"/>
                  </a:lnTo>
                  <a:lnTo>
                    <a:pt x="476477" y="1220108"/>
                  </a:lnTo>
                  <a:lnTo>
                    <a:pt x="480106" y="1216025"/>
                  </a:lnTo>
                  <a:lnTo>
                    <a:pt x="484188" y="1211943"/>
                  </a:lnTo>
                  <a:lnTo>
                    <a:pt x="488724" y="1208088"/>
                  </a:lnTo>
                  <a:lnTo>
                    <a:pt x="493486" y="1204459"/>
                  </a:lnTo>
                  <a:lnTo>
                    <a:pt x="498475" y="1201711"/>
                  </a:lnTo>
                  <a:lnTo>
                    <a:pt x="503918" y="1198790"/>
                  </a:lnTo>
                  <a:lnTo>
                    <a:pt x="509361" y="1196295"/>
                  </a:lnTo>
                  <a:lnTo>
                    <a:pt x="515258" y="1194254"/>
                  </a:lnTo>
                  <a:lnTo>
                    <a:pt x="521381" y="1192667"/>
                  </a:lnTo>
                  <a:lnTo>
                    <a:pt x="527504" y="1191306"/>
                  </a:lnTo>
                  <a:lnTo>
                    <a:pt x="529999" y="1178606"/>
                  </a:lnTo>
                  <a:lnTo>
                    <a:pt x="532493" y="1166133"/>
                  </a:lnTo>
                  <a:lnTo>
                    <a:pt x="536575" y="1142093"/>
                  </a:lnTo>
                  <a:lnTo>
                    <a:pt x="540431" y="1118961"/>
                  </a:lnTo>
                  <a:lnTo>
                    <a:pt x="544513" y="1097190"/>
                  </a:lnTo>
                  <a:lnTo>
                    <a:pt x="546781" y="1086531"/>
                  </a:lnTo>
                  <a:lnTo>
                    <a:pt x="548822" y="1076552"/>
                  </a:lnTo>
                  <a:lnTo>
                    <a:pt x="551317" y="1066574"/>
                  </a:lnTo>
                  <a:lnTo>
                    <a:pt x="554038" y="1057275"/>
                  </a:lnTo>
                  <a:lnTo>
                    <a:pt x="556759" y="1048204"/>
                  </a:lnTo>
                  <a:lnTo>
                    <a:pt x="560161" y="1039360"/>
                  </a:lnTo>
                  <a:lnTo>
                    <a:pt x="563790" y="1030742"/>
                  </a:lnTo>
                  <a:lnTo>
                    <a:pt x="567645" y="1022804"/>
                  </a:lnTo>
                  <a:lnTo>
                    <a:pt x="575809" y="1025299"/>
                  </a:lnTo>
                  <a:lnTo>
                    <a:pt x="586695" y="1028701"/>
                  </a:lnTo>
                  <a:lnTo>
                    <a:pt x="600075" y="1032330"/>
                  </a:lnTo>
                  <a:lnTo>
                    <a:pt x="607786" y="1034144"/>
                  </a:lnTo>
                  <a:lnTo>
                    <a:pt x="615950" y="1035958"/>
                  </a:lnTo>
                  <a:lnTo>
                    <a:pt x="625022" y="1037772"/>
                  </a:lnTo>
                  <a:lnTo>
                    <a:pt x="634320" y="1039360"/>
                  </a:lnTo>
                  <a:lnTo>
                    <a:pt x="644072" y="1040947"/>
                  </a:lnTo>
                  <a:lnTo>
                    <a:pt x="654731" y="1042308"/>
                  </a:lnTo>
                  <a:lnTo>
                    <a:pt x="665617" y="1043215"/>
                  </a:lnTo>
                  <a:lnTo>
                    <a:pt x="676956" y="1044122"/>
                  </a:lnTo>
                  <a:lnTo>
                    <a:pt x="688749" y="1044576"/>
                  </a:lnTo>
                  <a:lnTo>
                    <a:pt x="700995" y="1044576"/>
                  </a:lnTo>
                  <a:lnTo>
                    <a:pt x="713468" y="1044576"/>
                  </a:lnTo>
                  <a:lnTo>
                    <a:pt x="726395" y="1043896"/>
                  </a:lnTo>
                  <a:lnTo>
                    <a:pt x="739549" y="1042762"/>
                  </a:lnTo>
                  <a:lnTo>
                    <a:pt x="753156" y="1041174"/>
                  </a:lnTo>
                  <a:lnTo>
                    <a:pt x="766763" y="1039133"/>
                  </a:lnTo>
                  <a:lnTo>
                    <a:pt x="780824" y="1036185"/>
                  </a:lnTo>
                  <a:lnTo>
                    <a:pt x="795111" y="1033010"/>
                  </a:lnTo>
                  <a:lnTo>
                    <a:pt x="809626" y="1028928"/>
                  </a:lnTo>
                  <a:lnTo>
                    <a:pt x="816883" y="1026887"/>
                  </a:lnTo>
                  <a:lnTo>
                    <a:pt x="824140" y="1024619"/>
                  </a:lnTo>
                  <a:lnTo>
                    <a:pt x="831624" y="1022124"/>
                  </a:lnTo>
                  <a:lnTo>
                    <a:pt x="838881" y="1019176"/>
                  </a:lnTo>
                  <a:lnTo>
                    <a:pt x="846365" y="1016228"/>
                  </a:lnTo>
                  <a:lnTo>
                    <a:pt x="853849" y="1013280"/>
                  </a:lnTo>
                  <a:lnTo>
                    <a:pt x="861560" y="1009878"/>
                  </a:lnTo>
                  <a:lnTo>
                    <a:pt x="869044" y="1006249"/>
                  </a:lnTo>
                  <a:lnTo>
                    <a:pt x="876527" y="1002621"/>
                  </a:lnTo>
                  <a:lnTo>
                    <a:pt x="884011" y="998538"/>
                  </a:lnTo>
                  <a:lnTo>
                    <a:pt x="891495" y="994230"/>
                  </a:lnTo>
                  <a:lnTo>
                    <a:pt x="898979" y="989921"/>
                  </a:lnTo>
                  <a:lnTo>
                    <a:pt x="906463" y="985158"/>
                  </a:lnTo>
                  <a:lnTo>
                    <a:pt x="914401" y="980622"/>
                  </a:lnTo>
                  <a:lnTo>
                    <a:pt x="921885" y="975406"/>
                  </a:lnTo>
                  <a:lnTo>
                    <a:pt x="929369" y="969963"/>
                  </a:lnTo>
                  <a:close/>
                  <a:moveTo>
                    <a:pt x="774700" y="801688"/>
                  </a:moveTo>
                  <a:lnTo>
                    <a:pt x="790563" y="802369"/>
                  </a:lnTo>
                  <a:lnTo>
                    <a:pt x="805746" y="803050"/>
                  </a:lnTo>
                  <a:lnTo>
                    <a:pt x="820702" y="804638"/>
                  </a:lnTo>
                  <a:lnTo>
                    <a:pt x="835205" y="806681"/>
                  </a:lnTo>
                  <a:lnTo>
                    <a:pt x="849255" y="809177"/>
                  </a:lnTo>
                  <a:lnTo>
                    <a:pt x="863079" y="812353"/>
                  </a:lnTo>
                  <a:lnTo>
                    <a:pt x="875996" y="815757"/>
                  </a:lnTo>
                  <a:lnTo>
                    <a:pt x="882567" y="817799"/>
                  </a:lnTo>
                  <a:lnTo>
                    <a:pt x="888459" y="819842"/>
                  </a:lnTo>
                  <a:lnTo>
                    <a:pt x="894578" y="822111"/>
                  </a:lnTo>
                  <a:lnTo>
                    <a:pt x="900243" y="824380"/>
                  </a:lnTo>
                  <a:lnTo>
                    <a:pt x="906135" y="826649"/>
                  </a:lnTo>
                  <a:lnTo>
                    <a:pt x="911574" y="829372"/>
                  </a:lnTo>
                  <a:lnTo>
                    <a:pt x="916559" y="831868"/>
                  </a:lnTo>
                  <a:lnTo>
                    <a:pt x="921771" y="834818"/>
                  </a:lnTo>
                  <a:lnTo>
                    <a:pt x="926757" y="837314"/>
                  </a:lnTo>
                  <a:lnTo>
                    <a:pt x="931516" y="840491"/>
                  </a:lnTo>
                  <a:lnTo>
                    <a:pt x="935821" y="843214"/>
                  </a:lnTo>
                  <a:lnTo>
                    <a:pt x="940127" y="846391"/>
                  </a:lnTo>
                  <a:lnTo>
                    <a:pt x="944206" y="849568"/>
                  </a:lnTo>
                  <a:lnTo>
                    <a:pt x="948058" y="852518"/>
                  </a:lnTo>
                  <a:lnTo>
                    <a:pt x="951684" y="855921"/>
                  </a:lnTo>
                  <a:lnTo>
                    <a:pt x="955083" y="859325"/>
                  </a:lnTo>
                  <a:lnTo>
                    <a:pt x="958029" y="862956"/>
                  </a:lnTo>
                  <a:lnTo>
                    <a:pt x="960975" y="866359"/>
                  </a:lnTo>
                  <a:lnTo>
                    <a:pt x="966867" y="866586"/>
                  </a:lnTo>
                  <a:lnTo>
                    <a:pt x="972986" y="867494"/>
                  </a:lnTo>
                  <a:lnTo>
                    <a:pt x="978651" y="868402"/>
                  </a:lnTo>
                  <a:lnTo>
                    <a:pt x="984090" y="869990"/>
                  </a:lnTo>
                  <a:lnTo>
                    <a:pt x="989302" y="871579"/>
                  </a:lnTo>
                  <a:lnTo>
                    <a:pt x="994287" y="873621"/>
                  </a:lnTo>
                  <a:lnTo>
                    <a:pt x="999273" y="876117"/>
                  </a:lnTo>
                  <a:lnTo>
                    <a:pt x="1003805" y="878840"/>
                  </a:lnTo>
                  <a:lnTo>
                    <a:pt x="1008337" y="882017"/>
                  </a:lnTo>
                  <a:lnTo>
                    <a:pt x="1012416" y="885194"/>
                  </a:lnTo>
                  <a:lnTo>
                    <a:pt x="1016722" y="888824"/>
                  </a:lnTo>
                  <a:lnTo>
                    <a:pt x="1020574" y="892909"/>
                  </a:lnTo>
                  <a:lnTo>
                    <a:pt x="1024200" y="896993"/>
                  </a:lnTo>
                  <a:lnTo>
                    <a:pt x="1027599" y="901078"/>
                  </a:lnTo>
                  <a:lnTo>
                    <a:pt x="1030999" y="905843"/>
                  </a:lnTo>
                  <a:lnTo>
                    <a:pt x="1034171" y="910835"/>
                  </a:lnTo>
                  <a:lnTo>
                    <a:pt x="1037117" y="915600"/>
                  </a:lnTo>
                  <a:lnTo>
                    <a:pt x="1040063" y="921046"/>
                  </a:lnTo>
                  <a:lnTo>
                    <a:pt x="1042556" y="926492"/>
                  </a:lnTo>
                  <a:lnTo>
                    <a:pt x="1045048" y="931938"/>
                  </a:lnTo>
                  <a:lnTo>
                    <a:pt x="1047541" y="938065"/>
                  </a:lnTo>
                  <a:lnTo>
                    <a:pt x="1049807" y="943965"/>
                  </a:lnTo>
                  <a:lnTo>
                    <a:pt x="1051847" y="949865"/>
                  </a:lnTo>
                  <a:lnTo>
                    <a:pt x="1053886" y="956218"/>
                  </a:lnTo>
                  <a:lnTo>
                    <a:pt x="1055699" y="962572"/>
                  </a:lnTo>
                  <a:lnTo>
                    <a:pt x="1057286" y="969153"/>
                  </a:lnTo>
                  <a:lnTo>
                    <a:pt x="1060458" y="982314"/>
                  </a:lnTo>
                  <a:lnTo>
                    <a:pt x="1062724" y="996156"/>
                  </a:lnTo>
                  <a:lnTo>
                    <a:pt x="1064764" y="1009997"/>
                  </a:lnTo>
                  <a:lnTo>
                    <a:pt x="1066577" y="1024066"/>
                  </a:lnTo>
                  <a:lnTo>
                    <a:pt x="1067936" y="1038362"/>
                  </a:lnTo>
                  <a:lnTo>
                    <a:pt x="1069069" y="1052430"/>
                  </a:lnTo>
                  <a:lnTo>
                    <a:pt x="1069523" y="1066499"/>
                  </a:lnTo>
                  <a:lnTo>
                    <a:pt x="1069749" y="1080341"/>
                  </a:lnTo>
                  <a:lnTo>
                    <a:pt x="1069976" y="1093956"/>
                  </a:lnTo>
                  <a:lnTo>
                    <a:pt x="1069749" y="1107117"/>
                  </a:lnTo>
                  <a:lnTo>
                    <a:pt x="1069523" y="1120051"/>
                  </a:lnTo>
                  <a:lnTo>
                    <a:pt x="1069069" y="1132305"/>
                  </a:lnTo>
                  <a:lnTo>
                    <a:pt x="1068390" y="1143878"/>
                  </a:lnTo>
                  <a:lnTo>
                    <a:pt x="1067030" y="1165208"/>
                  </a:lnTo>
                  <a:lnTo>
                    <a:pt x="1065444" y="1182907"/>
                  </a:lnTo>
                  <a:lnTo>
                    <a:pt x="1064084" y="1196295"/>
                  </a:lnTo>
                  <a:lnTo>
                    <a:pt x="1056832" y="1192665"/>
                  </a:lnTo>
                  <a:lnTo>
                    <a:pt x="1053207" y="1191076"/>
                  </a:lnTo>
                  <a:lnTo>
                    <a:pt x="1049581" y="1189715"/>
                  </a:lnTo>
                  <a:lnTo>
                    <a:pt x="1045728" y="1188353"/>
                  </a:lnTo>
                  <a:lnTo>
                    <a:pt x="1041876" y="1187219"/>
                  </a:lnTo>
                  <a:lnTo>
                    <a:pt x="1037570" y="1186311"/>
                  </a:lnTo>
                  <a:lnTo>
                    <a:pt x="1033491" y="1185403"/>
                  </a:lnTo>
                  <a:lnTo>
                    <a:pt x="1027826" y="1146147"/>
                  </a:lnTo>
                  <a:lnTo>
                    <a:pt x="1024880" y="1127086"/>
                  </a:lnTo>
                  <a:lnTo>
                    <a:pt x="1021934" y="1109159"/>
                  </a:lnTo>
                  <a:lnTo>
                    <a:pt x="1018761" y="1091914"/>
                  </a:lnTo>
                  <a:lnTo>
                    <a:pt x="1015136" y="1075122"/>
                  </a:lnTo>
                  <a:lnTo>
                    <a:pt x="1013096" y="1067180"/>
                  </a:lnTo>
                  <a:lnTo>
                    <a:pt x="1010603" y="1059465"/>
                  </a:lnTo>
                  <a:lnTo>
                    <a:pt x="1008337" y="1051523"/>
                  </a:lnTo>
                  <a:lnTo>
                    <a:pt x="1006071" y="1044262"/>
                  </a:lnTo>
                  <a:lnTo>
                    <a:pt x="1003125" y="1037000"/>
                  </a:lnTo>
                  <a:lnTo>
                    <a:pt x="1000406" y="1029966"/>
                  </a:lnTo>
                  <a:lnTo>
                    <a:pt x="997233" y="1023159"/>
                  </a:lnTo>
                  <a:lnTo>
                    <a:pt x="994061" y="1016578"/>
                  </a:lnTo>
                  <a:lnTo>
                    <a:pt x="990435" y="1009997"/>
                  </a:lnTo>
                  <a:lnTo>
                    <a:pt x="986583" y="1003871"/>
                  </a:lnTo>
                  <a:lnTo>
                    <a:pt x="982504" y="997971"/>
                  </a:lnTo>
                  <a:lnTo>
                    <a:pt x="977971" y="992298"/>
                  </a:lnTo>
                  <a:lnTo>
                    <a:pt x="973439" y="986852"/>
                  </a:lnTo>
                  <a:lnTo>
                    <a:pt x="968454" y="981406"/>
                  </a:lnTo>
                  <a:lnTo>
                    <a:pt x="963241" y="976414"/>
                  </a:lnTo>
                  <a:lnTo>
                    <a:pt x="957576" y="971422"/>
                  </a:lnTo>
                  <a:lnTo>
                    <a:pt x="951458" y="966657"/>
                  </a:lnTo>
                  <a:lnTo>
                    <a:pt x="945112" y="962345"/>
                  </a:lnTo>
                  <a:lnTo>
                    <a:pt x="938087" y="958261"/>
                  </a:lnTo>
                  <a:lnTo>
                    <a:pt x="931063" y="954403"/>
                  </a:lnTo>
                  <a:lnTo>
                    <a:pt x="923131" y="960076"/>
                  </a:lnTo>
                  <a:lnTo>
                    <a:pt x="915426" y="965295"/>
                  </a:lnTo>
                  <a:lnTo>
                    <a:pt x="907268" y="970287"/>
                  </a:lnTo>
                  <a:lnTo>
                    <a:pt x="899563" y="975052"/>
                  </a:lnTo>
                  <a:lnTo>
                    <a:pt x="891632" y="979818"/>
                  </a:lnTo>
                  <a:lnTo>
                    <a:pt x="883701" y="984129"/>
                  </a:lnTo>
                  <a:lnTo>
                    <a:pt x="875996" y="988213"/>
                  </a:lnTo>
                  <a:lnTo>
                    <a:pt x="868291" y="992298"/>
                  </a:lnTo>
                  <a:lnTo>
                    <a:pt x="860359" y="995929"/>
                  </a:lnTo>
                  <a:lnTo>
                    <a:pt x="852655" y="999559"/>
                  </a:lnTo>
                  <a:lnTo>
                    <a:pt x="844950" y="1002509"/>
                  </a:lnTo>
                  <a:lnTo>
                    <a:pt x="837018" y="1005686"/>
                  </a:lnTo>
                  <a:lnTo>
                    <a:pt x="829314" y="1008636"/>
                  </a:lnTo>
                  <a:lnTo>
                    <a:pt x="821835" y="1011359"/>
                  </a:lnTo>
                  <a:lnTo>
                    <a:pt x="814357" y="1013628"/>
                  </a:lnTo>
                  <a:lnTo>
                    <a:pt x="806879" y="1016124"/>
                  </a:lnTo>
                  <a:lnTo>
                    <a:pt x="791696" y="1020209"/>
                  </a:lnTo>
                  <a:lnTo>
                    <a:pt x="776966" y="1023612"/>
                  </a:lnTo>
                  <a:lnTo>
                    <a:pt x="762690" y="1026335"/>
                  </a:lnTo>
                  <a:lnTo>
                    <a:pt x="748413" y="1028832"/>
                  </a:lnTo>
                  <a:lnTo>
                    <a:pt x="734590" y="1030420"/>
                  </a:lnTo>
                  <a:lnTo>
                    <a:pt x="720993" y="1031328"/>
                  </a:lnTo>
                  <a:lnTo>
                    <a:pt x="707849" y="1032235"/>
                  </a:lnTo>
                  <a:lnTo>
                    <a:pt x="694932" y="1032462"/>
                  </a:lnTo>
                  <a:lnTo>
                    <a:pt x="682469" y="1032235"/>
                  </a:lnTo>
                  <a:lnTo>
                    <a:pt x="670232" y="1031555"/>
                  </a:lnTo>
                  <a:lnTo>
                    <a:pt x="658675" y="1030874"/>
                  </a:lnTo>
                  <a:lnTo>
                    <a:pt x="647570" y="1029739"/>
                  </a:lnTo>
                  <a:lnTo>
                    <a:pt x="636920" y="1028605"/>
                  </a:lnTo>
                  <a:lnTo>
                    <a:pt x="626496" y="1027016"/>
                  </a:lnTo>
                  <a:lnTo>
                    <a:pt x="616978" y="1025201"/>
                  </a:lnTo>
                  <a:lnTo>
                    <a:pt x="607913" y="1023385"/>
                  </a:lnTo>
                  <a:lnTo>
                    <a:pt x="599302" y="1021570"/>
                  </a:lnTo>
                  <a:lnTo>
                    <a:pt x="591597" y="1019755"/>
                  </a:lnTo>
                  <a:lnTo>
                    <a:pt x="577547" y="1015897"/>
                  </a:lnTo>
                  <a:lnTo>
                    <a:pt x="566443" y="1012267"/>
                  </a:lnTo>
                  <a:lnTo>
                    <a:pt x="558059" y="1009317"/>
                  </a:lnTo>
                  <a:lnTo>
                    <a:pt x="553980" y="1017940"/>
                  </a:lnTo>
                  <a:lnTo>
                    <a:pt x="550127" y="1026789"/>
                  </a:lnTo>
                  <a:lnTo>
                    <a:pt x="546728" y="1035866"/>
                  </a:lnTo>
                  <a:lnTo>
                    <a:pt x="543782" y="1045396"/>
                  </a:lnTo>
                  <a:lnTo>
                    <a:pt x="541063" y="1055607"/>
                  </a:lnTo>
                  <a:lnTo>
                    <a:pt x="538343" y="1065591"/>
                  </a:lnTo>
                  <a:lnTo>
                    <a:pt x="536077" y="1076257"/>
                  </a:lnTo>
                  <a:lnTo>
                    <a:pt x="533811" y="1087148"/>
                  </a:lnTo>
                  <a:lnTo>
                    <a:pt x="529505" y="1110067"/>
                  </a:lnTo>
                  <a:lnTo>
                    <a:pt x="525653" y="1133893"/>
                  </a:lnTo>
                  <a:lnTo>
                    <a:pt x="521347" y="1159081"/>
                  </a:lnTo>
                  <a:lnTo>
                    <a:pt x="518628" y="1172242"/>
                  </a:lnTo>
                  <a:lnTo>
                    <a:pt x="516135" y="1185403"/>
                  </a:lnTo>
                  <a:lnTo>
                    <a:pt x="512056" y="1186311"/>
                  </a:lnTo>
                  <a:lnTo>
                    <a:pt x="507751" y="1187219"/>
                  </a:lnTo>
                  <a:lnTo>
                    <a:pt x="503672" y="1188580"/>
                  </a:lnTo>
                  <a:lnTo>
                    <a:pt x="499819" y="1189942"/>
                  </a:lnTo>
                  <a:lnTo>
                    <a:pt x="495967" y="1191530"/>
                  </a:lnTo>
                  <a:lnTo>
                    <a:pt x="492341" y="1192891"/>
                  </a:lnTo>
                  <a:lnTo>
                    <a:pt x="488715" y="1195161"/>
                  </a:lnTo>
                  <a:lnTo>
                    <a:pt x="485089" y="1196976"/>
                  </a:lnTo>
                  <a:lnTo>
                    <a:pt x="482823" y="1181546"/>
                  </a:lnTo>
                  <a:lnTo>
                    <a:pt x="481464" y="1172017"/>
                  </a:lnTo>
                  <a:lnTo>
                    <a:pt x="480331" y="1161123"/>
                  </a:lnTo>
                  <a:lnTo>
                    <a:pt x="479424" y="1148870"/>
                  </a:lnTo>
                  <a:lnTo>
                    <a:pt x="478518" y="1135935"/>
                  </a:lnTo>
                  <a:lnTo>
                    <a:pt x="478064" y="1121867"/>
                  </a:lnTo>
                  <a:lnTo>
                    <a:pt x="477838" y="1107344"/>
                  </a:lnTo>
                  <a:lnTo>
                    <a:pt x="478064" y="1092141"/>
                  </a:lnTo>
                  <a:lnTo>
                    <a:pt x="478744" y="1076030"/>
                  </a:lnTo>
                  <a:lnTo>
                    <a:pt x="480104" y="1059692"/>
                  </a:lnTo>
                  <a:lnTo>
                    <a:pt x="481237" y="1051296"/>
                  </a:lnTo>
                  <a:lnTo>
                    <a:pt x="482144" y="1043127"/>
                  </a:lnTo>
                  <a:lnTo>
                    <a:pt x="483503" y="1034504"/>
                  </a:lnTo>
                  <a:lnTo>
                    <a:pt x="484863" y="1025882"/>
                  </a:lnTo>
                  <a:lnTo>
                    <a:pt x="486676" y="1017259"/>
                  </a:lnTo>
                  <a:lnTo>
                    <a:pt x="488489" y="1008863"/>
                  </a:lnTo>
                  <a:lnTo>
                    <a:pt x="490528" y="1000240"/>
                  </a:lnTo>
                  <a:lnTo>
                    <a:pt x="492794" y="991617"/>
                  </a:lnTo>
                  <a:lnTo>
                    <a:pt x="495514" y="983221"/>
                  </a:lnTo>
                  <a:lnTo>
                    <a:pt x="498233" y="974599"/>
                  </a:lnTo>
                  <a:lnTo>
                    <a:pt x="501406" y="966203"/>
                  </a:lnTo>
                  <a:lnTo>
                    <a:pt x="504578" y="957580"/>
                  </a:lnTo>
                  <a:lnTo>
                    <a:pt x="508204" y="949411"/>
                  </a:lnTo>
                  <a:lnTo>
                    <a:pt x="512056" y="941242"/>
                  </a:lnTo>
                  <a:lnTo>
                    <a:pt x="516362" y="933073"/>
                  </a:lnTo>
                  <a:lnTo>
                    <a:pt x="520894" y="924904"/>
                  </a:lnTo>
                  <a:lnTo>
                    <a:pt x="525653" y="917189"/>
                  </a:lnTo>
                  <a:lnTo>
                    <a:pt x="530639" y="909474"/>
                  </a:lnTo>
                  <a:lnTo>
                    <a:pt x="536077" y="901985"/>
                  </a:lnTo>
                  <a:lnTo>
                    <a:pt x="541969" y="894270"/>
                  </a:lnTo>
                  <a:lnTo>
                    <a:pt x="548314" y="887009"/>
                  </a:lnTo>
                  <a:lnTo>
                    <a:pt x="554659" y="880201"/>
                  </a:lnTo>
                  <a:lnTo>
                    <a:pt x="561458" y="873394"/>
                  </a:lnTo>
                  <a:lnTo>
                    <a:pt x="568709" y="866813"/>
                  </a:lnTo>
                  <a:lnTo>
                    <a:pt x="576414" y="860460"/>
                  </a:lnTo>
                  <a:lnTo>
                    <a:pt x="584572" y="854333"/>
                  </a:lnTo>
                  <a:lnTo>
                    <a:pt x="592730" y="848433"/>
                  </a:lnTo>
                  <a:lnTo>
                    <a:pt x="601795" y="842987"/>
                  </a:lnTo>
                  <a:lnTo>
                    <a:pt x="611313" y="837541"/>
                  </a:lnTo>
                  <a:lnTo>
                    <a:pt x="620830" y="832549"/>
                  </a:lnTo>
                  <a:lnTo>
                    <a:pt x="630801" y="828011"/>
                  </a:lnTo>
                  <a:lnTo>
                    <a:pt x="641452" y="823926"/>
                  </a:lnTo>
                  <a:lnTo>
                    <a:pt x="652783" y="819615"/>
                  </a:lnTo>
                  <a:lnTo>
                    <a:pt x="664340" y="815984"/>
                  </a:lnTo>
                  <a:lnTo>
                    <a:pt x="676350" y="812807"/>
                  </a:lnTo>
                  <a:lnTo>
                    <a:pt x="689041" y="810084"/>
                  </a:lnTo>
                  <a:lnTo>
                    <a:pt x="701957" y="807815"/>
                  </a:lnTo>
                  <a:lnTo>
                    <a:pt x="715328" y="805546"/>
                  </a:lnTo>
                  <a:lnTo>
                    <a:pt x="729378" y="804184"/>
                  </a:lnTo>
                  <a:lnTo>
                    <a:pt x="744107" y="802823"/>
                  </a:lnTo>
                  <a:lnTo>
                    <a:pt x="759064" y="801915"/>
                  </a:lnTo>
                  <a:lnTo>
                    <a:pt x="774700" y="801688"/>
                  </a:lnTo>
                  <a:close/>
                  <a:moveTo>
                    <a:pt x="44000" y="736683"/>
                  </a:moveTo>
                  <a:lnTo>
                    <a:pt x="44000" y="2267412"/>
                  </a:lnTo>
                  <a:lnTo>
                    <a:pt x="2830736" y="2267412"/>
                  </a:lnTo>
                  <a:lnTo>
                    <a:pt x="2830736" y="736683"/>
                  </a:lnTo>
                  <a:lnTo>
                    <a:pt x="44000" y="736683"/>
                  </a:lnTo>
                  <a:close/>
                  <a:moveTo>
                    <a:pt x="1266245" y="538738"/>
                  </a:moveTo>
                  <a:lnTo>
                    <a:pt x="1261935" y="538964"/>
                  </a:lnTo>
                  <a:lnTo>
                    <a:pt x="1257399" y="539645"/>
                  </a:lnTo>
                  <a:lnTo>
                    <a:pt x="1253317" y="540778"/>
                  </a:lnTo>
                  <a:lnTo>
                    <a:pt x="1249234" y="542365"/>
                  </a:lnTo>
                  <a:lnTo>
                    <a:pt x="1245605" y="544179"/>
                  </a:lnTo>
                  <a:lnTo>
                    <a:pt x="1241977" y="546220"/>
                  </a:lnTo>
                  <a:lnTo>
                    <a:pt x="1238348" y="548714"/>
                  </a:lnTo>
                  <a:lnTo>
                    <a:pt x="1235172" y="551662"/>
                  </a:lnTo>
                  <a:lnTo>
                    <a:pt x="1232224" y="554836"/>
                  </a:lnTo>
                  <a:lnTo>
                    <a:pt x="1229956" y="558237"/>
                  </a:lnTo>
                  <a:lnTo>
                    <a:pt x="1227688" y="561865"/>
                  </a:lnTo>
                  <a:lnTo>
                    <a:pt x="1225874" y="565720"/>
                  </a:lnTo>
                  <a:lnTo>
                    <a:pt x="1224286" y="569574"/>
                  </a:lnTo>
                  <a:lnTo>
                    <a:pt x="1223152" y="573883"/>
                  </a:lnTo>
                  <a:lnTo>
                    <a:pt x="1222471" y="578191"/>
                  </a:lnTo>
                  <a:lnTo>
                    <a:pt x="1222471" y="582725"/>
                  </a:lnTo>
                  <a:lnTo>
                    <a:pt x="1222471" y="604719"/>
                  </a:lnTo>
                  <a:lnTo>
                    <a:pt x="1222471" y="609254"/>
                  </a:lnTo>
                  <a:lnTo>
                    <a:pt x="1223152" y="613562"/>
                  </a:lnTo>
                  <a:lnTo>
                    <a:pt x="1224286" y="617870"/>
                  </a:lnTo>
                  <a:lnTo>
                    <a:pt x="1225874" y="621725"/>
                  </a:lnTo>
                  <a:lnTo>
                    <a:pt x="1227688" y="625579"/>
                  </a:lnTo>
                  <a:lnTo>
                    <a:pt x="1229956" y="629207"/>
                  </a:lnTo>
                  <a:lnTo>
                    <a:pt x="1232224" y="632608"/>
                  </a:lnTo>
                  <a:lnTo>
                    <a:pt x="1235172" y="635556"/>
                  </a:lnTo>
                  <a:lnTo>
                    <a:pt x="1238348" y="638504"/>
                  </a:lnTo>
                  <a:lnTo>
                    <a:pt x="1241977" y="640998"/>
                  </a:lnTo>
                  <a:lnTo>
                    <a:pt x="1245605" y="643492"/>
                  </a:lnTo>
                  <a:lnTo>
                    <a:pt x="1249234" y="645306"/>
                  </a:lnTo>
                  <a:lnTo>
                    <a:pt x="1253317" y="646893"/>
                  </a:lnTo>
                  <a:lnTo>
                    <a:pt x="1257399" y="647800"/>
                  </a:lnTo>
                  <a:lnTo>
                    <a:pt x="1261935" y="648254"/>
                  </a:lnTo>
                  <a:lnTo>
                    <a:pt x="1266245" y="648707"/>
                  </a:lnTo>
                  <a:lnTo>
                    <a:pt x="1608265" y="648707"/>
                  </a:lnTo>
                  <a:lnTo>
                    <a:pt x="1613028" y="648254"/>
                  </a:lnTo>
                  <a:lnTo>
                    <a:pt x="1617337" y="647800"/>
                  </a:lnTo>
                  <a:lnTo>
                    <a:pt x="1621419" y="646893"/>
                  </a:lnTo>
                  <a:lnTo>
                    <a:pt x="1625502" y="645306"/>
                  </a:lnTo>
                  <a:lnTo>
                    <a:pt x="1629358" y="643492"/>
                  </a:lnTo>
                  <a:lnTo>
                    <a:pt x="1632986" y="640998"/>
                  </a:lnTo>
                  <a:lnTo>
                    <a:pt x="1636388" y="638504"/>
                  </a:lnTo>
                  <a:lnTo>
                    <a:pt x="1639337" y="635556"/>
                  </a:lnTo>
                  <a:lnTo>
                    <a:pt x="1642285" y="632608"/>
                  </a:lnTo>
                  <a:lnTo>
                    <a:pt x="1644780" y="629207"/>
                  </a:lnTo>
                  <a:lnTo>
                    <a:pt x="1647275" y="625579"/>
                  </a:lnTo>
                  <a:lnTo>
                    <a:pt x="1649089" y="621725"/>
                  </a:lnTo>
                  <a:lnTo>
                    <a:pt x="1650224" y="617870"/>
                  </a:lnTo>
                  <a:lnTo>
                    <a:pt x="1651584" y="613562"/>
                  </a:lnTo>
                  <a:lnTo>
                    <a:pt x="1652038" y="609254"/>
                  </a:lnTo>
                  <a:lnTo>
                    <a:pt x="1652492" y="604719"/>
                  </a:lnTo>
                  <a:lnTo>
                    <a:pt x="1652492" y="582725"/>
                  </a:lnTo>
                  <a:lnTo>
                    <a:pt x="1652038" y="578191"/>
                  </a:lnTo>
                  <a:lnTo>
                    <a:pt x="1651584" y="573883"/>
                  </a:lnTo>
                  <a:lnTo>
                    <a:pt x="1650224" y="569574"/>
                  </a:lnTo>
                  <a:lnTo>
                    <a:pt x="1649089" y="565720"/>
                  </a:lnTo>
                  <a:lnTo>
                    <a:pt x="1647275" y="561865"/>
                  </a:lnTo>
                  <a:lnTo>
                    <a:pt x="1644780" y="558237"/>
                  </a:lnTo>
                  <a:lnTo>
                    <a:pt x="1642285" y="554836"/>
                  </a:lnTo>
                  <a:lnTo>
                    <a:pt x="1639337" y="551662"/>
                  </a:lnTo>
                  <a:lnTo>
                    <a:pt x="1636388" y="548714"/>
                  </a:lnTo>
                  <a:lnTo>
                    <a:pt x="1632986" y="546220"/>
                  </a:lnTo>
                  <a:lnTo>
                    <a:pt x="1629358" y="544179"/>
                  </a:lnTo>
                  <a:lnTo>
                    <a:pt x="1625502" y="542365"/>
                  </a:lnTo>
                  <a:lnTo>
                    <a:pt x="1621419" y="540778"/>
                  </a:lnTo>
                  <a:lnTo>
                    <a:pt x="1617337" y="539645"/>
                  </a:lnTo>
                  <a:lnTo>
                    <a:pt x="1613028" y="538964"/>
                  </a:lnTo>
                  <a:lnTo>
                    <a:pt x="1608265" y="538738"/>
                  </a:lnTo>
                  <a:lnTo>
                    <a:pt x="1583997" y="538738"/>
                  </a:lnTo>
                  <a:lnTo>
                    <a:pt x="1583997" y="549848"/>
                  </a:lnTo>
                  <a:lnTo>
                    <a:pt x="1583997" y="554156"/>
                  </a:lnTo>
                  <a:lnTo>
                    <a:pt x="1583090" y="558691"/>
                  </a:lnTo>
                  <a:lnTo>
                    <a:pt x="1582182" y="562772"/>
                  </a:lnTo>
                  <a:lnTo>
                    <a:pt x="1580595" y="566627"/>
                  </a:lnTo>
                  <a:lnTo>
                    <a:pt x="1578780" y="570481"/>
                  </a:lnTo>
                  <a:lnTo>
                    <a:pt x="1576512" y="574109"/>
                  </a:lnTo>
                  <a:lnTo>
                    <a:pt x="1574017" y="577510"/>
                  </a:lnTo>
                  <a:lnTo>
                    <a:pt x="1571296" y="580685"/>
                  </a:lnTo>
                  <a:lnTo>
                    <a:pt x="1568121" y="583632"/>
                  </a:lnTo>
                  <a:lnTo>
                    <a:pt x="1564492" y="586126"/>
                  </a:lnTo>
                  <a:lnTo>
                    <a:pt x="1560863" y="588394"/>
                  </a:lnTo>
                  <a:lnTo>
                    <a:pt x="1557234" y="590208"/>
                  </a:lnTo>
                  <a:lnTo>
                    <a:pt x="1553152" y="591795"/>
                  </a:lnTo>
                  <a:lnTo>
                    <a:pt x="1548842" y="592929"/>
                  </a:lnTo>
                  <a:lnTo>
                    <a:pt x="1544533" y="593382"/>
                  </a:lnTo>
                  <a:lnTo>
                    <a:pt x="1539997" y="593609"/>
                  </a:lnTo>
                  <a:lnTo>
                    <a:pt x="1334739" y="593609"/>
                  </a:lnTo>
                  <a:lnTo>
                    <a:pt x="1330430" y="593382"/>
                  </a:lnTo>
                  <a:lnTo>
                    <a:pt x="1325894" y="592929"/>
                  </a:lnTo>
                  <a:lnTo>
                    <a:pt x="1321811" y="591795"/>
                  </a:lnTo>
                  <a:lnTo>
                    <a:pt x="1317729" y="590208"/>
                  </a:lnTo>
                  <a:lnTo>
                    <a:pt x="1313647" y="588394"/>
                  </a:lnTo>
                  <a:lnTo>
                    <a:pt x="1310018" y="586126"/>
                  </a:lnTo>
                  <a:lnTo>
                    <a:pt x="1306842" y="583632"/>
                  </a:lnTo>
                  <a:lnTo>
                    <a:pt x="1303667" y="580685"/>
                  </a:lnTo>
                  <a:lnTo>
                    <a:pt x="1300719" y="577510"/>
                  </a:lnTo>
                  <a:lnTo>
                    <a:pt x="1298224" y="574109"/>
                  </a:lnTo>
                  <a:lnTo>
                    <a:pt x="1296183" y="570481"/>
                  </a:lnTo>
                  <a:lnTo>
                    <a:pt x="1294368" y="566627"/>
                  </a:lnTo>
                  <a:lnTo>
                    <a:pt x="1292781" y="562772"/>
                  </a:lnTo>
                  <a:lnTo>
                    <a:pt x="1291647" y="558691"/>
                  </a:lnTo>
                  <a:lnTo>
                    <a:pt x="1290966" y="554156"/>
                  </a:lnTo>
                  <a:lnTo>
                    <a:pt x="1290739" y="549848"/>
                  </a:lnTo>
                  <a:lnTo>
                    <a:pt x="1290739" y="538738"/>
                  </a:lnTo>
                  <a:lnTo>
                    <a:pt x="1266245" y="538738"/>
                  </a:lnTo>
                  <a:close/>
                  <a:moveTo>
                    <a:pt x="1433626" y="87976"/>
                  </a:moveTo>
                  <a:lnTo>
                    <a:pt x="1429316" y="88203"/>
                  </a:lnTo>
                  <a:lnTo>
                    <a:pt x="1425688" y="88656"/>
                  </a:lnTo>
                  <a:lnTo>
                    <a:pt x="1421832" y="89336"/>
                  </a:lnTo>
                  <a:lnTo>
                    <a:pt x="1417976" y="90243"/>
                  </a:lnTo>
                  <a:lnTo>
                    <a:pt x="1414347" y="91150"/>
                  </a:lnTo>
                  <a:lnTo>
                    <a:pt x="1410718" y="92511"/>
                  </a:lnTo>
                  <a:lnTo>
                    <a:pt x="1407316" y="93871"/>
                  </a:lnTo>
                  <a:lnTo>
                    <a:pt x="1403688" y="95458"/>
                  </a:lnTo>
                  <a:lnTo>
                    <a:pt x="1400286" y="97272"/>
                  </a:lnTo>
                  <a:lnTo>
                    <a:pt x="1397337" y="99086"/>
                  </a:lnTo>
                  <a:lnTo>
                    <a:pt x="1394162" y="101127"/>
                  </a:lnTo>
                  <a:lnTo>
                    <a:pt x="1390987" y="103168"/>
                  </a:lnTo>
                  <a:lnTo>
                    <a:pt x="1388265" y="105435"/>
                  </a:lnTo>
                  <a:lnTo>
                    <a:pt x="1385316" y="107929"/>
                  </a:lnTo>
                  <a:lnTo>
                    <a:pt x="1382822" y="110423"/>
                  </a:lnTo>
                  <a:lnTo>
                    <a:pt x="1380100" y="113371"/>
                  </a:lnTo>
                  <a:lnTo>
                    <a:pt x="1377605" y="116092"/>
                  </a:lnTo>
                  <a:lnTo>
                    <a:pt x="1375110" y="119039"/>
                  </a:lnTo>
                  <a:lnTo>
                    <a:pt x="1373069" y="122214"/>
                  </a:lnTo>
                  <a:lnTo>
                    <a:pt x="1371028" y="125161"/>
                  </a:lnTo>
                  <a:lnTo>
                    <a:pt x="1369213" y="128336"/>
                  </a:lnTo>
                  <a:lnTo>
                    <a:pt x="1367399" y="131737"/>
                  </a:lnTo>
                  <a:lnTo>
                    <a:pt x="1365811" y="135138"/>
                  </a:lnTo>
                  <a:lnTo>
                    <a:pt x="1364677" y="138766"/>
                  </a:lnTo>
                  <a:lnTo>
                    <a:pt x="1363317" y="142394"/>
                  </a:lnTo>
                  <a:lnTo>
                    <a:pt x="1362183" y="146022"/>
                  </a:lnTo>
                  <a:lnTo>
                    <a:pt x="1361502" y="149650"/>
                  </a:lnTo>
                  <a:lnTo>
                    <a:pt x="1360595" y="153504"/>
                  </a:lnTo>
                  <a:lnTo>
                    <a:pt x="1360141" y="157359"/>
                  </a:lnTo>
                  <a:lnTo>
                    <a:pt x="1359914" y="161213"/>
                  </a:lnTo>
                  <a:lnTo>
                    <a:pt x="1359914" y="165295"/>
                  </a:lnTo>
                  <a:lnTo>
                    <a:pt x="1359914" y="169376"/>
                  </a:lnTo>
                  <a:lnTo>
                    <a:pt x="1360141" y="173231"/>
                  </a:lnTo>
                  <a:lnTo>
                    <a:pt x="1360595" y="177085"/>
                  </a:lnTo>
                  <a:lnTo>
                    <a:pt x="1361502" y="180940"/>
                  </a:lnTo>
                  <a:lnTo>
                    <a:pt x="1362183" y="184568"/>
                  </a:lnTo>
                  <a:lnTo>
                    <a:pt x="1363317" y="188422"/>
                  </a:lnTo>
                  <a:lnTo>
                    <a:pt x="1364677" y="192050"/>
                  </a:lnTo>
                  <a:lnTo>
                    <a:pt x="1365811" y="195451"/>
                  </a:lnTo>
                  <a:lnTo>
                    <a:pt x="1367399" y="198852"/>
                  </a:lnTo>
                  <a:lnTo>
                    <a:pt x="1369213" y="202253"/>
                  </a:lnTo>
                  <a:lnTo>
                    <a:pt x="1371028" y="205655"/>
                  </a:lnTo>
                  <a:lnTo>
                    <a:pt x="1373069" y="208602"/>
                  </a:lnTo>
                  <a:lnTo>
                    <a:pt x="1375110" y="211777"/>
                  </a:lnTo>
                  <a:lnTo>
                    <a:pt x="1377605" y="214724"/>
                  </a:lnTo>
                  <a:lnTo>
                    <a:pt x="1380100" y="217445"/>
                  </a:lnTo>
                  <a:lnTo>
                    <a:pt x="1382822" y="220176"/>
                  </a:lnTo>
                  <a:lnTo>
                    <a:pt x="1385316" y="222660"/>
                  </a:lnTo>
                  <a:lnTo>
                    <a:pt x="1388265" y="225381"/>
                  </a:lnTo>
                  <a:lnTo>
                    <a:pt x="1390987" y="227422"/>
                  </a:lnTo>
                  <a:lnTo>
                    <a:pt x="1394162" y="229689"/>
                  </a:lnTo>
                  <a:lnTo>
                    <a:pt x="1397337" y="231730"/>
                  </a:lnTo>
                  <a:lnTo>
                    <a:pt x="1400286" y="233544"/>
                  </a:lnTo>
                  <a:lnTo>
                    <a:pt x="1403688" y="235131"/>
                  </a:lnTo>
                  <a:lnTo>
                    <a:pt x="1407316" y="236718"/>
                  </a:lnTo>
                  <a:lnTo>
                    <a:pt x="1410718" y="238305"/>
                  </a:lnTo>
                  <a:lnTo>
                    <a:pt x="1414347" y="239212"/>
                  </a:lnTo>
                  <a:lnTo>
                    <a:pt x="1417976" y="240346"/>
                  </a:lnTo>
                  <a:lnTo>
                    <a:pt x="1421832" y="241253"/>
                  </a:lnTo>
                  <a:lnTo>
                    <a:pt x="1425688" y="241933"/>
                  </a:lnTo>
                  <a:lnTo>
                    <a:pt x="1429316" y="242387"/>
                  </a:lnTo>
                  <a:lnTo>
                    <a:pt x="1433626" y="242613"/>
                  </a:lnTo>
                  <a:lnTo>
                    <a:pt x="1437481" y="242840"/>
                  </a:lnTo>
                  <a:lnTo>
                    <a:pt x="1441337" y="242613"/>
                  </a:lnTo>
                  <a:lnTo>
                    <a:pt x="1445419" y="242387"/>
                  </a:lnTo>
                  <a:lnTo>
                    <a:pt x="1449275" y="241933"/>
                  </a:lnTo>
                  <a:lnTo>
                    <a:pt x="1452904" y="241253"/>
                  </a:lnTo>
                  <a:lnTo>
                    <a:pt x="1456986" y="240346"/>
                  </a:lnTo>
                  <a:lnTo>
                    <a:pt x="1460615" y="239212"/>
                  </a:lnTo>
                  <a:lnTo>
                    <a:pt x="1464244" y="238305"/>
                  </a:lnTo>
                  <a:lnTo>
                    <a:pt x="1467419" y="236718"/>
                  </a:lnTo>
                  <a:lnTo>
                    <a:pt x="1471048" y="235131"/>
                  </a:lnTo>
                  <a:lnTo>
                    <a:pt x="1474224" y="233544"/>
                  </a:lnTo>
                  <a:lnTo>
                    <a:pt x="1477626" y="231730"/>
                  </a:lnTo>
                  <a:lnTo>
                    <a:pt x="1480801" y="229689"/>
                  </a:lnTo>
                  <a:lnTo>
                    <a:pt x="1483749" y="227422"/>
                  </a:lnTo>
                  <a:lnTo>
                    <a:pt x="1486698" y="225381"/>
                  </a:lnTo>
                  <a:lnTo>
                    <a:pt x="1489646" y="222660"/>
                  </a:lnTo>
                  <a:lnTo>
                    <a:pt x="1492141" y="220176"/>
                  </a:lnTo>
                  <a:lnTo>
                    <a:pt x="1494636" y="217445"/>
                  </a:lnTo>
                  <a:lnTo>
                    <a:pt x="1497131" y="214724"/>
                  </a:lnTo>
                  <a:lnTo>
                    <a:pt x="1499399" y="211777"/>
                  </a:lnTo>
                  <a:lnTo>
                    <a:pt x="1501667" y="208602"/>
                  </a:lnTo>
                  <a:lnTo>
                    <a:pt x="1503482" y="205655"/>
                  </a:lnTo>
                  <a:lnTo>
                    <a:pt x="1505523" y="202253"/>
                  </a:lnTo>
                  <a:lnTo>
                    <a:pt x="1507110" y="198852"/>
                  </a:lnTo>
                  <a:lnTo>
                    <a:pt x="1508698" y="195451"/>
                  </a:lnTo>
                  <a:lnTo>
                    <a:pt x="1510286" y="192050"/>
                  </a:lnTo>
                  <a:lnTo>
                    <a:pt x="1511420" y="188422"/>
                  </a:lnTo>
                  <a:lnTo>
                    <a:pt x="1512327" y="184568"/>
                  </a:lnTo>
                  <a:lnTo>
                    <a:pt x="1513461" y="180940"/>
                  </a:lnTo>
                  <a:lnTo>
                    <a:pt x="1513915" y="177085"/>
                  </a:lnTo>
                  <a:lnTo>
                    <a:pt x="1514368" y="173231"/>
                  </a:lnTo>
                  <a:lnTo>
                    <a:pt x="1514595" y="169376"/>
                  </a:lnTo>
                  <a:lnTo>
                    <a:pt x="1515049" y="165295"/>
                  </a:lnTo>
                  <a:lnTo>
                    <a:pt x="1514595" y="161213"/>
                  </a:lnTo>
                  <a:lnTo>
                    <a:pt x="1514368" y="157359"/>
                  </a:lnTo>
                  <a:lnTo>
                    <a:pt x="1513915" y="153504"/>
                  </a:lnTo>
                  <a:lnTo>
                    <a:pt x="1513461" y="149650"/>
                  </a:lnTo>
                  <a:lnTo>
                    <a:pt x="1512327" y="146022"/>
                  </a:lnTo>
                  <a:lnTo>
                    <a:pt x="1511420" y="142394"/>
                  </a:lnTo>
                  <a:lnTo>
                    <a:pt x="1510286" y="138766"/>
                  </a:lnTo>
                  <a:lnTo>
                    <a:pt x="1508698" y="135138"/>
                  </a:lnTo>
                  <a:lnTo>
                    <a:pt x="1507110" y="131737"/>
                  </a:lnTo>
                  <a:lnTo>
                    <a:pt x="1505523" y="128336"/>
                  </a:lnTo>
                  <a:lnTo>
                    <a:pt x="1503482" y="125161"/>
                  </a:lnTo>
                  <a:lnTo>
                    <a:pt x="1501667" y="122214"/>
                  </a:lnTo>
                  <a:lnTo>
                    <a:pt x="1499399" y="119039"/>
                  </a:lnTo>
                  <a:lnTo>
                    <a:pt x="1497131" y="116092"/>
                  </a:lnTo>
                  <a:lnTo>
                    <a:pt x="1494636" y="113371"/>
                  </a:lnTo>
                  <a:lnTo>
                    <a:pt x="1492141" y="110423"/>
                  </a:lnTo>
                  <a:lnTo>
                    <a:pt x="1489646" y="107929"/>
                  </a:lnTo>
                  <a:lnTo>
                    <a:pt x="1486698" y="105435"/>
                  </a:lnTo>
                  <a:lnTo>
                    <a:pt x="1483749" y="103168"/>
                  </a:lnTo>
                  <a:lnTo>
                    <a:pt x="1480801" y="101127"/>
                  </a:lnTo>
                  <a:lnTo>
                    <a:pt x="1477626" y="99086"/>
                  </a:lnTo>
                  <a:lnTo>
                    <a:pt x="1474224" y="97272"/>
                  </a:lnTo>
                  <a:lnTo>
                    <a:pt x="1471048" y="95458"/>
                  </a:lnTo>
                  <a:lnTo>
                    <a:pt x="1467419" y="93871"/>
                  </a:lnTo>
                  <a:lnTo>
                    <a:pt x="1464244" y="92511"/>
                  </a:lnTo>
                  <a:lnTo>
                    <a:pt x="1460615" y="91150"/>
                  </a:lnTo>
                  <a:lnTo>
                    <a:pt x="1456986" y="90243"/>
                  </a:lnTo>
                  <a:lnTo>
                    <a:pt x="1452904" y="89336"/>
                  </a:lnTo>
                  <a:lnTo>
                    <a:pt x="1449275" y="88656"/>
                  </a:lnTo>
                  <a:lnTo>
                    <a:pt x="1445419" y="88203"/>
                  </a:lnTo>
                  <a:lnTo>
                    <a:pt x="1441337" y="87976"/>
                  </a:lnTo>
                  <a:lnTo>
                    <a:pt x="1437481" y="87976"/>
                  </a:lnTo>
                  <a:lnTo>
                    <a:pt x="1433626" y="87976"/>
                  </a:lnTo>
                  <a:close/>
                  <a:moveTo>
                    <a:pt x="1330430" y="0"/>
                  </a:moveTo>
                  <a:lnTo>
                    <a:pt x="1334739" y="0"/>
                  </a:lnTo>
                  <a:lnTo>
                    <a:pt x="1539997" y="0"/>
                  </a:lnTo>
                  <a:lnTo>
                    <a:pt x="1544533" y="0"/>
                  </a:lnTo>
                  <a:lnTo>
                    <a:pt x="1548842" y="681"/>
                  </a:lnTo>
                  <a:lnTo>
                    <a:pt x="1553152" y="1814"/>
                  </a:lnTo>
                  <a:lnTo>
                    <a:pt x="1557234" y="3401"/>
                  </a:lnTo>
                  <a:lnTo>
                    <a:pt x="1560863" y="5215"/>
                  </a:lnTo>
                  <a:lnTo>
                    <a:pt x="1564492" y="7483"/>
                  </a:lnTo>
                  <a:lnTo>
                    <a:pt x="1568121" y="9750"/>
                  </a:lnTo>
                  <a:lnTo>
                    <a:pt x="1571296" y="12698"/>
                  </a:lnTo>
                  <a:lnTo>
                    <a:pt x="1574017" y="15872"/>
                  </a:lnTo>
                  <a:lnTo>
                    <a:pt x="1576512" y="19273"/>
                  </a:lnTo>
                  <a:lnTo>
                    <a:pt x="1578780" y="22901"/>
                  </a:lnTo>
                  <a:lnTo>
                    <a:pt x="1580595" y="26756"/>
                  </a:lnTo>
                  <a:lnTo>
                    <a:pt x="1582182" y="30837"/>
                  </a:lnTo>
                  <a:lnTo>
                    <a:pt x="1583090" y="34919"/>
                  </a:lnTo>
                  <a:lnTo>
                    <a:pt x="1583997" y="39453"/>
                  </a:lnTo>
                  <a:lnTo>
                    <a:pt x="1583997" y="43761"/>
                  </a:lnTo>
                  <a:lnTo>
                    <a:pt x="1583997" y="450762"/>
                  </a:lnTo>
                  <a:lnTo>
                    <a:pt x="2742963" y="450762"/>
                  </a:lnTo>
                  <a:lnTo>
                    <a:pt x="2749768" y="450762"/>
                  </a:lnTo>
                  <a:lnTo>
                    <a:pt x="2756345" y="451442"/>
                  </a:lnTo>
                  <a:lnTo>
                    <a:pt x="2762922" y="452349"/>
                  </a:lnTo>
                  <a:lnTo>
                    <a:pt x="2769499" y="453483"/>
                  </a:lnTo>
                  <a:lnTo>
                    <a:pt x="2775623" y="455070"/>
                  </a:lnTo>
                  <a:lnTo>
                    <a:pt x="2782200" y="456884"/>
                  </a:lnTo>
                  <a:lnTo>
                    <a:pt x="2788097" y="458925"/>
                  </a:lnTo>
                  <a:lnTo>
                    <a:pt x="2793994" y="461192"/>
                  </a:lnTo>
                  <a:lnTo>
                    <a:pt x="2799891" y="463686"/>
                  </a:lnTo>
                  <a:lnTo>
                    <a:pt x="2805788" y="466634"/>
                  </a:lnTo>
                  <a:lnTo>
                    <a:pt x="2811231" y="470035"/>
                  </a:lnTo>
                  <a:lnTo>
                    <a:pt x="2816675" y="473436"/>
                  </a:lnTo>
                  <a:lnTo>
                    <a:pt x="2821664" y="477064"/>
                  </a:lnTo>
                  <a:lnTo>
                    <a:pt x="2826654" y="480919"/>
                  </a:lnTo>
                  <a:lnTo>
                    <a:pt x="2831417" y="485000"/>
                  </a:lnTo>
                  <a:lnTo>
                    <a:pt x="2835953" y="489535"/>
                  </a:lnTo>
                  <a:lnTo>
                    <a:pt x="2840489" y="494070"/>
                  </a:lnTo>
                  <a:lnTo>
                    <a:pt x="2844571" y="498831"/>
                  </a:lnTo>
                  <a:lnTo>
                    <a:pt x="2848427" y="504046"/>
                  </a:lnTo>
                  <a:lnTo>
                    <a:pt x="2852056" y="509261"/>
                  </a:lnTo>
                  <a:lnTo>
                    <a:pt x="2855685" y="514249"/>
                  </a:lnTo>
                  <a:lnTo>
                    <a:pt x="2858860" y="520145"/>
                  </a:lnTo>
                  <a:lnTo>
                    <a:pt x="2861809" y="525813"/>
                  </a:lnTo>
                  <a:lnTo>
                    <a:pt x="2864530" y="531482"/>
                  </a:lnTo>
                  <a:lnTo>
                    <a:pt x="2866798" y="537377"/>
                  </a:lnTo>
                  <a:lnTo>
                    <a:pt x="2869066" y="543726"/>
                  </a:lnTo>
                  <a:lnTo>
                    <a:pt x="2870881" y="549848"/>
                  </a:lnTo>
                  <a:lnTo>
                    <a:pt x="2872017" y="556423"/>
                  </a:lnTo>
                  <a:lnTo>
                    <a:pt x="2873375" y="562772"/>
                  </a:lnTo>
                  <a:lnTo>
                    <a:pt x="2874056" y="569348"/>
                  </a:lnTo>
                  <a:lnTo>
                    <a:pt x="2874736" y="575923"/>
                  </a:lnTo>
                  <a:lnTo>
                    <a:pt x="2874963" y="582725"/>
                  </a:lnTo>
                  <a:lnTo>
                    <a:pt x="2874963" y="2311400"/>
                  </a:lnTo>
                  <a:lnTo>
                    <a:pt x="0" y="2311400"/>
                  </a:lnTo>
                  <a:lnTo>
                    <a:pt x="0" y="582725"/>
                  </a:lnTo>
                  <a:lnTo>
                    <a:pt x="227" y="575923"/>
                  </a:lnTo>
                  <a:lnTo>
                    <a:pt x="680" y="569348"/>
                  </a:lnTo>
                  <a:lnTo>
                    <a:pt x="1588" y="562772"/>
                  </a:lnTo>
                  <a:lnTo>
                    <a:pt x="2722" y="556423"/>
                  </a:lnTo>
                  <a:lnTo>
                    <a:pt x="4082" y="549848"/>
                  </a:lnTo>
                  <a:lnTo>
                    <a:pt x="5897" y="543726"/>
                  </a:lnTo>
                  <a:lnTo>
                    <a:pt x="7938" y="537377"/>
                  </a:lnTo>
                  <a:lnTo>
                    <a:pt x="10206" y="531482"/>
                  </a:lnTo>
                  <a:lnTo>
                    <a:pt x="13154" y="525813"/>
                  </a:lnTo>
                  <a:lnTo>
                    <a:pt x="16103" y="520145"/>
                  </a:lnTo>
                  <a:lnTo>
                    <a:pt x="19051" y="514249"/>
                  </a:lnTo>
                  <a:lnTo>
                    <a:pt x="22453" y="509261"/>
                  </a:lnTo>
                  <a:lnTo>
                    <a:pt x="26309" y="504046"/>
                  </a:lnTo>
                  <a:lnTo>
                    <a:pt x="30165" y="498831"/>
                  </a:lnTo>
                  <a:lnTo>
                    <a:pt x="34474" y="494070"/>
                  </a:lnTo>
                  <a:lnTo>
                    <a:pt x="38783" y="489535"/>
                  </a:lnTo>
                  <a:lnTo>
                    <a:pt x="43319" y="485000"/>
                  </a:lnTo>
                  <a:lnTo>
                    <a:pt x="48082" y="480919"/>
                  </a:lnTo>
                  <a:lnTo>
                    <a:pt x="53072" y="477064"/>
                  </a:lnTo>
                  <a:lnTo>
                    <a:pt x="58288" y="473436"/>
                  </a:lnTo>
                  <a:lnTo>
                    <a:pt x="63732" y="470035"/>
                  </a:lnTo>
                  <a:lnTo>
                    <a:pt x="69175" y="466634"/>
                  </a:lnTo>
                  <a:lnTo>
                    <a:pt x="74845" y="463686"/>
                  </a:lnTo>
                  <a:lnTo>
                    <a:pt x="80742" y="461192"/>
                  </a:lnTo>
                  <a:lnTo>
                    <a:pt x="86866" y="458925"/>
                  </a:lnTo>
                  <a:lnTo>
                    <a:pt x="92763" y="456884"/>
                  </a:lnTo>
                  <a:lnTo>
                    <a:pt x="99340" y="455070"/>
                  </a:lnTo>
                  <a:lnTo>
                    <a:pt x="105464" y="453483"/>
                  </a:lnTo>
                  <a:lnTo>
                    <a:pt x="112041" y="452349"/>
                  </a:lnTo>
                  <a:lnTo>
                    <a:pt x="118618" y="451442"/>
                  </a:lnTo>
                  <a:lnTo>
                    <a:pt x="125195" y="450762"/>
                  </a:lnTo>
                  <a:lnTo>
                    <a:pt x="132000" y="450762"/>
                  </a:lnTo>
                  <a:lnTo>
                    <a:pt x="1290739" y="450762"/>
                  </a:lnTo>
                  <a:lnTo>
                    <a:pt x="1290739" y="43761"/>
                  </a:lnTo>
                  <a:lnTo>
                    <a:pt x="1290966" y="39453"/>
                  </a:lnTo>
                  <a:lnTo>
                    <a:pt x="1291647" y="34919"/>
                  </a:lnTo>
                  <a:lnTo>
                    <a:pt x="1292781" y="30837"/>
                  </a:lnTo>
                  <a:lnTo>
                    <a:pt x="1294368" y="26756"/>
                  </a:lnTo>
                  <a:lnTo>
                    <a:pt x="1296183" y="22901"/>
                  </a:lnTo>
                  <a:lnTo>
                    <a:pt x="1298224" y="19273"/>
                  </a:lnTo>
                  <a:lnTo>
                    <a:pt x="1300719" y="15872"/>
                  </a:lnTo>
                  <a:lnTo>
                    <a:pt x="1303667" y="12698"/>
                  </a:lnTo>
                  <a:lnTo>
                    <a:pt x="1306842" y="9750"/>
                  </a:lnTo>
                  <a:lnTo>
                    <a:pt x="1310018" y="7483"/>
                  </a:lnTo>
                  <a:lnTo>
                    <a:pt x="1313647" y="5215"/>
                  </a:lnTo>
                  <a:lnTo>
                    <a:pt x="1317729" y="3401"/>
                  </a:lnTo>
                  <a:lnTo>
                    <a:pt x="1321811" y="1814"/>
                  </a:lnTo>
                  <a:lnTo>
                    <a:pt x="1325894" y="681"/>
                  </a:lnTo>
                  <a:lnTo>
                    <a:pt x="13304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5" name="MH_Text_1"/>
          <p:cNvSpPr/>
          <p:nvPr>
            <p:custDataLst>
              <p:tags r:id="rId7"/>
            </p:custDataLst>
          </p:nvPr>
        </p:nvSpPr>
        <p:spPr>
          <a:xfrm>
            <a:off x="5753100" y="1071563"/>
            <a:ext cx="1873250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MH_Text_1"/>
          <p:cNvSpPr/>
          <p:nvPr>
            <p:custDataLst>
              <p:tags r:id="rId8"/>
            </p:custDataLst>
          </p:nvPr>
        </p:nvSpPr>
        <p:spPr>
          <a:xfrm>
            <a:off x="6373813" y="3086100"/>
            <a:ext cx="1871662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MH_Text_1"/>
          <p:cNvSpPr/>
          <p:nvPr>
            <p:custDataLst>
              <p:tags r:id="rId9"/>
            </p:custDataLst>
          </p:nvPr>
        </p:nvSpPr>
        <p:spPr>
          <a:xfrm>
            <a:off x="1719263" y="1168400"/>
            <a:ext cx="187325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MH_Text_1"/>
          <p:cNvSpPr/>
          <p:nvPr>
            <p:custDataLst>
              <p:tags r:id="rId10"/>
            </p:custDataLst>
          </p:nvPr>
        </p:nvSpPr>
        <p:spPr>
          <a:xfrm>
            <a:off x="1216025" y="1485900"/>
            <a:ext cx="2506663" cy="560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MH_Text_1"/>
          <p:cNvSpPr/>
          <p:nvPr>
            <p:custDataLst>
              <p:tags r:id="rId11"/>
            </p:custDataLst>
          </p:nvPr>
        </p:nvSpPr>
        <p:spPr>
          <a:xfrm>
            <a:off x="1000125" y="3025775"/>
            <a:ext cx="1871663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MH_Text_1"/>
          <p:cNvSpPr/>
          <p:nvPr>
            <p:custDataLst>
              <p:tags r:id="rId12"/>
            </p:custDataLst>
          </p:nvPr>
        </p:nvSpPr>
        <p:spPr>
          <a:xfrm>
            <a:off x="495300" y="3341688"/>
            <a:ext cx="2506663" cy="560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MH_Text_1"/>
          <p:cNvSpPr/>
          <p:nvPr>
            <p:custDataLst>
              <p:tags r:id="rId13"/>
            </p:custDataLst>
          </p:nvPr>
        </p:nvSpPr>
        <p:spPr>
          <a:xfrm>
            <a:off x="5753100" y="1384300"/>
            <a:ext cx="2505075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MH_Text_1"/>
          <p:cNvSpPr/>
          <p:nvPr>
            <p:custDataLst>
              <p:tags r:id="rId14"/>
            </p:custDataLst>
          </p:nvPr>
        </p:nvSpPr>
        <p:spPr>
          <a:xfrm>
            <a:off x="6386513" y="3394075"/>
            <a:ext cx="2506662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5" grpId="0"/>
      <p:bldP spid="27" grpId="0"/>
      <p:bldP spid="29" grpId="0"/>
      <p:bldP spid="30" grpId="0"/>
      <p:bldP spid="34" grpId="0"/>
      <p:bldP spid="35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Text_1"/>
          <p:cNvSpPr/>
          <p:nvPr>
            <p:custDataLst>
              <p:tags r:id="rId2"/>
            </p:custDataLst>
          </p:nvPr>
        </p:nvSpPr>
        <p:spPr>
          <a:xfrm>
            <a:off x="251520" y="1755775"/>
            <a:ext cx="8568630" cy="2238375"/>
          </a:xfrm>
          <a:prstGeom prst="rect">
            <a:avLst/>
          </a:prstGeom>
          <a:blipFill dpi="0"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04000" tIns="108000" rIns="396000" anchor="ctr">
            <a:norm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MH_Other_1"/>
          <p:cNvSpPr/>
          <p:nvPr>
            <p:custDataLst>
              <p:tags r:id="rId3"/>
            </p:custDataLst>
          </p:nvPr>
        </p:nvSpPr>
        <p:spPr>
          <a:xfrm>
            <a:off x="323528" y="4037014"/>
            <a:ext cx="8496622" cy="152400"/>
          </a:xfrm>
          <a:prstGeom prst="rect">
            <a:avLst/>
          </a:prstGeom>
          <a:blipFill dpi="0"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MH_Picture_1"/>
          <p:cNvSpPr/>
          <p:nvPr>
            <p:custDataLst>
              <p:tags r:id="rId4"/>
            </p:custDataLst>
          </p:nvPr>
        </p:nvSpPr>
        <p:spPr>
          <a:xfrm>
            <a:off x="711200" y="195263"/>
            <a:ext cx="2160588" cy="2160587"/>
          </a:xfrm>
          <a:prstGeom prst="ellipse">
            <a:avLst/>
          </a:prstGeom>
          <a:blipFill dpi="0" rotWithShape="1">
            <a:blip r:embed="rId18">
              <a:lum bright="70000" contrast="-70000"/>
            </a:blip>
            <a:srcRect/>
            <a:stretch>
              <a:fillRect/>
            </a:stretch>
          </a:blip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Picture_2"/>
          <p:cNvSpPr/>
          <p:nvPr>
            <p:custDataLst>
              <p:tags r:id="rId5"/>
            </p:custDataLst>
          </p:nvPr>
        </p:nvSpPr>
        <p:spPr>
          <a:xfrm>
            <a:off x="2903538" y="1792288"/>
            <a:ext cx="1763712" cy="1763712"/>
          </a:xfrm>
          <a:prstGeom prst="ellipse">
            <a:avLst/>
          </a:prstGeom>
          <a:blipFill dpi="0" rotWithShape="1">
            <a:blip r:embed="rId19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MH_Picture_3"/>
          <p:cNvSpPr/>
          <p:nvPr>
            <p:custDataLst>
              <p:tags r:id="rId6"/>
            </p:custDataLst>
          </p:nvPr>
        </p:nvSpPr>
        <p:spPr>
          <a:xfrm>
            <a:off x="1266825" y="2989263"/>
            <a:ext cx="1655763" cy="1655762"/>
          </a:xfrm>
          <a:prstGeom prst="ellipse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MH_Other_2"/>
          <p:cNvSpPr/>
          <p:nvPr>
            <p:custDataLst>
              <p:tags r:id="rId7"/>
            </p:custDataLst>
          </p:nvPr>
        </p:nvSpPr>
        <p:spPr>
          <a:xfrm>
            <a:off x="3048000" y="1301750"/>
            <a:ext cx="431800" cy="431800"/>
          </a:xfrm>
          <a:prstGeom prst="ellipse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MH_Other_3"/>
          <p:cNvSpPr/>
          <p:nvPr>
            <p:custDataLst>
              <p:tags r:id="rId8"/>
            </p:custDataLst>
          </p:nvPr>
        </p:nvSpPr>
        <p:spPr>
          <a:xfrm>
            <a:off x="3090863" y="4122738"/>
            <a:ext cx="431800" cy="431800"/>
          </a:xfrm>
          <a:prstGeom prst="ellipse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MH_Other_4"/>
          <p:cNvSpPr/>
          <p:nvPr>
            <p:custDataLst>
              <p:tags r:id="rId9"/>
            </p:custDataLst>
          </p:nvPr>
        </p:nvSpPr>
        <p:spPr>
          <a:xfrm>
            <a:off x="1160463" y="2649538"/>
            <a:ext cx="360362" cy="358775"/>
          </a:xfrm>
          <a:prstGeom prst="ellipse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MH_SubTitle_1"/>
          <p:cNvSpPr txBox="1"/>
          <p:nvPr>
            <p:custDataLst>
              <p:tags r:id="rId10"/>
            </p:custDataLst>
          </p:nvPr>
        </p:nvSpPr>
        <p:spPr>
          <a:xfrm>
            <a:off x="4935538" y="987425"/>
            <a:ext cx="4005262" cy="509588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应用前景</a:t>
            </a:r>
          </a:p>
        </p:txBody>
      </p:sp>
      <p:sp>
        <p:nvSpPr>
          <p:cNvPr id="13" name="MH_Text_1"/>
          <p:cNvSpPr/>
          <p:nvPr>
            <p:custDataLst>
              <p:tags r:id="rId11"/>
            </p:custDataLst>
          </p:nvPr>
        </p:nvSpPr>
        <p:spPr>
          <a:xfrm>
            <a:off x="4932363" y="1970088"/>
            <a:ext cx="3887787" cy="560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MH_Text_1"/>
          <p:cNvSpPr/>
          <p:nvPr>
            <p:custDataLst>
              <p:tags r:id="rId12"/>
            </p:custDataLst>
          </p:nvPr>
        </p:nvSpPr>
        <p:spPr>
          <a:xfrm>
            <a:off x="4932363" y="2638425"/>
            <a:ext cx="3887787" cy="560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MH_Text_1"/>
          <p:cNvSpPr/>
          <p:nvPr>
            <p:custDataLst>
              <p:tags r:id="rId13"/>
            </p:custDataLst>
          </p:nvPr>
        </p:nvSpPr>
        <p:spPr>
          <a:xfrm>
            <a:off x="4932363" y="3306763"/>
            <a:ext cx="3887787" cy="560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ccel="36600" decel="3000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9" dur="15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ccel="36600" decel="3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46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ccel="36600" decel="3000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53" dur="15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90800" y="2465388"/>
            <a:ext cx="3960813" cy="503237"/>
          </a:xfrm>
          <a:custGeom>
            <a:avLst/>
            <a:gdLst/>
            <a:ahLst/>
            <a:cxnLst/>
            <a:rect l="l" t="t" r="r" b="b"/>
            <a:pathLst>
              <a:path w="3960444" h="504056">
                <a:moveTo>
                  <a:pt x="2" y="0"/>
                </a:moveTo>
                <a:lnTo>
                  <a:pt x="3960440" y="0"/>
                </a:lnTo>
                <a:lnTo>
                  <a:pt x="3708414" y="252026"/>
                </a:lnTo>
                <a:lnTo>
                  <a:pt x="3960444" y="504056"/>
                </a:lnTo>
                <a:lnTo>
                  <a:pt x="0" y="504056"/>
                </a:lnTo>
                <a:lnTo>
                  <a:pt x="252029" y="252027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5763" y="2517775"/>
            <a:ext cx="31638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相关建议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16463" y="3222625"/>
            <a:ext cx="172720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案例对比分析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16463" y="3514725"/>
            <a:ext cx="172720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问题评估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716463" y="3806825"/>
            <a:ext cx="172720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相关对策</a:t>
            </a:r>
          </a:p>
        </p:txBody>
      </p:sp>
      <p:sp>
        <p:nvSpPr>
          <p:cNvPr id="18" name="椭圆 11"/>
          <p:cNvSpPr/>
          <p:nvPr/>
        </p:nvSpPr>
        <p:spPr>
          <a:xfrm>
            <a:off x="4097338" y="1058863"/>
            <a:ext cx="949325" cy="1144587"/>
          </a:xfrm>
          <a:custGeom>
            <a:avLst/>
            <a:gdLst/>
            <a:ahLst/>
            <a:cxnLst/>
            <a:rect l="l" t="t" r="r" b="b"/>
            <a:pathLst>
              <a:path w="1845204" h="2223400">
                <a:moveTo>
                  <a:pt x="922602" y="0"/>
                </a:moveTo>
                <a:cubicBezTo>
                  <a:pt x="1432141" y="0"/>
                  <a:pt x="1845204" y="413063"/>
                  <a:pt x="1845204" y="922602"/>
                </a:cubicBezTo>
                <a:cubicBezTo>
                  <a:pt x="1845204" y="1147299"/>
                  <a:pt x="1764878" y="1353235"/>
                  <a:pt x="1628134" y="1510557"/>
                </a:cubicBezTo>
                <a:lnTo>
                  <a:pt x="1635445" y="1510557"/>
                </a:lnTo>
                <a:lnTo>
                  <a:pt x="1593653" y="1552349"/>
                </a:lnTo>
                <a:cubicBezTo>
                  <a:pt x="1581994" y="1568184"/>
                  <a:pt x="1568184" y="1581994"/>
                  <a:pt x="1552350" y="1593652"/>
                </a:cubicBezTo>
                <a:lnTo>
                  <a:pt x="922602" y="2223400"/>
                </a:lnTo>
                <a:lnTo>
                  <a:pt x="292852" y="1593650"/>
                </a:lnTo>
                <a:cubicBezTo>
                  <a:pt x="277019" y="1581993"/>
                  <a:pt x="263211" y="1568185"/>
                  <a:pt x="251554" y="1552352"/>
                </a:cubicBezTo>
                <a:lnTo>
                  <a:pt x="209759" y="1510557"/>
                </a:lnTo>
                <a:lnTo>
                  <a:pt x="217070" y="1510557"/>
                </a:lnTo>
                <a:cubicBezTo>
                  <a:pt x="80326" y="1353235"/>
                  <a:pt x="0" y="1147299"/>
                  <a:pt x="0" y="922602"/>
                </a:cubicBezTo>
                <a:cubicBezTo>
                  <a:pt x="0" y="413063"/>
                  <a:pt x="413063" y="0"/>
                  <a:pt x="922602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05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00563" y="3113088"/>
            <a:ext cx="0" cy="1116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KSO_Shape"/>
          <p:cNvSpPr/>
          <p:nvPr/>
        </p:nvSpPr>
        <p:spPr bwMode="auto">
          <a:xfrm>
            <a:off x="3708400" y="3360738"/>
            <a:ext cx="569913" cy="571500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7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7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7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7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7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34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34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41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3" accel="100000" fill="hold">
                                          <p:stCondLst>
                                            <p:cond delay="84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54" grpId="0"/>
      <p:bldP spid="78" grpId="0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MH_PageTitle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61082" y="326728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案例对比分析</a:t>
            </a:r>
          </a:p>
        </p:txBody>
      </p:sp>
      <p:sp>
        <p:nvSpPr>
          <p:cNvPr id="3074" name="MH_SubTitle_2"/>
          <p:cNvSpPr/>
          <p:nvPr>
            <p:custDataLst>
              <p:tags r:id="rId3"/>
            </p:custDataLst>
          </p:nvPr>
        </p:nvSpPr>
        <p:spPr bwMode="auto">
          <a:xfrm>
            <a:off x="4430638" y="1348433"/>
            <a:ext cx="3187700" cy="420687"/>
          </a:xfrm>
          <a:custGeom>
            <a:avLst/>
            <a:gdLst>
              <a:gd name="T0" fmla="*/ 27367 w 3275513"/>
              <a:gd name="T1" fmla="*/ 0 h 431880"/>
              <a:gd name="T2" fmla="*/ 3058172 w 3275513"/>
              <a:gd name="T3" fmla="*/ 0 h 431880"/>
              <a:gd name="T4" fmla="*/ 3274013 w 3275513"/>
              <a:gd name="T5" fmla="*/ 215820 h 431880"/>
              <a:gd name="T6" fmla="*/ 3058172 w 3275513"/>
              <a:gd name="T7" fmla="*/ 431640 h 431880"/>
              <a:gd name="T8" fmla="*/ 873032 w 3275513"/>
              <a:gd name="T9" fmla="*/ 431640 h 431880"/>
              <a:gd name="T10" fmla="*/ 803886 w 3275513"/>
              <a:gd name="T11" fmla="*/ 355570 h 431880"/>
              <a:gd name="T12" fmla="*/ 69518 w 3275513"/>
              <a:gd name="T13" fmla="*/ 6269 h 431880"/>
              <a:gd name="T14" fmla="*/ 0 w 3275513"/>
              <a:gd name="T15" fmla="*/ 2757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180000" rIns="1800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同类课题研究成果</a:t>
            </a:r>
          </a:p>
        </p:txBody>
      </p:sp>
      <p:sp>
        <p:nvSpPr>
          <p:cNvPr id="3075" name="MH_SubTitle_1"/>
          <p:cNvSpPr/>
          <p:nvPr>
            <p:custDataLst>
              <p:tags r:id="rId4"/>
            </p:custDataLst>
          </p:nvPr>
        </p:nvSpPr>
        <p:spPr bwMode="auto">
          <a:xfrm>
            <a:off x="1431850" y="2799408"/>
            <a:ext cx="3192463" cy="420687"/>
          </a:xfrm>
          <a:custGeom>
            <a:avLst/>
            <a:gdLst>
              <a:gd name="T0" fmla="*/ 216036 w 3279285"/>
              <a:gd name="T1" fmla="*/ 0 h 431880"/>
              <a:gd name="T2" fmla="*/ 2354086 w 3279285"/>
              <a:gd name="T3" fmla="*/ 0 h 431880"/>
              <a:gd name="T4" fmla="*/ 2423293 w 3279285"/>
              <a:gd name="T5" fmla="*/ 76072 h 431880"/>
              <a:gd name="T6" fmla="*/ 3158326 w 3279285"/>
              <a:gd name="T7" fmla="*/ 425372 h 431880"/>
              <a:gd name="T8" fmla="*/ 3280755 w 3279285"/>
              <a:gd name="T9" fmla="*/ 431549 h 431880"/>
              <a:gd name="T10" fmla="*/ 3279845 w 3279285"/>
              <a:gd name="T11" fmla="*/ 431640 h 431880"/>
              <a:gd name="T12" fmla="*/ 216036 w 3279285"/>
              <a:gd name="T13" fmla="*/ 431640 h 431880"/>
              <a:gd name="T14" fmla="*/ 0 w 3279285"/>
              <a:gd name="T15" fmla="*/ 215820 h 431880"/>
              <a:gd name="T16" fmla="*/ 216036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180000" rIns="1800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本课题研究成果</a:t>
            </a:r>
          </a:p>
        </p:txBody>
      </p:sp>
      <p:sp>
        <p:nvSpPr>
          <p:cNvPr id="13" name="MH_Title_1"/>
          <p:cNvSpPr/>
          <p:nvPr>
            <p:custDataLst>
              <p:tags r:id="rId5"/>
            </p:custDataLst>
          </p:nvPr>
        </p:nvSpPr>
        <p:spPr>
          <a:xfrm>
            <a:off x="3660700" y="1445270"/>
            <a:ext cx="1655763" cy="1655763"/>
          </a:xfrm>
          <a:prstGeom prst="donut">
            <a:avLst>
              <a:gd name="adj" fmla="val 6327"/>
            </a:avLst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0" tIns="0" rIns="0" bIns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vs</a:t>
            </a:r>
            <a:endParaRPr lang="zh-CN" altLang="en-US" sz="6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MH_Text_1"/>
          <p:cNvSpPr/>
          <p:nvPr>
            <p:custDataLst>
              <p:tags r:id="rId6"/>
            </p:custDataLst>
          </p:nvPr>
        </p:nvSpPr>
        <p:spPr>
          <a:xfrm>
            <a:off x="5364088" y="1851670"/>
            <a:ext cx="2422525" cy="941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MH_Text_1"/>
          <p:cNvSpPr/>
          <p:nvPr>
            <p:custDataLst>
              <p:tags r:id="rId7"/>
            </p:custDataLst>
          </p:nvPr>
        </p:nvSpPr>
        <p:spPr>
          <a:xfrm>
            <a:off x="1331838" y="2096145"/>
            <a:ext cx="2484437" cy="71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4783063" y="3664595"/>
            <a:ext cx="1439862" cy="292100"/>
            <a:chOff x="4808251" y="3231378"/>
            <a:chExt cx="1440000" cy="292199"/>
          </a:xfrm>
        </p:grpSpPr>
        <p:sp>
          <p:nvSpPr>
            <p:cNvPr id="4" name="矩形 3"/>
            <p:cNvSpPr/>
            <p:nvPr/>
          </p:nvSpPr>
          <p:spPr>
            <a:xfrm>
              <a:off x="4808251" y="3271079"/>
              <a:ext cx="1440000" cy="252498"/>
            </a:xfrm>
            <a:prstGeom prst="rect">
              <a:avLst/>
            </a:pr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08251" y="3231378"/>
              <a:ext cx="1368556" cy="2906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创新性：一般</a:t>
              </a: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4783063" y="4015433"/>
            <a:ext cx="2303462" cy="290512"/>
            <a:chOff x="4808248" y="3582240"/>
            <a:chExt cx="2304000" cy="290657"/>
          </a:xfrm>
        </p:grpSpPr>
        <p:sp>
          <p:nvSpPr>
            <p:cNvPr id="15" name="矩形 14"/>
            <p:cNvSpPr/>
            <p:nvPr/>
          </p:nvSpPr>
          <p:spPr>
            <a:xfrm>
              <a:off x="4808248" y="3610829"/>
              <a:ext cx="2304000" cy="252538"/>
            </a:xfrm>
            <a:prstGeom prst="rect">
              <a:avLst/>
            </a:pr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08248" y="3582240"/>
              <a:ext cx="1984838" cy="2906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研发周期：时间长</a:t>
              </a: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4783063" y="4350395"/>
            <a:ext cx="1984375" cy="290513"/>
            <a:chOff x="4808248" y="3918042"/>
            <a:chExt cx="1985286" cy="290657"/>
          </a:xfrm>
        </p:grpSpPr>
        <p:sp>
          <p:nvSpPr>
            <p:cNvPr id="14" name="TextBox 13"/>
            <p:cNvSpPr txBox="1"/>
            <p:nvPr/>
          </p:nvSpPr>
          <p:spPr>
            <a:xfrm>
              <a:off x="4808248" y="3918042"/>
              <a:ext cx="1367464" cy="2906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回款数：</a:t>
              </a:r>
              <a:r>
                <a:rPr lang="en-US" altLang="zh-CN" sz="1100" b="1" dirty="0">
                  <a:latin typeface="+mn-lt"/>
                  <a:ea typeface="+mn-ea"/>
                  <a:cs typeface="+mn-ea"/>
                  <a:sym typeface="+mn-lt"/>
                </a:rPr>
                <a:t>640</a:t>
              </a:r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808248" y="3946631"/>
              <a:ext cx="1980521" cy="2525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08248" y="3918042"/>
              <a:ext cx="1985286" cy="290657"/>
            </a:xfrm>
            <a:prstGeom prst="rect">
              <a:avLst/>
            </a:pr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>
              <a:spAutoFit/>
            </a:bodyPr>
            <a:lstStyle/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所需经费：非常多</a:t>
              </a: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2890763" y="3664595"/>
            <a:ext cx="1439862" cy="292100"/>
            <a:chOff x="2915720" y="3231378"/>
            <a:chExt cx="1440000" cy="292199"/>
          </a:xfrm>
        </p:grpSpPr>
        <p:sp>
          <p:nvSpPr>
            <p:cNvPr id="19" name="矩形 18"/>
            <p:cNvSpPr/>
            <p:nvPr/>
          </p:nvSpPr>
          <p:spPr>
            <a:xfrm>
              <a:off x="2915720" y="3271079"/>
              <a:ext cx="1440000" cy="252498"/>
            </a:xfrm>
            <a:prstGeom prst="rect">
              <a:avLst/>
            </a:prstGeom>
            <a:blipFill dpi="0"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87164" y="3231378"/>
              <a:ext cx="1368556" cy="2906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创新性：较高</a:t>
              </a: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2025575" y="4015433"/>
            <a:ext cx="2305050" cy="290512"/>
            <a:chOff x="2051720" y="3582240"/>
            <a:chExt cx="2304000" cy="290657"/>
          </a:xfrm>
        </p:grpSpPr>
        <p:sp>
          <p:nvSpPr>
            <p:cNvPr id="18" name="矩形 17"/>
            <p:cNvSpPr/>
            <p:nvPr/>
          </p:nvSpPr>
          <p:spPr>
            <a:xfrm>
              <a:off x="2051720" y="3610829"/>
              <a:ext cx="2304000" cy="252538"/>
            </a:xfrm>
            <a:prstGeom prst="rect">
              <a:avLst/>
            </a:prstGeom>
            <a:blipFill dpi="0"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70663" y="3582240"/>
              <a:ext cx="1985057" cy="2906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研发周期：时间短</a:t>
              </a: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2344663" y="4324995"/>
            <a:ext cx="1985962" cy="315913"/>
            <a:chOff x="2370435" y="3893293"/>
            <a:chExt cx="1985285" cy="315405"/>
          </a:xfrm>
        </p:grpSpPr>
        <p:sp>
          <p:nvSpPr>
            <p:cNvPr id="22" name="TextBox 21"/>
            <p:cNvSpPr txBox="1"/>
            <p:nvPr/>
          </p:nvSpPr>
          <p:spPr>
            <a:xfrm>
              <a:off x="2987761" y="3893293"/>
              <a:ext cx="1367959" cy="2900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回款数：</a:t>
              </a:r>
              <a:r>
                <a:rPr lang="en-US" altLang="zh-CN" sz="1100" b="1" dirty="0">
                  <a:latin typeface="+mn-lt"/>
                  <a:ea typeface="+mn-ea"/>
                  <a:cs typeface="+mn-ea"/>
                  <a:sym typeface="+mn-lt"/>
                </a:rPr>
                <a:t>640</a:t>
              </a:r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375195" y="3945597"/>
              <a:ext cx="1980525" cy="2520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70435" y="3918652"/>
              <a:ext cx="1985285" cy="290046"/>
            </a:xfrm>
            <a:prstGeom prst="rect">
              <a:avLst/>
            </a:prstGeom>
            <a:blipFill dpi="0"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>
              <a:spAutoFit/>
            </a:bodyPr>
            <a:lstStyle/>
            <a:p>
              <a:pPr algn="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所需经费：比较少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animBg="1"/>
      <p:bldP spid="13" grpId="0" animBg="1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3701" y="327720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问题评估</a:t>
            </a: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3754438" y="1222375"/>
            <a:ext cx="1666875" cy="2840038"/>
            <a:chOff x="3753648" y="1221868"/>
            <a:chExt cx="1668310" cy="2841044"/>
          </a:xfrm>
        </p:grpSpPr>
        <p:sp>
          <p:nvSpPr>
            <p:cNvPr id="4" name="MH_Title_1"/>
            <p:cNvSpPr/>
            <p:nvPr>
              <p:custDataLst>
                <p:tags r:id="rId17"/>
              </p:custDataLst>
            </p:nvPr>
          </p:nvSpPr>
          <p:spPr>
            <a:xfrm>
              <a:off x="3753648" y="1221868"/>
              <a:ext cx="1668310" cy="1899323"/>
            </a:xfrm>
            <a:custGeom>
              <a:avLst/>
              <a:gdLst/>
              <a:ahLst/>
              <a:cxnLst/>
              <a:rect l="l" t="t" r="r" b="b"/>
              <a:pathLst>
                <a:path w="3240360" h="3757972">
                  <a:moveTo>
                    <a:pt x="1620180" y="0"/>
                  </a:moveTo>
                  <a:cubicBezTo>
                    <a:pt x="2514981" y="0"/>
                    <a:pt x="3240360" y="725379"/>
                    <a:pt x="3240360" y="1620180"/>
                  </a:cubicBezTo>
                  <a:cubicBezTo>
                    <a:pt x="3240360" y="2212023"/>
                    <a:pt x="2923020" y="2729746"/>
                    <a:pt x="2448272" y="3010903"/>
                  </a:cubicBezTo>
                  <a:lnTo>
                    <a:pt x="2448272" y="3511913"/>
                  </a:lnTo>
                  <a:cubicBezTo>
                    <a:pt x="2448272" y="3647808"/>
                    <a:pt x="2338108" y="3757972"/>
                    <a:pt x="2202213" y="3757972"/>
                  </a:cubicBezTo>
                  <a:lnTo>
                    <a:pt x="1038147" y="3757972"/>
                  </a:lnTo>
                  <a:cubicBezTo>
                    <a:pt x="902252" y="3757972"/>
                    <a:pt x="792088" y="3647808"/>
                    <a:pt x="792088" y="3511913"/>
                  </a:cubicBezTo>
                  <a:lnTo>
                    <a:pt x="792088" y="3010903"/>
                  </a:lnTo>
                  <a:cubicBezTo>
                    <a:pt x="317340" y="2729746"/>
                    <a:pt x="0" y="2212023"/>
                    <a:pt x="0" y="1620180"/>
                  </a:cubicBezTo>
                  <a:cubicBezTo>
                    <a:pt x="0" y="725379"/>
                    <a:pt x="725379" y="0"/>
                    <a:pt x="1620180" y="0"/>
                  </a:cubicBezTo>
                  <a:close/>
                </a:path>
              </a:pathLst>
            </a:custGeom>
            <a:blipFill dpi="0" rotWithShape="1"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03200" cap="flat" cmpd="sng" algn="ctr">
              <a:noFill/>
              <a:prstDash val="solid"/>
            </a:ln>
            <a:effectLst/>
          </p:spPr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？</a:t>
              </a:r>
              <a:endParaRPr lang="en-US" sz="8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MH_Other_1"/>
            <p:cNvSpPr/>
            <p:nvPr>
              <p:custDataLst>
                <p:tags r:id="rId18"/>
              </p:custDataLst>
            </p:nvPr>
          </p:nvSpPr>
          <p:spPr>
            <a:xfrm>
              <a:off x="4204886" y="3256176"/>
              <a:ext cx="780133" cy="158806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" name="MH_Other_2"/>
            <p:cNvSpPr/>
            <p:nvPr>
              <p:custDataLst>
                <p:tags r:id="rId19"/>
              </p:custDataLst>
            </p:nvPr>
          </p:nvSpPr>
          <p:spPr>
            <a:xfrm>
              <a:off x="4273207" y="3483269"/>
              <a:ext cx="643492" cy="160395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MH_Other_3"/>
            <p:cNvSpPr/>
            <p:nvPr>
              <p:custDataLst>
                <p:tags r:id="rId20"/>
              </p:custDataLst>
            </p:nvPr>
          </p:nvSpPr>
          <p:spPr>
            <a:xfrm>
              <a:off x="4204886" y="3713538"/>
              <a:ext cx="780133" cy="158806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21"/>
              </p:custDataLst>
            </p:nvPr>
          </p:nvSpPr>
          <p:spPr>
            <a:xfrm>
              <a:off x="4349472" y="3942219"/>
              <a:ext cx="490960" cy="12069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" name="MH_Other_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60638" y="1173163"/>
            <a:ext cx="441325" cy="433387"/>
          </a:xfrm>
          <a:prstGeom prst="ellipse">
            <a:avLst/>
          </a:prstGeom>
          <a:blipFill dpi="0"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 algn="ctr">
            <a:noFill/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01</a:t>
            </a:r>
          </a:p>
        </p:txBody>
      </p:sp>
      <p:cxnSp>
        <p:nvCxnSpPr>
          <p:cNvPr id="10" name="MH_Other_6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3067050" y="1446213"/>
            <a:ext cx="588963" cy="241300"/>
          </a:xfrm>
          <a:prstGeom prst="line">
            <a:avLst/>
          </a:prstGeom>
          <a:noFill/>
          <a:ln w="38100" algn="ctr">
            <a:solidFill>
              <a:srgbClr val="BFBFB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MH_Other_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80138" y="1173163"/>
            <a:ext cx="441325" cy="433387"/>
          </a:xfrm>
          <a:prstGeom prst="ellipse">
            <a:avLst/>
          </a:prstGeom>
          <a:blipFill dpi="0"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 algn="ctr">
            <a:noFill/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02</a:t>
            </a:r>
          </a:p>
        </p:txBody>
      </p:sp>
      <p:cxnSp>
        <p:nvCxnSpPr>
          <p:cNvPr id="12" name="MH_Other_8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rot="8309691">
            <a:off x="5530850" y="1433513"/>
            <a:ext cx="588963" cy="239712"/>
          </a:xfrm>
          <a:prstGeom prst="line">
            <a:avLst/>
          </a:prstGeom>
          <a:noFill/>
          <a:ln w="38100" algn="ctr">
            <a:solidFill>
              <a:srgbClr val="BFBFB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MH_Other_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35313" y="3481388"/>
            <a:ext cx="441325" cy="433387"/>
          </a:xfrm>
          <a:prstGeom prst="ellipse">
            <a:avLst/>
          </a:prstGeom>
          <a:blipFill dpi="0"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 algn="ctr">
            <a:noFill/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03</a:t>
            </a:r>
          </a:p>
        </p:txBody>
      </p:sp>
      <p:cxnSp>
        <p:nvCxnSpPr>
          <p:cNvPr id="14" name="MH_Other_10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rot="-3781756">
            <a:off x="3502026" y="3194050"/>
            <a:ext cx="577850" cy="244475"/>
          </a:xfrm>
          <a:prstGeom prst="line">
            <a:avLst/>
          </a:prstGeom>
          <a:noFill/>
          <a:ln w="38100" algn="ctr">
            <a:solidFill>
              <a:srgbClr val="BFBFB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MH_Other_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37213" y="3481388"/>
            <a:ext cx="441325" cy="433387"/>
          </a:xfrm>
          <a:prstGeom prst="ellipse">
            <a:avLst/>
          </a:prstGeom>
          <a:blipFill dpi="0"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 algn="ctr">
            <a:noFill/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04</a:t>
            </a:r>
          </a:p>
        </p:txBody>
      </p:sp>
      <p:cxnSp>
        <p:nvCxnSpPr>
          <p:cNvPr id="16" name="MH_Other_12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flipH="1" flipV="1">
            <a:off x="5153025" y="3113088"/>
            <a:ext cx="506413" cy="390525"/>
          </a:xfrm>
          <a:prstGeom prst="line">
            <a:avLst/>
          </a:prstGeom>
          <a:noFill/>
          <a:ln w="38100" algn="ctr">
            <a:solidFill>
              <a:srgbClr val="BFBFB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MH_Text_1"/>
          <p:cNvSpPr/>
          <p:nvPr>
            <p:custDataLst>
              <p:tags r:id="rId9"/>
            </p:custDataLst>
          </p:nvPr>
        </p:nvSpPr>
        <p:spPr>
          <a:xfrm>
            <a:off x="1190625" y="1749425"/>
            <a:ext cx="1871663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MH_Text_1"/>
          <p:cNvSpPr/>
          <p:nvPr>
            <p:custDataLst>
              <p:tags r:id="rId10"/>
            </p:custDataLst>
          </p:nvPr>
        </p:nvSpPr>
        <p:spPr>
          <a:xfrm>
            <a:off x="844550" y="2003425"/>
            <a:ext cx="2217738" cy="560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MH_Text_1"/>
          <p:cNvSpPr/>
          <p:nvPr>
            <p:custDataLst>
              <p:tags r:id="rId11"/>
            </p:custDataLst>
          </p:nvPr>
        </p:nvSpPr>
        <p:spPr>
          <a:xfrm>
            <a:off x="1257300" y="3148013"/>
            <a:ext cx="1871663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MH_Text_1"/>
          <p:cNvSpPr/>
          <p:nvPr>
            <p:custDataLst>
              <p:tags r:id="rId12"/>
            </p:custDataLst>
          </p:nvPr>
        </p:nvSpPr>
        <p:spPr>
          <a:xfrm>
            <a:off x="773113" y="3463925"/>
            <a:ext cx="2217737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MH_Text_1"/>
          <p:cNvSpPr/>
          <p:nvPr>
            <p:custDataLst>
              <p:tags r:id="rId13"/>
            </p:custDataLst>
          </p:nvPr>
        </p:nvSpPr>
        <p:spPr>
          <a:xfrm>
            <a:off x="6257925" y="3148013"/>
            <a:ext cx="1873250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MH_Text_1"/>
          <p:cNvSpPr/>
          <p:nvPr>
            <p:custDataLst>
              <p:tags r:id="rId14"/>
            </p:custDataLst>
          </p:nvPr>
        </p:nvSpPr>
        <p:spPr>
          <a:xfrm>
            <a:off x="6257925" y="3463925"/>
            <a:ext cx="2219325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MH_Text_1"/>
          <p:cNvSpPr/>
          <p:nvPr>
            <p:custDataLst>
              <p:tags r:id="rId15"/>
            </p:custDataLst>
          </p:nvPr>
        </p:nvSpPr>
        <p:spPr>
          <a:xfrm>
            <a:off x="6313488" y="1749425"/>
            <a:ext cx="187325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MH_Text_1"/>
          <p:cNvSpPr/>
          <p:nvPr>
            <p:custDataLst>
              <p:tags r:id="rId16"/>
            </p:custDataLst>
          </p:nvPr>
        </p:nvSpPr>
        <p:spPr>
          <a:xfrm>
            <a:off x="6313488" y="2003425"/>
            <a:ext cx="2219325" cy="560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34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34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41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3" accel="100000" fill="hold">
                                          <p:stCondLst>
                                            <p:cond delay="84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81"/>
          <p:cNvGrpSpPr/>
          <p:nvPr/>
        </p:nvGrpSpPr>
        <p:grpSpPr bwMode="auto">
          <a:xfrm>
            <a:off x="5327650" y="1827213"/>
            <a:ext cx="2224088" cy="2220912"/>
            <a:chOff x="2444" y="1176"/>
            <a:chExt cx="1401" cy="1400"/>
          </a:xfrm>
        </p:grpSpPr>
        <p:sp>
          <p:nvSpPr>
            <p:cNvPr id="38" name="Freeform 4"/>
            <p:cNvSpPr/>
            <p:nvPr/>
          </p:nvSpPr>
          <p:spPr bwMode="auto">
            <a:xfrm>
              <a:off x="2444" y="1176"/>
              <a:ext cx="1401" cy="1400"/>
            </a:xfrm>
            <a:custGeom>
              <a:avLst/>
              <a:gdLst>
                <a:gd name="T0" fmla="*/ 2002757 w 1050"/>
                <a:gd name="T1" fmla="*/ 2262261 h 1049"/>
                <a:gd name="T2" fmla="*/ 1917640 w 1050"/>
                <a:gd name="T3" fmla="*/ 2495251 h 1049"/>
                <a:gd name="T4" fmla="*/ 1679813 w 1050"/>
                <a:gd name="T5" fmla="*/ 2427609 h 1049"/>
                <a:gd name="T6" fmla="*/ 1564654 w 1050"/>
                <a:gd name="T7" fmla="*/ 2615505 h 1049"/>
                <a:gd name="T8" fmla="*/ 1316813 w 1050"/>
                <a:gd name="T9" fmla="*/ 2482725 h 1049"/>
                <a:gd name="T10" fmla="*/ 1109027 w 1050"/>
                <a:gd name="T11" fmla="*/ 2623020 h 1049"/>
                <a:gd name="T12" fmla="*/ 953813 w 1050"/>
                <a:gd name="T13" fmla="*/ 2427609 h 1049"/>
                <a:gd name="T14" fmla="*/ 753537 w 1050"/>
                <a:gd name="T15" fmla="*/ 2512788 h 1049"/>
                <a:gd name="T16" fmla="*/ 680937 w 1050"/>
                <a:gd name="T17" fmla="*/ 2297335 h 1049"/>
                <a:gd name="T18" fmla="*/ 580800 w 1050"/>
                <a:gd name="T19" fmla="*/ 2224682 h 1049"/>
                <a:gd name="T20" fmla="*/ 350483 w 1050"/>
                <a:gd name="T21" fmla="*/ 2219671 h 1049"/>
                <a:gd name="T22" fmla="*/ 335462 w 1050"/>
                <a:gd name="T23" fmla="*/ 1949102 h 1049"/>
                <a:gd name="T24" fmla="*/ 117662 w 1050"/>
                <a:gd name="T25" fmla="*/ 1878954 h 1049"/>
                <a:gd name="T26" fmla="*/ 195269 w 1050"/>
                <a:gd name="T27" fmla="*/ 1645964 h 1049"/>
                <a:gd name="T28" fmla="*/ 0 w 1050"/>
                <a:gd name="T29" fmla="*/ 1478111 h 1049"/>
                <a:gd name="T30" fmla="*/ 150207 w 1050"/>
                <a:gd name="T31" fmla="*/ 1252636 h 1049"/>
                <a:gd name="T32" fmla="*/ 15021 w 1050"/>
                <a:gd name="T33" fmla="*/ 1067246 h 1049"/>
                <a:gd name="T34" fmla="*/ 215296 w 1050"/>
                <a:gd name="T35" fmla="*/ 921940 h 1049"/>
                <a:gd name="T36" fmla="*/ 137690 w 1050"/>
                <a:gd name="T37" fmla="*/ 711497 h 1049"/>
                <a:gd name="T38" fmla="*/ 370510 w 1050"/>
                <a:gd name="T39" fmla="*/ 626318 h 1049"/>
                <a:gd name="T40" fmla="*/ 350483 w 1050"/>
                <a:gd name="T41" fmla="*/ 408359 h 1049"/>
                <a:gd name="T42" fmla="*/ 580800 w 1050"/>
                <a:gd name="T43" fmla="*/ 405854 h 1049"/>
                <a:gd name="T44" fmla="*/ 678434 w 1050"/>
                <a:gd name="T45" fmla="*/ 152822 h 1049"/>
                <a:gd name="T46" fmla="*/ 896234 w 1050"/>
                <a:gd name="T47" fmla="*/ 220464 h 1049"/>
                <a:gd name="T48" fmla="*/ 1013896 w 1050"/>
                <a:gd name="T49" fmla="*/ 182885 h 1049"/>
                <a:gd name="T50" fmla="*/ 1254227 w 1050"/>
                <a:gd name="T51" fmla="*/ 145306 h 1049"/>
                <a:gd name="T52" fmla="*/ 1482040 w 1050"/>
                <a:gd name="T53" fmla="*/ 0 h 1049"/>
                <a:gd name="T54" fmla="*/ 1617226 w 1050"/>
                <a:gd name="T55" fmla="*/ 182885 h 1049"/>
                <a:gd name="T56" fmla="*/ 1737392 w 1050"/>
                <a:gd name="T57" fmla="*/ 220464 h 1049"/>
                <a:gd name="T58" fmla="*/ 1955192 w 1050"/>
                <a:gd name="T59" fmla="*/ 152822 h 1049"/>
                <a:gd name="T60" fmla="*/ 2027791 w 1050"/>
                <a:gd name="T61" fmla="*/ 388317 h 1049"/>
                <a:gd name="T62" fmla="*/ 2253102 w 1050"/>
                <a:gd name="T63" fmla="*/ 378296 h 1049"/>
                <a:gd name="T64" fmla="*/ 2263115 w 1050"/>
                <a:gd name="T65" fmla="*/ 626318 h 1049"/>
                <a:gd name="T66" fmla="*/ 2495936 w 1050"/>
                <a:gd name="T67" fmla="*/ 711497 h 1049"/>
                <a:gd name="T68" fmla="*/ 2428343 w 1050"/>
                <a:gd name="T69" fmla="*/ 952003 h 1049"/>
                <a:gd name="T70" fmla="*/ 2616102 w 1050"/>
                <a:gd name="T71" fmla="*/ 1067246 h 1049"/>
                <a:gd name="T72" fmla="*/ 2485922 w 1050"/>
                <a:gd name="T73" fmla="*/ 1312763 h 1049"/>
                <a:gd name="T74" fmla="*/ 2623612 w 1050"/>
                <a:gd name="T75" fmla="*/ 1520700 h 1049"/>
                <a:gd name="T76" fmla="*/ 2428343 w 1050"/>
                <a:gd name="T77" fmla="*/ 1676027 h 1049"/>
                <a:gd name="T78" fmla="*/ 2515963 w 1050"/>
                <a:gd name="T79" fmla="*/ 1878954 h 1049"/>
                <a:gd name="T80" fmla="*/ 2298164 w 1050"/>
                <a:gd name="T81" fmla="*/ 1949102 h 1049"/>
                <a:gd name="T82" fmla="*/ 2225564 w 1050"/>
                <a:gd name="T83" fmla="*/ 2049313 h 1049"/>
                <a:gd name="T84" fmla="*/ 2223060 w 1050"/>
                <a:gd name="T85" fmla="*/ 2282303 h 10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50"/>
                <a:gd name="T130" fmla="*/ 0 h 1049"/>
                <a:gd name="T131" fmla="*/ 1050 w 1050"/>
                <a:gd name="T132" fmla="*/ 1049 h 104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50" h="1049">
                  <a:moveTo>
                    <a:pt x="888" y="911"/>
                  </a:moveTo>
                  <a:lnTo>
                    <a:pt x="820" y="888"/>
                  </a:lnTo>
                  <a:lnTo>
                    <a:pt x="800" y="903"/>
                  </a:lnTo>
                  <a:lnTo>
                    <a:pt x="780" y="917"/>
                  </a:lnTo>
                  <a:lnTo>
                    <a:pt x="781" y="988"/>
                  </a:lnTo>
                  <a:lnTo>
                    <a:pt x="766" y="996"/>
                  </a:lnTo>
                  <a:lnTo>
                    <a:pt x="751" y="1003"/>
                  </a:lnTo>
                  <a:lnTo>
                    <a:pt x="694" y="961"/>
                  </a:lnTo>
                  <a:lnTo>
                    <a:pt x="671" y="969"/>
                  </a:lnTo>
                  <a:lnTo>
                    <a:pt x="658" y="972"/>
                  </a:lnTo>
                  <a:lnTo>
                    <a:pt x="646" y="976"/>
                  </a:lnTo>
                  <a:lnTo>
                    <a:pt x="625" y="1044"/>
                  </a:lnTo>
                  <a:lnTo>
                    <a:pt x="592" y="1049"/>
                  </a:lnTo>
                  <a:lnTo>
                    <a:pt x="551" y="991"/>
                  </a:lnTo>
                  <a:lnTo>
                    <a:pt x="526" y="991"/>
                  </a:lnTo>
                  <a:lnTo>
                    <a:pt x="501" y="991"/>
                  </a:lnTo>
                  <a:lnTo>
                    <a:pt x="460" y="1049"/>
                  </a:lnTo>
                  <a:lnTo>
                    <a:pt x="443" y="1047"/>
                  </a:lnTo>
                  <a:lnTo>
                    <a:pt x="426" y="1044"/>
                  </a:lnTo>
                  <a:lnTo>
                    <a:pt x="405" y="976"/>
                  </a:lnTo>
                  <a:lnTo>
                    <a:pt x="381" y="969"/>
                  </a:lnTo>
                  <a:lnTo>
                    <a:pt x="369" y="965"/>
                  </a:lnTo>
                  <a:lnTo>
                    <a:pt x="358" y="961"/>
                  </a:lnTo>
                  <a:lnTo>
                    <a:pt x="301" y="1003"/>
                  </a:lnTo>
                  <a:lnTo>
                    <a:pt x="286" y="996"/>
                  </a:lnTo>
                  <a:lnTo>
                    <a:pt x="271" y="988"/>
                  </a:lnTo>
                  <a:lnTo>
                    <a:pt x="272" y="917"/>
                  </a:lnTo>
                  <a:lnTo>
                    <a:pt x="252" y="903"/>
                  </a:lnTo>
                  <a:lnTo>
                    <a:pt x="242" y="895"/>
                  </a:lnTo>
                  <a:lnTo>
                    <a:pt x="232" y="888"/>
                  </a:lnTo>
                  <a:lnTo>
                    <a:pt x="164" y="911"/>
                  </a:lnTo>
                  <a:lnTo>
                    <a:pt x="152" y="899"/>
                  </a:lnTo>
                  <a:lnTo>
                    <a:pt x="140" y="886"/>
                  </a:lnTo>
                  <a:lnTo>
                    <a:pt x="163" y="818"/>
                  </a:lnTo>
                  <a:lnTo>
                    <a:pt x="148" y="799"/>
                  </a:lnTo>
                  <a:lnTo>
                    <a:pt x="134" y="778"/>
                  </a:lnTo>
                  <a:lnTo>
                    <a:pt x="63" y="779"/>
                  </a:lnTo>
                  <a:lnTo>
                    <a:pt x="55" y="765"/>
                  </a:lnTo>
                  <a:lnTo>
                    <a:pt x="47" y="750"/>
                  </a:lnTo>
                  <a:lnTo>
                    <a:pt x="90" y="693"/>
                  </a:lnTo>
                  <a:lnTo>
                    <a:pt x="82" y="669"/>
                  </a:lnTo>
                  <a:lnTo>
                    <a:pt x="78" y="657"/>
                  </a:lnTo>
                  <a:lnTo>
                    <a:pt x="75" y="645"/>
                  </a:lnTo>
                  <a:lnTo>
                    <a:pt x="6" y="623"/>
                  </a:lnTo>
                  <a:lnTo>
                    <a:pt x="0" y="590"/>
                  </a:lnTo>
                  <a:lnTo>
                    <a:pt x="60" y="549"/>
                  </a:lnTo>
                  <a:lnTo>
                    <a:pt x="59" y="524"/>
                  </a:lnTo>
                  <a:lnTo>
                    <a:pt x="60" y="500"/>
                  </a:lnTo>
                  <a:lnTo>
                    <a:pt x="0" y="459"/>
                  </a:lnTo>
                  <a:lnTo>
                    <a:pt x="3" y="442"/>
                  </a:lnTo>
                  <a:lnTo>
                    <a:pt x="6" y="426"/>
                  </a:lnTo>
                  <a:lnTo>
                    <a:pt x="75" y="405"/>
                  </a:lnTo>
                  <a:lnTo>
                    <a:pt x="82" y="380"/>
                  </a:lnTo>
                  <a:lnTo>
                    <a:pt x="86" y="368"/>
                  </a:lnTo>
                  <a:lnTo>
                    <a:pt x="90" y="356"/>
                  </a:lnTo>
                  <a:lnTo>
                    <a:pt x="47" y="299"/>
                  </a:lnTo>
                  <a:lnTo>
                    <a:pt x="55" y="284"/>
                  </a:lnTo>
                  <a:lnTo>
                    <a:pt x="63" y="270"/>
                  </a:lnTo>
                  <a:lnTo>
                    <a:pt x="134" y="271"/>
                  </a:lnTo>
                  <a:lnTo>
                    <a:pt x="148" y="250"/>
                  </a:lnTo>
                  <a:lnTo>
                    <a:pt x="155" y="240"/>
                  </a:lnTo>
                  <a:lnTo>
                    <a:pt x="163" y="231"/>
                  </a:lnTo>
                  <a:lnTo>
                    <a:pt x="140" y="163"/>
                  </a:lnTo>
                  <a:lnTo>
                    <a:pt x="152" y="151"/>
                  </a:lnTo>
                  <a:lnTo>
                    <a:pt x="164" y="139"/>
                  </a:lnTo>
                  <a:lnTo>
                    <a:pt x="232" y="162"/>
                  </a:lnTo>
                  <a:lnTo>
                    <a:pt x="252" y="147"/>
                  </a:lnTo>
                  <a:lnTo>
                    <a:pt x="272" y="133"/>
                  </a:lnTo>
                  <a:lnTo>
                    <a:pt x="271" y="61"/>
                  </a:lnTo>
                  <a:lnTo>
                    <a:pt x="286" y="53"/>
                  </a:lnTo>
                  <a:lnTo>
                    <a:pt x="301" y="46"/>
                  </a:lnTo>
                  <a:lnTo>
                    <a:pt x="358" y="88"/>
                  </a:lnTo>
                  <a:lnTo>
                    <a:pt x="381" y="80"/>
                  </a:lnTo>
                  <a:lnTo>
                    <a:pt x="393" y="76"/>
                  </a:lnTo>
                  <a:lnTo>
                    <a:pt x="405" y="73"/>
                  </a:lnTo>
                  <a:lnTo>
                    <a:pt x="426" y="5"/>
                  </a:lnTo>
                  <a:lnTo>
                    <a:pt x="460" y="0"/>
                  </a:lnTo>
                  <a:lnTo>
                    <a:pt x="501" y="58"/>
                  </a:lnTo>
                  <a:lnTo>
                    <a:pt x="526" y="57"/>
                  </a:lnTo>
                  <a:lnTo>
                    <a:pt x="551" y="58"/>
                  </a:lnTo>
                  <a:lnTo>
                    <a:pt x="592" y="0"/>
                  </a:lnTo>
                  <a:lnTo>
                    <a:pt x="608" y="2"/>
                  </a:lnTo>
                  <a:lnTo>
                    <a:pt x="625" y="5"/>
                  </a:lnTo>
                  <a:lnTo>
                    <a:pt x="646" y="73"/>
                  </a:lnTo>
                  <a:lnTo>
                    <a:pt x="671" y="80"/>
                  </a:lnTo>
                  <a:lnTo>
                    <a:pt x="682" y="84"/>
                  </a:lnTo>
                  <a:lnTo>
                    <a:pt x="694" y="88"/>
                  </a:lnTo>
                  <a:lnTo>
                    <a:pt x="751" y="46"/>
                  </a:lnTo>
                  <a:lnTo>
                    <a:pt x="766" y="53"/>
                  </a:lnTo>
                  <a:lnTo>
                    <a:pt x="781" y="61"/>
                  </a:lnTo>
                  <a:lnTo>
                    <a:pt x="780" y="133"/>
                  </a:lnTo>
                  <a:lnTo>
                    <a:pt x="800" y="147"/>
                  </a:lnTo>
                  <a:lnTo>
                    <a:pt x="810" y="155"/>
                  </a:lnTo>
                  <a:lnTo>
                    <a:pt x="820" y="162"/>
                  </a:lnTo>
                  <a:lnTo>
                    <a:pt x="888" y="139"/>
                  </a:lnTo>
                  <a:lnTo>
                    <a:pt x="900" y="151"/>
                  </a:lnTo>
                  <a:lnTo>
                    <a:pt x="912" y="163"/>
                  </a:lnTo>
                  <a:lnTo>
                    <a:pt x="889" y="231"/>
                  </a:lnTo>
                  <a:lnTo>
                    <a:pt x="904" y="250"/>
                  </a:lnTo>
                  <a:lnTo>
                    <a:pt x="918" y="271"/>
                  </a:lnTo>
                  <a:lnTo>
                    <a:pt x="989" y="270"/>
                  </a:lnTo>
                  <a:lnTo>
                    <a:pt x="997" y="284"/>
                  </a:lnTo>
                  <a:lnTo>
                    <a:pt x="1005" y="299"/>
                  </a:lnTo>
                  <a:lnTo>
                    <a:pt x="962" y="356"/>
                  </a:lnTo>
                  <a:lnTo>
                    <a:pt x="970" y="380"/>
                  </a:lnTo>
                  <a:lnTo>
                    <a:pt x="974" y="393"/>
                  </a:lnTo>
                  <a:lnTo>
                    <a:pt x="977" y="405"/>
                  </a:lnTo>
                  <a:lnTo>
                    <a:pt x="1045" y="426"/>
                  </a:lnTo>
                  <a:lnTo>
                    <a:pt x="1050" y="459"/>
                  </a:lnTo>
                  <a:lnTo>
                    <a:pt x="992" y="500"/>
                  </a:lnTo>
                  <a:lnTo>
                    <a:pt x="993" y="524"/>
                  </a:lnTo>
                  <a:lnTo>
                    <a:pt x="992" y="549"/>
                  </a:lnTo>
                  <a:lnTo>
                    <a:pt x="1050" y="590"/>
                  </a:lnTo>
                  <a:lnTo>
                    <a:pt x="1048" y="607"/>
                  </a:lnTo>
                  <a:lnTo>
                    <a:pt x="1045" y="623"/>
                  </a:lnTo>
                  <a:lnTo>
                    <a:pt x="977" y="645"/>
                  </a:lnTo>
                  <a:lnTo>
                    <a:pt x="970" y="669"/>
                  </a:lnTo>
                  <a:lnTo>
                    <a:pt x="966" y="681"/>
                  </a:lnTo>
                  <a:lnTo>
                    <a:pt x="962" y="693"/>
                  </a:lnTo>
                  <a:lnTo>
                    <a:pt x="1005" y="750"/>
                  </a:lnTo>
                  <a:lnTo>
                    <a:pt x="997" y="765"/>
                  </a:lnTo>
                  <a:lnTo>
                    <a:pt x="989" y="779"/>
                  </a:lnTo>
                  <a:lnTo>
                    <a:pt x="918" y="778"/>
                  </a:lnTo>
                  <a:lnTo>
                    <a:pt x="904" y="799"/>
                  </a:lnTo>
                  <a:lnTo>
                    <a:pt x="897" y="809"/>
                  </a:lnTo>
                  <a:lnTo>
                    <a:pt x="889" y="818"/>
                  </a:lnTo>
                  <a:lnTo>
                    <a:pt x="912" y="886"/>
                  </a:lnTo>
                  <a:lnTo>
                    <a:pt x="900" y="899"/>
                  </a:lnTo>
                  <a:lnTo>
                    <a:pt x="888" y="911"/>
                  </a:lnTo>
                  <a:close/>
                </a:path>
              </a:pathLst>
            </a:cu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2661" y="1389"/>
              <a:ext cx="971" cy="973"/>
            </a:xfrm>
            <a:prstGeom prst="ellipse">
              <a:avLst/>
            </a:prstGeom>
            <a:noFill/>
            <a:ln w="22225">
              <a:noFill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0" name="Group 82"/>
          <p:cNvGrpSpPr/>
          <p:nvPr/>
        </p:nvGrpSpPr>
        <p:grpSpPr bwMode="auto">
          <a:xfrm>
            <a:off x="7142163" y="1314450"/>
            <a:ext cx="1258887" cy="1255713"/>
            <a:chOff x="3587" y="853"/>
            <a:chExt cx="793" cy="792"/>
          </a:xfrm>
        </p:grpSpPr>
        <p:sp>
          <p:nvSpPr>
            <p:cNvPr id="41" name="Freeform 6"/>
            <p:cNvSpPr/>
            <p:nvPr/>
          </p:nvSpPr>
          <p:spPr bwMode="auto">
            <a:xfrm>
              <a:off x="3587" y="853"/>
              <a:ext cx="793" cy="792"/>
            </a:xfrm>
            <a:custGeom>
              <a:avLst/>
              <a:gdLst>
                <a:gd name="T0" fmla="*/ 1030118 w 637"/>
                <a:gd name="T1" fmla="*/ 1282427 h 638"/>
                <a:gd name="T2" fmla="*/ 981065 w 637"/>
                <a:gd name="T3" fmla="*/ 1305744 h 638"/>
                <a:gd name="T4" fmla="*/ 927340 w 637"/>
                <a:gd name="T5" fmla="*/ 1324397 h 638"/>
                <a:gd name="T6" fmla="*/ 845584 w 637"/>
                <a:gd name="T7" fmla="*/ 1482952 h 638"/>
                <a:gd name="T8" fmla="*/ 728791 w 637"/>
                <a:gd name="T9" fmla="*/ 1350046 h 638"/>
                <a:gd name="T10" fmla="*/ 672730 w 637"/>
                <a:gd name="T11" fmla="*/ 1345382 h 638"/>
                <a:gd name="T12" fmla="*/ 616669 w 637"/>
                <a:gd name="T13" fmla="*/ 1336056 h 638"/>
                <a:gd name="T14" fmla="*/ 488196 w 637"/>
                <a:gd name="T15" fmla="*/ 1443313 h 638"/>
                <a:gd name="T16" fmla="*/ 422792 w 637"/>
                <a:gd name="T17" fmla="*/ 1417664 h 638"/>
                <a:gd name="T18" fmla="*/ 406441 w 637"/>
                <a:gd name="T19" fmla="*/ 1242788 h 638"/>
                <a:gd name="T20" fmla="*/ 362060 w 637"/>
                <a:gd name="T21" fmla="*/ 1210145 h 638"/>
                <a:gd name="T22" fmla="*/ 184534 w 637"/>
                <a:gd name="T23" fmla="*/ 1238125 h 638"/>
                <a:gd name="T24" fmla="*/ 130809 w 637"/>
                <a:gd name="T25" fmla="*/ 1170506 h 638"/>
                <a:gd name="T26" fmla="*/ 207892 w 637"/>
                <a:gd name="T27" fmla="*/ 1007288 h 638"/>
                <a:gd name="T28" fmla="*/ 182198 w 637"/>
                <a:gd name="T29" fmla="*/ 955991 h 638"/>
                <a:gd name="T30" fmla="*/ 14015 w 637"/>
                <a:gd name="T31" fmla="*/ 893035 h 638"/>
                <a:gd name="T32" fmla="*/ 0 w 637"/>
                <a:gd name="T33" fmla="*/ 806763 h 638"/>
                <a:gd name="T34" fmla="*/ 149496 w 637"/>
                <a:gd name="T35" fmla="*/ 701837 h 638"/>
                <a:gd name="T36" fmla="*/ 156503 w 637"/>
                <a:gd name="T37" fmla="*/ 643545 h 638"/>
                <a:gd name="T38" fmla="*/ 39710 w 637"/>
                <a:gd name="T39" fmla="*/ 501312 h 638"/>
                <a:gd name="T40" fmla="*/ 70076 w 637"/>
                <a:gd name="T41" fmla="*/ 424367 h 638"/>
                <a:gd name="T42" fmla="*/ 254610 w 637"/>
                <a:gd name="T43" fmla="*/ 408045 h 638"/>
                <a:gd name="T44" fmla="*/ 289648 w 637"/>
                <a:gd name="T45" fmla="*/ 361411 h 638"/>
                <a:gd name="T46" fmla="*/ 259281 w 637"/>
                <a:gd name="T47" fmla="*/ 177208 h 638"/>
                <a:gd name="T48" fmla="*/ 322350 w 637"/>
                <a:gd name="T49" fmla="*/ 128243 h 638"/>
                <a:gd name="T50" fmla="*/ 492868 w 637"/>
                <a:gd name="T51" fmla="*/ 205188 h 638"/>
                <a:gd name="T52" fmla="*/ 546593 w 637"/>
                <a:gd name="T53" fmla="*/ 184203 h 638"/>
                <a:gd name="T54" fmla="*/ 609662 w 637"/>
                <a:gd name="T55" fmla="*/ 9327 h 638"/>
                <a:gd name="T56" fmla="*/ 651707 w 637"/>
                <a:gd name="T57" fmla="*/ 2332 h 638"/>
                <a:gd name="T58" fmla="*/ 770836 w 637"/>
                <a:gd name="T59" fmla="*/ 149228 h 638"/>
                <a:gd name="T60" fmla="*/ 829233 w 637"/>
                <a:gd name="T61" fmla="*/ 153891 h 638"/>
                <a:gd name="T62" fmla="*/ 885294 w 637"/>
                <a:gd name="T63" fmla="*/ 163218 h 638"/>
                <a:gd name="T64" fmla="*/ 1018438 w 637"/>
                <a:gd name="T65" fmla="*/ 48965 h 638"/>
                <a:gd name="T66" fmla="*/ 1076835 w 637"/>
                <a:gd name="T67" fmla="*/ 74614 h 638"/>
                <a:gd name="T68" fmla="*/ 1093186 w 637"/>
                <a:gd name="T69" fmla="*/ 256485 h 638"/>
                <a:gd name="T70" fmla="*/ 1139903 w 637"/>
                <a:gd name="T71" fmla="*/ 291461 h 638"/>
                <a:gd name="T72" fmla="*/ 1312758 w 637"/>
                <a:gd name="T73" fmla="*/ 261149 h 638"/>
                <a:gd name="T74" fmla="*/ 1352468 w 637"/>
                <a:gd name="T75" fmla="*/ 317109 h 638"/>
                <a:gd name="T76" fmla="*/ 1280056 w 637"/>
                <a:gd name="T77" fmla="*/ 468669 h 638"/>
                <a:gd name="T78" fmla="*/ 1294071 w 637"/>
                <a:gd name="T79" fmla="*/ 496649 h 638"/>
                <a:gd name="T80" fmla="*/ 1315094 w 637"/>
                <a:gd name="T81" fmla="*/ 547946 h 638"/>
                <a:gd name="T82" fmla="*/ 1476269 w 637"/>
                <a:gd name="T83" fmla="*/ 608570 h 638"/>
                <a:gd name="T84" fmla="*/ 1487948 w 637"/>
                <a:gd name="T85" fmla="*/ 701837 h 638"/>
                <a:gd name="T86" fmla="*/ 1347796 w 637"/>
                <a:gd name="T87" fmla="*/ 802100 h 638"/>
                <a:gd name="T88" fmla="*/ 1340788 w 637"/>
                <a:gd name="T89" fmla="*/ 855728 h 638"/>
                <a:gd name="T90" fmla="*/ 1448238 w 637"/>
                <a:gd name="T91" fmla="*/ 988634 h 638"/>
                <a:gd name="T92" fmla="*/ 1410864 w 637"/>
                <a:gd name="T93" fmla="*/ 1077238 h 638"/>
                <a:gd name="T94" fmla="*/ 1242682 w 637"/>
                <a:gd name="T95" fmla="*/ 1093560 h 638"/>
                <a:gd name="T96" fmla="*/ 1209980 w 637"/>
                <a:gd name="T97" fmla="*/ 1137862 h 638"/>
                <a:gd name="T98" fmla="*/ 1235674 w 637"/>
                <a:gd name="T99" fmla="*/ 1303412 h 638"/>
                <a:gd name="T100" fmla="*/ 1179613 w 637"/>
                <a:gd name="T101" fmla="*/ 1350046 h 6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37"/>
                <a:gd name="T154" fmla="*/ 0 h 638"/>
                <a:gd name="T155" fmla="*/ 637 w 637"/>
                <a:gd name="T156" fmla="*/ 638 h 63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37" h="638">
                  <a:moveTo>
                    <a:pt x="496" y="585"/>
                  </a:moveTo>
                  <a:lnTo>
                    <a:pt x="441" y="550"/>
                  </a:lnTo>
                  <a:lnTo>
                    <a:pt x="431" y="555"/>
                  </a:lnTo>
                  <a:lnTo>
                    <a:pt x="420" y="560"/>
                  </a:lnTo>
                  <a:lnTo>
                    <a:pt x="409" y="564"/>
                  </a:lnTo>
                  <a:lnTo>
                    <a:pt x="397" y="568"/>
                  </a:lnTo>
                  <a:lnTo>
                    <a:pt x="382" y="633"/>
                  </a:lnTo>
                  <a:lnTo>
                    <a:pt x="362" y="636"/>
                  </a:lnTo>
                  <a:lnTo>
                    <a:pt x="342" y="638"/>
                  </a:lnTo>
                  <a:lnTo>
                    <a:pt x="312" y="579"/>
                  </a:lnTo>
                  <a:lnTo>
                    <a:pt x="300" y="579"/>
                  </a:lnTo>
                  <a:lnTo>
                    <a:pt x="288" y="577"/>
                  </a:lnTo>
                  <a:lnTo>
                    <a:pt x="275" y="576"/>
                  </a:lnTo>
                  <a:lnTo>
                    <a:pt x="264" y="573"/>
                  </a:lnTo>
                  <a:lnTo>
                    <a:pt x="219" y="622"/>
                  </a:lnTo>
                  <a:lnTo>
                    <a:pt x="209" y="619"/>
                  </a:lnTo>
                  <a:lnTo>
                    <a:pt x="200" y="616"/>
                  </a:lnTo>
                  <a:lnTo>
                    <a:pt x="181" y="608"/>
                  </a:lnTo>
                  <a:lnTo>
                    <a:pt x="184" y="540"/>
                  </a:lnTo>
                  <a:lnTo>
                    <a:pt x="174" y="533"/>
                  </a:lnTo>
                  <a:lnTo>
                    <a:pt x="164" y="526"/>
                  </a:lnTo>
                  <a:lnTo>
                    <a:pt x="155" y="519"/>
                  </a:lnTo>
                  <a:lnTo>
                    <a:pt x="146" y="511"/>
                  </a:lnTo>
                  <a:lnTo>
                    <a:pt x="79" y="531"/>
                  </a:lnTo>
                  <a:lnTo>
                    <a:pt x="67" y="517"/>
                  </a:lnTo>
                  <a:lnTo>
                    <a:pt x="56" y="502"/>
                  </a:lnTo>
                  <a:lnTo>
                    <a:pt x="94" y="443"/>
                  </a:lnTo>
                  <a:lnTo>
                    <a:pt x="89" y="432"/>
                  </a:lnTo>
                  <a:lnTo>
                    <a:pt x="83" y="421"/>
                  </a:lnTo>
                  <a:lnTo>
                    <a:pt x="78" y="410"/>
                  </a:lnTo>
                  <a:lnTo>
                    <a:pt x="74" y="398"/>
                  </a:lnTo>
                  <a:lnTo>
                    <a:pt x="6" y="383"/>
                  </a:lnTo>
                  <a:lnTo>
                    <a:pt x="3" y="364"/>
                  </a:lnTo>
                  <a:lnTo>
                    <a:pt x="0" y="346"/>
                  </a:lnTo>
                  <a:lnTo>
                    <a:pt x="63" y="314"/>
                  </a:lnTo>
                  <a:lnTo>
                    <a:pt x="64" y="301"/>
                  </a:lnTo>
                  <a:lnTo>
                    <a:pt x="65" y="288"/>
                  </a:lnTo>
                  <a:lnTo>
                    <a:pt x="67" y="276"/>
                  </a:lnTo>
                  <a:lnTo>
                    <a:pt x="69" y="264"/>
                  </a:lnTo>
                  <a:lnTo>
                    <a:pt x="17" y="215"/>
                  </a:lnTo>
                  <a:lnTo>
                    <a:pt x="23" y="198"/>
                  </a:lnTo>
                  <a:lnTo>
                    <a:pt x="30" y="182"/>
                  </a:lnTo>
                  <a:lnTo>
                    <a:pt x="102" y="185"/>
                  </a:lnTo>
                  <a:lnTo>
                    <a:pt x="109" y="175"/>
                  </a:lnTo>
                  <a:lnTo>
                    <a:pt x="117" y="165"/>
                  </a:lnTo>
                  <a:lnTo>
                    <a:pt x="124" y="155"/>
                  </a:lnTo>
                  <a:lnTo>
                    <a:pt x="133" y="146"/>
                  </a:lnTo>
                  <a:lnTo>
                    <a:pt x="111" y="76"/>
                  </a:lnTo>
                  <a:lnTo>
                    <a:pt x="124" y="65"/>
                  </a:lnTo>
                  <a:lnTo>
                    <a:pt x="138" y="55"/>
                  </a:lnTo>
                  <a:lnTo>
                    <a:pt x="200" y="94"/>
                  </a:lnTo>
                  <a:lnTo>
                    <a:pt x="211" y="88"/>
                  </a:lnTo>
                  <a:lnTo>
                    <a:pt x="222" y="83"/>
                  </a:lnTo>
                  <a:lnTo>
                    <a:pt x="234" y="79"/>
                  </a:lnTo>
                  <a:lnTo>
                    <a:pt x="246" y="75"/>
                  </a:lnTo>
                  <a:lnTo>
                    <a:pt x="261" y="4"/>
                  </a:lnTo>
                  <a:lnTo>
                    <a:pt x="270" y="3"/>
                  </a:lnTo>
                  <a:lnTo>
                    <a:pt x="279" y="1"/>
                  </a:lnTo>
                  <a:lnTo>
                    <a:pt x="297" y="0"/>
                  </a:lnTo>
                  <a:lnTo>
                    <a:pt x="330" y="64"/>
                  </a:lnTo>
                  <a:lnTo>
                    <a:pt x="343" y="65"/>
                  </a:lnTo>
                  <a:lnTo>
                    <a:pt x="355" y="66"/>
                  </a:lnTo>
                  <a:lnTo>
                    <a:pt x="367" y="68"/>
                  </a:lnTo>
                  <a:lnTo>
                    <a:pt x="379" y="70"/>
                  </a:lnTo>
                  <a:lnTo>
                    <a:pt x="427" y="18"/>
                  </a:lnTo>
                  <a:lnTo>
                    <a:pt x="436" y="21"/>
                  </a:lnTo>
                  <a:lnTo>
                    <a:pt x="444" y="25"/>
                  </a:lnTo>
                  <a:lnTo>
                    <a:pt x="461" y="32"/>
                  </a:lnTo>
                  <a:lnTo>
                    <a:pt x="458" y="103"/>
                  </a:lnTo>
                  <a:lnTo>
                    <a:pt x="468" y="110"/>
                  </a:lnTo>
                  <a:lnTo>
                    <a:pt x="478" y="117"/>
                  </a:lnTo>
                  <a:lnTo>
                    <a:pt x="488" y="125"/>
                  </a:lnTo>
                  <a:lnTo>
                    <a:pt x="497" y="134"/>
                  </a:lnTo>
                  <a:lnTo>
                    <a:pt x="562" y="112"/>
                  </a:lnTo>
                  <a:lnTo>
                    <a:pt x="574" y="128"/>
                  </a:lnTo>
                  <a:lnTo>
                    <a:pt x="579" y="136"/>
                  </a:lnTo>
                  <a:lnTo>
                    <a:pt x="586" y="144"/>
                  </a:lnTo>
                  <a:lnTo>
                    <a:pt x="548" y="201"/>
                  </a:lnTo>
                  <a:lnTo>
                    <a:pt x="551" y="206"/>
                  </a:lnTo>
                  <a:lnTo>
                    <a:pt x="554" y="213"/>
                  </a:lnTo>
                  <a:lnTo>
                    <a:pt x="559" y="224"/>
                  </a:lnTo>
                  <a:lnTo>
                    <a:pt x="563" y="235"/>
                  </a:lnTo>
                  <a:lnTo>
                    <a:pt x="567" y="247"/>
                  </a:lnTo>
                  <a:lnTo>
                    <a:pt x="632" y="261"/>
                  </a:lnTo>
                  <a:lnTo>
                    <a:pt x="635" y="280"/>
                  </a:lnTo>
                  <a:lnTo>
                    <a:pt x="637" y="301"/>
                  </a:lnTo>
                  <a:lnTo>
                    <a:pt x="578" y="332"/>
                  </a:lnTo>
                  <a:lnTo>
                    <a:pt x="577" y="344"/>
                  </a:lnTo>
                  <a:lnTo>
                    <a:pt x="576" y="356"/>
                  </a:lnTo>
                  <a:lnTo>
                    <a:pt x="574" y="367"/>
                  </a:lnTo>
                  <a:lnTo>
                    <a:pt x="571" y="380"/>
                  </a:lnTo>
                  <a:lnTo>
                    <a:pt x="620" y="424"/>
                  </a:lnTo>
                  <a:lnTo>
                    <a:pt x="613" y="443"/>
                  </a:lnTo>
                  <a:lnTo>
                    <a:pt x="604" y="462"/>
                  </a:lnTo>
                  <a:lnTo>
                    <a:pt x="539" y="458"/>
                  </a:lnTo>
                  <a:lnTo>
                    <a:pt x="532" y="469"/>
                  </a:lnTo>
                  <a:lnTo>
                    <a:pt x="525" y="479"/>
                  </a:lnTo>
                  <a:lnTo>
                    <a:pt x="518" y="488"/>
                  </a:lnTo>
                  <a:lnTo>
                    <a:pt x="510" y="497"/>
                  </a:lnTo>
                  <a:lnTo>
                    <a:pt x="529" y="559"/>
                  </a:lnTo>
                  <a:lnTo>
                    <a:pt x="513" y="573"/>
                  </a:lnTo>
                  <a:lnTo>
                    <a:pt x="505" y="579"/>
                  </a:lnTo>
                  <a:lnTo>
                    <a:pt x="496" y="585"/>
                  </a:lnTo>
                  <a:close/>
                </a:path>
              </a:pathLst>
            </a:cu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3744" y="1011"/>
              <a:ext cx="479" cy="476"/>
            </a:xfrm>
            <a:prstGeom prst="ellipse">
              <a:avLst/>
            </a:prstGeom>
            <a:noFill/>
            <a:ln w="22225">
              <a:noFill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3" name="Group 80"/>
          <p:cNvGrpSpPr/>
          <p:nvPr/>
        </p:nvGrpSpPr>
        <p:grpSpPr bwMode="auto">
          <a:xfrm>
            <a:off x="3795713" y="1335088"/>
            <a:ext cx="1755775" cy="1757362"/>
            <a:chOff x="1479" y="866"/>
            <a:chExt cx="1106" cy="1108"/>
          </a:xfrm>
        </p:grpSpPr>
        <p:sp>
          <p:nvSpPr>
            <p:cNvPr id="44" name="Freeform 8"/>
            <p:cNvSpPr/>
            <p:nvPr/>
          </p:nvSpPr>
          <p:spPr bwMode="auto">
            <a:xfrm>
              <a:off x="1479" y="866"/>
              <a:ext cx="1106" cy="1108"/>
            </a:xfrm>
            <a:custGeom>
              <a:avLst/>
              <a:gdLst>
                <a:gd name="T0" fmla="*/ 1507927 w 808"/>
                <a:gd name="T1" fmla="*/ 1774868 h 810"/>
                <a:gd name="T2" fmla="*/ 1420585 w 808"/>
                <a:gd name="T3" fmla="*/ 1823670 h 810"/>
                <a:gd name="T4" fmla="*/ 1374346 w 808"/>
                <a:gd name="T5" fmla="*/ 2026585 h 810"/>
                <a:gd name="T6" fmla="*/ 1307555 w 808"/>
                <a:gd name="T7" fmla="*/ 2047134 h 810"/>
                <a:gd name="T8" fmla="*/ 1155991 w 808"/>
                <a:gd name="T9" fmla="*/ 1903295 h 810"/>
                <a:gd name="T10" fmla="*/ 1091770 w 808"/>
                <a:gd name="T11" fmla="*/ 1911001 h 810"/>
                <a:gd name="T12" fmla="*/ 971033 w 808"/>
                <a:gd name="T13" fmla="*/ 2080525 h 810"/>
                <a:gd name="T14" fmla="*/ 901673 w 808"/>
                <a:gd name="T15" fmla="*/ 2072819 h 810"/>
                <a:gd name="T16" fmla="*/ 814332 w 808"/>
                <a:gd name="T17" fmla="*/ 1882747 h 810"/>
                <a:gd name="T18" fmla="*/ 750110 w 808"/>
                <a:gd name="T19" fmla="*/ 1864767 h 810"/>
                <a:gd name="T20" fmla="*/ 577996 w 808"/>
                <a:gd name="T21" fmla="*/ 1975215 h 810"/>
                <a:gd name="T22" fmla="*/ 511205 w 808"/>
                <a:gd name="T23" fmla="*/ 1939255 h 810"/>
                <a:gd name="T24" fmla="*/ 506067 w 808"/>
                <a:gd name="T25" fmla="*/ 1733771 h 810"/>
                <a:gd name="T26" fmla="*/ 454690 w 808"/>
                <a:gd name="T27" fmla="*/ 1690106 h 810"/>
                <a:gd name="T28" fmla="*/ 254318 w 808"/>
                <a:gd name="T29" fmla="*/ 1726065 h 810"/>
                <a:gd name="T30" fmla="*/ 208078 w 808"/>
                <a:gd name="T31" fmla="*/ 1666989 h 810"/>
                <a:gd name="T32" fmla="*/ 264594 w 808"/>
                <a:gd name="T33" fmla="*/ 1446093 h 810"/>
                <a:gd name="T34" fmla="*/ 236336 w 808"/>
                <a:gd name="T35" fmla="*/ 1387017 h 810"/>
                <a:gd name="T36" fmla="*/ 41102 w 808"/>
                <a:gd name="T37" fmla="*/ 1338214 h 810"/>
                <a:gd name="T38" fmla="*/ 172114 w 808"/>
                <a:gd name="T39" fmla="*/ 1184101 h 810"/>
                <a:gd name="T40" fmla="*/ 164408 w 808"/>
                <a:gd name="T41" fmla="*/ 1119888 h 810"/>
                <a:gd name="T42" fmla="*/ 159270 w 808"/>
                <a:gd name="T43" fmla="*/ 1053105 h 810"/>
                <a:gd name="T44" fmla="*/ 2569 w 808"/>
                <a:gd name="T45" fmla="*/ 929815 h 810"/>
                <a:gd name="T46" fmla="*/ 179821 w 808"/>
                <a:gd name="T47" fmla="*/ 842484 h 810"/>
                <a:gd name="T48" fmla="*/ 200372 w 808"/>
                <a:gd name="T49" fmla="*/ 778271 h 810"/>
                <a:gd name="T50" fmla="*/ 220923 w 808"/>
                <a:gd name="T51" fmla="*/ 714057 h 810"/>
                <a:gd name="T52" fmla="*/ 123306 w 808"/>
                <a:gd name="T53" fmla="*/ 544532 h 810"/>
                <a:gd name="T54" fmla="*/ 321109 w 808"/>
                <a:gd name="T55" fmla="*/ 529121 h 810"/>
                <a:gd name="T56" fmla="*/ 359642 w 808"/>
                <a:gd name="T57" fmla="*/ 477750 h 810"/>
                <a:gd name="T58" fmla="*/ 403313 w 808"/>
                <a:gd name="T59" fmla="*/ 426379 h 810"/>
                <a:gd name="T60" fmla="*/ 380193 w 808"/>
                <a:gd name="T61" fmla="*/ 233738 h 810"/>
                <a:gd name="T62" fmla="*/ 567720 w 808"/>
                <a:gd name="T63" fmla="*/ 292815 h 810"/>
                <a:gd name="T64" fmla="*/ 655062 w 808"/>
                <a:gd name="T65" fmla="*/ 244012 h 810"/>
                <a:gd name="T66" fmla="*/ 698733 w 808"/>
                <a:gd name="T67" fmla="*/ 53940 h 810"/>
                <a:gd name="T68" fmla="*/ 775799 w 808"/>
                <a:gd name="T69" fmla="*/ 30823 h 810"/>
                <a:gd name="T70" fmla="*/ 919656 w 808"/>
                <a:gd name="T71" fmla="*/ 161819 h 810"/>
                <a:gd name="T72" fmla="*/ 983877 w 808"/>
                <a:gd name="T73" fmla="*/ 156682 h 810"/>
                <a:gd name="T74" fmla="*/ 1096907 w 808"/>
                <a:gd name="T75" fmla="*/ 0 h 810"/>
                <a:gd name="T76" fmla="*/ 1179111 w 808"/>
                <a:gd name="T77" fmla="*/ 7706 h 810"/>
                <a:gd name="T78" fmla="*/ 1261315 w 808"/>
                <a:gd name="T79" fmla="*/ 182367 h 810"/>
                <a:gd name="T80" fmla="*/ 1322968 w 808"/>
                <a:gd name="T81" fmla="*/ 200347 h 810"/>
                <a:gd name="T82" fmla="*/ 1487376 w 808"/>
                <a:gd name="T83" fmla="*/ 100173 h 810"/>
                <a:gd name="T84" fmla="*/ 1559304 w 808"/>
                <a:gd name="T85" fmla="*/ 138702 h 810"/>
                <a:gd name="T86" fmla="*/ 1569580 w 808"/>
                <a:gd name="T87" fmla="*/ 333911 h 810"/>
                <a:gd name="T88" fmla="*/ 1618388 w 808"/>
                <a:gd name="T89" fmla="*/ 375008 h 810"/>
                <a:gd name="T90" fmla="*/ 1811053 w 808"/>
                <a:gd name="T91" fmla="*/ 344186 h 810"/>
                <a:gd name="T92" fmla="*/ 1862431 w 808"/>
                <a:gd name="T93" fmla="*/ 405831 h 810"/>
                <a:gd name="T94" fmla="*/ 1811053 w 808"/>
                <a:gd name="T95" fmla="*/ 619020 h 810"/>
                <a:gd name="T96" fmla="*/ 1839311 w 808"/>
                <a:gd name="T97" fmla="*/ 678097 h 810"/>
                <a:gd name="T98" fmla="*/ 2031976 w 808"/>
                <a:gd name="T99" fmla="*/ 732037 h 810"/>
                <a:gd name="T100" fmla="*/ 1900964 w 808"/>
                <a:gd name="T101" fmla="*/ 881012 h 810"/>
                <a:gd name="T102" fmla="*/ 1911239 w 808"/>
                <a:gd name="T103" fmla="*/ 945226 h 810"/>
                <a:gd name="T104" fmla="*/ 1913808 w 808"/>
                <a:gd name="T105" fmla="*/ 1014577 h 810"/>
                <a:gd name="T106" fmla="*/ 2073078 w 808"/>
                <a:gd name="T107" fmla="*/ 1135299 h 810"/>
                <a:gd name="T108" fmla="*/ 1893257 w 808"/>
                <a:gd name="T109" fmla="*/ 1225198 h 810"/>
                <a:gd name="T110" fmla="*/ 1875275 w 808"/>
                <a:gd name="T111" fmla="*/ 1289412 h 810"/>
                <a:gd name="T112" fmla="*/ 1854724 w 808"/>
                <a:gd name="T113" fmla="*/ 1351057 h 810"/>
                <a:gd name="T114" fmla="*/ 1957479 w 808"/>
                <a:gd name="T115" fmla="*/ 1528287 h 810"/>
                <a:gd name="T116" fmla="*/ 1754538 w 808"/>
                <a:gd name="T117" fmla="*/ 1538561 h 810"/>
                <a:gd name="T118" fmla="*/ 1716005 w 808"/>
                <a:gd name="T119" fmla="*/ 1592501 h 810"/>
                <a:gd name="T120" fmla="*/ 1672335 w 808"/>
                <a:gd name="T121" fmla="*/ 1641303 h 810"/>
                <a:gd name="T122" fmla="*/ 1700592 w 808"/>
                <a:gd name="T123" fmla="*/ 1844219 h 81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08"/>
                <a:gd name="T187" fmla="*/ 0 h 810"/>
                <a:gd name="T188" fmla="*/ 808 w 808"/>
                <a:gd name="T189" fmla="*/ 810 h 81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08" h="810">
                  <a:moveTo>
                    <a:pt x="651" y="726"/>
                  </a:moveTo>
                  <a:lnTo>
                    <a:pt x="587" y="691"/>
                  </a:lnTo>
                  <a:lnTo>
                    <a:pt x="565" y="704"/>
                  </a:lnTo>
                  <a:lnTo>
                    <a:pt x="553" y="710"/>
                  </a:lnTo>
                  <a:lnTo>
                    <a:pt x="542" y="716"/>
                  </a:lnTo>
                  <a:lnTo>
                    <a:pt x="535" y="789"/>
                  </a:lnTo>
                  <a:lnTo>
                    <a:pt x="522" y="794"/>
                  </a:lnTo>
                  <a:lnTo>
                    <a:pt x="509" y="797"/>
                  </a:lnTo>
                  <a:lnTo>
                    <a:pt x="462" y="739"/>
                  </a:lnTo>
                  <a:lnTo>
                    <a:pt x="450" y="741"/>
                  </a:lnTo>
                  <a:lnTo>
                    <a:pt x="437" y="743"/>
                  </a:lnTo>
                  <a:lnTo>
                    <a:pt x="425" y="744"/>
                  </a:lnTo>
                  <a:lnTo>
                    <a:pt x="412" y="744"/>
                  </a:lnTo>
                  <a:lnTo>
                    <a:pt x="378" y="810"/>
                  </a:lnTo>
                  <a:lnTo>
                    <a:pt x="364" y="809"/>
                  </a:lnTo>
                  <a:lnTo>
                    <a:pt x="351" y="807"/>
                  </a:lnTo>
                  <a:lnTo>
                    <a:pt x="329" y="736"/>
                  </a:lnTo>
                  <a:lnTo>
                    <a:pt x="317" y="733"/>
                  </a:lnTo>
                  <a:lnTo>
                    <a:pt x="304" y="730"/>
                  </a:lnTo>
                  <a:lnTo>
                    <a:pt x="292" y="726"/>
                  </a:lnTo>
                  <a:lnTo>
                    <a:pt x="280" y="721"/>
                  </a:lnTo>
                  <a:lnTo>
                    <a:pt x="225" y="769"/>
                  </a:lnTo>
                  <a:lnTo>
                    <a:pt x="212" y="763"/>
                  </a:lnTo>
                  <a:lnTo>
                    <a:pt x="199" y="755"/>
                  </a:lnTo>
                  <a:lnTo>
                    <a:pt x="207" y="683"/>
                  </a:lnTo>
                  <a:lnTo>
                    <a:pt x="197" y="675"/>
                  </a:lnTo>
                  <a:lnTo>
                    <a:pt x="187" y="667"/>
                  </a:lnTo>
                  <a:lnTo>
                    <a:pt x="177" y="658"/>
                  </a:lnTo>
                  <a:lnTo>
                    <a:pt x="168" y="650"/>
                  </a:lnTo>
                  <a:lnTo>
                    <a:pt x="99" y="672"/>
                  </a:lnTo>
                  <a:lnTo>
                    <a:pt x="90" y="661"/>
                  </a:lnTo>
                  <a:lnTo>
                    <a:pt x="81" y="649"/>
                  </a:lnTo>
                  <a:lnTo>
                    <a:pt x="116" y="586"/>
                  </a:lnTo>
                  <a:lnTo>
                    <a:pt x="103" y="563"/>
                  </a:lnTo>
                  <a:lnTo>
                    <a:pt x="97" y="552"/>
                  </a:lnTo>
                  <a:lnTo>
                    <a:pt x="92" y="540"/>
                  </a:lnTo>
                  <a:lnTo>
                    <a:pt x="20" y="534"/>
                  </a:lnTo>
                  <a:lnTo>
                    <a:pt x="16" y="521"/>
                  </a:lnTo>
                  <a:lnTo>
                    <a:pt x="12" y="507"/>
                  </a:lnTo>
                  <a:lnTo>
                    <a:pt x="67" y="461"/>
                  </a:lnTo>
                  <a:lnTo>
                    <a:pt x="65" y="449"/>
                  </a:lnTo>
                  <a:lnTo>
                    <a:pt x="64" y="436"/>
                  </a:lnTo>
                  <a:lnTo>
                    <a:pt x="63" y="423"/>
                  </a:lnTo>
                  <a:lnTo>
                    <a:pt x="62" y="410"/>
                  </a:lnTo>
                  <a:lnTo>
                    <a:pt x="0" y="378"/>
                  </a:lnTo>
                  <a:lnTo>
                    <a:pt x="1" y="362"/>
                  </a:lnTo>
                  <a:lnTo>
                    <a:pt x="3" y="348"/>
                  </a:lnTo>
                  <a:lnTo>
                    <a:pt x="70" y="328"/>
                  </a:lnTo>
                  <a:lnTo>
                    <a:pt x="73" y="316"/>
                  </a:lnTo>
                  <a:lnTo>
                    <a:pt x="78" y="303"/>
                  </a:lnTo>
                  <a:lnTo>
                    <a:pt x="82" y="291"/>
                  </a:lnTo>
                  <a:lnTo>
                    <a:pt x="86" y="278"/>
                  </a:lnTo>
                  <a:lnTo>
                    <a:pt x="41" y="225"/>
                  </a:lnTo>
                  <a:lnTo>
                    <a:pt x="48" y="212"/>
                  </a:lnTo>
                  <a:lnTo>
                    <a:pt x="55" y="199"/>
                  </a:lnTo>
                  <a:lnTo>
                    <a:pt x="125" y="206"/>
                  </a:lnTo>
                  <a:lnTo>
                    <a:pt x="132" y="196"/>
                  </a:lnTo>
                  <a:lnTo>
                    <a:pt x="140" y="186"/>
                  </a:lnTo>
                  <a:lnTo>
                    <a:pt x="148" y="175"/>
                  </a:lnTo>
                  <a:lnTo>
                    <a:pt x="157" y="166"/>
                  </a:lnTo>
                  <a:lnTo>
                    <a:pt x="136" y="101"/>
                  </a:lnTo>
                  <a:lnTo>
                    <a:pt x="148" y="91"/>
                  </a:lnTo>
                  <a:lnTo>
                    <a:pt x="160" y="80"/>
                  </a:lnTo>
                  <a:lnTo>
                    <a:pt x="221" y="114"/>
                  </a:lnTo>
                  <a:lnTo>
                    <a:pt x="243" y="101"/>
                  </a:lnTo>
                  <a:lnTo>
                    <a:pt x="255" y="95"/>
                  </a:lnTo>
                  <a:lnTo>
                    <a:pt x="266" y="90"/>
                  </a:lnTo>
                  <a:lnTo>
                    <a:pt x="272" y="21"/>
                  </a:lnTo>
                  <a:lnTo>
                    <a:pt x="287" y="16"/>
                  </a:lnTo>
                  <a:lnTo>
                    <a:pt x="302" y="12"/>
                  </a:lnTo>
                  <a:lnTo>
                    <a:pt x="345" y="65"/>
                  </a:lnTo>
                  <a:lnTo>
                    <a:pt x="358" y="63"/>
                  </a:lnTo>
                  <a:lnTo>
                    <a:pt x="371" y="62"/>
                  </a:lnTo>
                  <a:lnTo>
                    <a:pt x="383" y="61"/>
                  </a:lnTo>
                  <a:lnTo>
                    <a:pt x="396" y="60"/>
                  </a:lnTo>
                  <a:lnTo>
                    <a:pt x="427" y="0"/>
                  </a:lnTo>
                  <a:lnTo>
                    <a:pt x="443" y="1"/>
                  </a:lnTo>
                  <a:lnTo>
                    <a:pt x="459" y="3"/>
                  </a:lnTo>
                  <a:lnTo>
                    <a:pt x="479" y="68"/>
                  </a:lnTo>
                  <a:lnTo>
                    <a:pt x="491" y="71"/>
                  </a:lnTo>
                  <a:lnTo>
                    <a:pt x="503" y="75"/>
                  </a:lnTo>
                  <a:lnTo>
                    <a:pt x="515" y="78"/>
                  </a:lnTo>
                  <a:lnTo>
                    <a:pt x="527" y="83"/>
                  </a:lnTo>
                  <a:lnTo>
                    <a:pt x="579" y="39"/>
                  </a:lnTo>
                  <a:lnTo>
                    <a:pt x="593" y="46"/>
                  </a:lnTo>
                  <a:lnTo>
                    <a:pt x="607" y="54"/>
                  </a:lnTo>
                  <a:lnTo>
                    <a:pt x="599" y="122"/>
                  </a:lnTo>
                  <a:lnTo>
                    <a:pt x="611" y="130"/>
                  </a:lnTo>
                  <a:lnTo>
                    <a:pt x="621" y="138"/>
                  </a:lnTo>
                  <a:lnTo>
                    <a:pt x="630" y="146"/>
                  </a:lnTo>
                  <a:lnTo>
                    <a:pt x="640" y="155"/>
                  </a:lnTo>
                  <a:lnTo>
                    <a:pt x="705" y="134"/>
                  </a:lnTo>
                  <a:lnTo>
                    <a:pt x="715" y="146"/>
                  </a:lnTo>
                  <a:lnTo>
                    <a:pt x="725" y="158"/>
                  </a:lnTo>
                  <a:lnTo>
                    <a:pt x="692" y="219"/>
                  </a:lnTo>
                  <a:lnTo>
                    <a:pt x="705" y="241"/>
                  </a:lnTo>
                  <a:lnTo>
                    <a:pt x="710" y="252"/>
                  </a:lnTo>
                  <a:lnTo>
                    <a:pt x="716" y="264"/>
                  </a:lnTo>
                  <a:lnTo>
                    <a:pt x="786" y="270"/>
                  </a:lnTo>
                  <a:lnTo>
                    <a:pt x="791" y="285"/>
                  </a:lnTo>
                  <a:lnTo>
                    <a:pt x="795" y="300"/>
                  </a:lnTo>
                  <a:lnTo>
                    <a:pt x="740" y="343"/>
                  </a:lnTo>
                  <a:lnTo>
                    <a:pt x="742" y="356"/>
                  </a:lnTo>
                  <a:lnTo>
                    <a:pt x="744" y="368"/>
                  </a:lnTo>
                  <a:lnTo>
                    <a:pt x="745" y="382"/>
                  </a:lnTo>
                  <a:lnTo>
                    <a:pt x="745" y="395"/>
                  </a:lnTo>
                  <a:lnTo>
                    <a:pt x="808" y="427"/>
                  </a:lnTo>
                  <a:lnTo>
                    <a:pt x="807" y="442"/>
                  </a:lnTo>
                  <a:lnTo>
                    <a:pt x="805" y="457"/>
                  </a:lnTo>
                  <a:lnTo>
                    <a:pt x="737" y="477"/>
                  </a:lnTo>
                  <a:lnTo>
                    <a:pt x="734" y="490"/>
                  </a:lnTo>
                  <a:lnTo>
                    <a:pt x="730" y="502"/>
                  </a:lnTo>
                  <a:lnTo>
                    <a:pt x="726" y="514"/>
                  </a:lnTo>
                  <a:lnTo>
                    <a:pt x="722" y="526"/>
                  </a:lnTo>
                  <a:lnTo>
                    <a:pt x="769" y="582"/>
                  </a:lnTo>
                  <a:lnTo>
                    <a:pt x="762" y="595"/>
                  </a:lnTo>
                  <a:lnTo>
                    <a:pt x="756" y="607"/>
                  </a:lnTo>
                  <a:lnTo>
                    <a:pt x="683" y="599"/>
                  </a:lnTo>
                  <a:lnTo>
                    <a:pt x="676" y="609"/>
                  </a:lnTo>
                  <a:lnTo>
                    <a:pt x="668" y="620"/>
                  </a:lnTo>
                  <a:lnTo>
                    <a:pt x="659" y="629"/>
                  </a:lnTo>
                  <a:lnTo>
                    <a:pt x="651" y="639"/>
                  </a:lnTo>
                  <a:lnTo>
                    <a:pt x="673" y="709"/>
                  </a:lnTo>
                  <a:lnTo>
                    <a:pt x="662" y="718"/>
                  </a:lnTo>
                  <a:lnTo>
                    <a:pt x="651" y="726"/>
                  </a:lnTo>
                  <a:close/>
                </a:path>
              </a:pathLst>
            </a:cu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1664" y="1052"/>
              <a:ext cx="735" cy="734"/>
            </a:xfrm>
            <a:prstGeom prst="ellipse">
              <a:avLst/>
            </a:prstGeom>
            <a:noFill/>
            <a:ln w="22225">
              <a:noFill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6" name="Freeform 10"/>
          <p:cNvSpPr/>
          <p:nvPr/>
        </p:nvSpPr>
        <p:spPr bwMode="auto">
          <a:xfrm>
            <a:off x="3200400" y="3997325"/>
            <a:ext cx="4165600" cy="287338"/>
          </a:xfrm>
          <a:custGeom>
            <a:avLst/>
            <a:gdLst>
              <a:gd name="T0" fmla="*/ 0 w 3686"/>
              <a:gd name="T1" fmla="*/ 85 h 254"/>
              <a:gd name="T2" fmla="*/ 129 w 3686"/>
              <a:gd name="T3" fmla="*/ 85 h 254"/>
              <a:gd name="T4" fmla="*/ 185 w 3686"/>
              <a:gd name="T5" fmla="*/ 0 h 254"/>
              <a:gd name="T6" fmla="*/ 279 w 3686"/>
              <a:gd name="T7" fmla="*/ 0 h 254"/>
              <a:gd name="T8" fmla="*/ 336 w 3686"/>
              <a:gd name="T9" fmla="*/ 85 h 254"/>
              <a:gd name="T10" fmla="*/ 421 w 3686"/>
              <a:gd name="T11" fmla="*/ 85 h 254"/>
              <a:gd name="T12" fmla="*/ 477 w 3686"/>
              <a:gd name="T13" fmla="*/ 0 h 254"/>
              <a:gd name="T14" fmla="*/ 571 w 3686"/>
              <a:gd name="T15" fmla="*/ 0 h 254"/>
              <a:gd name="T16" fmla="*/ 629 w 3686"/>
              <a:gd name="T17" fmla="*/ 85 h 254"/>
              <a:gd name="T18" fmla="*/ 709 w 3686"/>
              <a:gd name="T19" fmla="*/ 85 h 254"/>
              <a:gd name="T20" fmla="*/ 764 w 3686"/>
              <a:gd name="T21" fmla="*/ 0 h 254"/>
              <a:gd name="T22" fmla="*/ 862 w 3686"/>
              <a:gd name="T23" fmla="*/ 0 h 254"/>
              <a:gd name="T24" fmla="*/ 916 w 3686"/>
              <a:gd name="T25" fmla="*/ 85 h 254"/>
              <a:gd name="T26" fmla="*/ 1001 w 3686"/>
              <a:gd name="T27" fmla="*/ 85 h 254"/>
              <a:gd name="T28" fmla="*/ 1058 w 3686"/>
              <a:gd name="T29" fmla="*/ 0 h 254"/>
              <a:gd name="T30" fmla="*/ 1154 w 3686"/>
              <a:gd name="T31" fmla="*/ 0 h 254"/>
              <a:gd name="T32" fmla="*/ 1208 w 3686"/>
              <a:gd name="T33" fmla="*/ 85 h 254"/>
              <a:gd name="T34" fmla="*/ 1299 w 3686"/>
              <a:gd name="T35" fmla="*/ 85 h 254"/>
              <a:gd name="T36" fmla="*/ 1353 w 3686"/>
              <a:gd name="T37" fmla="*/ 0 h 254"/>
              <a:gd name="T38" fmla="*/ 1449 w 3686"/>
              <a:gd name="T39" fmla="*/ 0 h 254"/>
              <a:gd name="T40" fmla="*/ 1507 w 3686"/>
              <a:gd name="T41" fmla="*/ 85 h 254"/>
              <a:gd name="T42" fmla="*/ 1591 w 3686"/>
              <a:gd name="T43" fmla="*/ 85 h 254"/>
              <a:gd name="T44" fmla="*/ 1645 w 3686"/>
              <a:gd name="T45" fmla="*/ 0 h 254"/>
              <a:gd name="T46" fmla="*/ 1743 w 3686"/>
              <a:gd name="T47" fmla="*/ 0 h 254"/>
              <a:gd name="T48" fmla="*/ 1799 w 3686"/>
              <a:gd name="T49" fmla="*/ 85 h 254"/>
              <a:gd name="T50" fmla="*/ 1890 w 3686"/>
              <a:gd name="T51" fmla="*/ 85 h 254"/>
              <a:gd name="T52" fmla="*/ 1946 w 3686"/>
              <a:gd name="T53" fmla="*/ 0 h 254"/>
              <a:gd name="T54" fmla="*/ 2044 w 3686"/>
              <a:gd name="T55" fmla="*/ 0 h 254"/>
              <a:gd name="T56" fmla="*/ 2099 w 3686"/>
              <a:gd name="T57" fmla="*/ 85 h 254"/>
              <a:gd name="T58" fmla="*/ 2184 w 3686"/>
              <a:gd name="T59" fmla="*/ 85 h 254"/>
              <a:gd name="T60" fmla="*/ 2240 w 3686"/>
              <a:gd name="T61" fmla="*/ 0 h 254"/>
              <a:gd name="T62" fmla="*/ 2336 w 3686"/>
              <a:gd name="T63" fmla="*/ 0 h 254"/>
              <a:gd name="T64" fmla="*/ 2391 w 3686"/>
              <a:gd name="T65" fmla="*/ 85 h 254"/>
              <a:gd name="T66" fmla="*/ 2472 w 3686"/>
              <a:gd name="T67" fmla="*/ 85 h 254"/>
              <a:gd name="T68" fmla="*/ 2529 w 3686"/>
              <a:gd name="T69" fmla="*/ 0 h 254"/>
              <a:gd name="T70" fmla="*/ 2623 w 3686"/>
              <a:gd name="T71" fmla="*/ 0 h 254"/>
              <a:gd name="T72" fmla="*/ 2681 w 3686"/>
              <a:gd name="T73" fmla="*/ 85 h 254"/>
              <a:gd name="T74" fmla="*/ 2765 w 3686"/>
              <a:gd name="T75" fmla="*/ 85 h 254"/>
              <a:gd name="T76" fmla="*/ 2821 w 3686"/>
              <a:gd name="T77" fmla="*/ 0 h 254"/>
              <a:gd name="T78" fmla="*/ 2917 w 3686"/>
              <a:gd name="T79" fmla="*/ 0 h 254"/>
              <a:gd name="T80" fmla="*/ 2973 w 3686"/>
              <a:gd name="T81" fmla="*/ 85 h 254"/>
              <a:gd name="T82" fmla="*/ 3062 w 3686"/>
              <a:gd name="T83" fmla="*/ 85 h 254"/>
              <a:gd name="T84" fmla="*/ 3118 w 3686"/>
              <a:gd name="T85" fmla="*/ 0 h 254"/>
              <a:gd name="T86" fmla="*/ 3214 w 3686"/>
              <a:gd name="T87" fmla="*/ 0 h 254"/>
              <a:gd name="T88" fmla="*/ 3269 w 3686"/>
              <a:gd name="T89" fmla="*/ 85 h 254"/>
              <a:gd name="T90" fmla="*/ 3356 w 3686"/>
              <a:gd name="T91" fmla="*/ 85 h 254"/>
              <a:gd name="T92" fmla="*/ 3410 w 3686"/>
              <a:gd name="T93" fmla="*/ 0 h 254"/>
              <a:gd name="T94" fmla="*/ 3506 w 3686"/>
              <a:gd name="T95" fmla="*/ 0 h 254"/>
              <a:gd name="T96" fmla="*/ 3561 w 3686"/>
              <a:gd name="T97" fmla="*/ 85 h 254"/>
              <a:gd name="T98" fmla="*/ 3686 w 3686"/>
              <a:gd name="T99" fmla="*/ 85 h 254"/>
              <a:gd name="T100" fmla="*/ 3686 w 3686"/>
              <a:gd name="T101" fmla="*/ 254 h 254"/>
              <a:gd name="T102" fmla="*/ 0 w 3686"/>
              <a:gd name="T103" fmla="*/ 254 h 254"/>
              <a:gd name="T104" fmla="*/ 0 w 3686"/>
              <a:gd name="T105" fmla="*/ 8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6" h="254">
                <a:moveTo>
                  <a:pt x="0" y="85"/>
                </a:moveTo>
                <a:lnTo>
                  <a:pt x="129" y="85"/>
                </a:lnTo>
                <a:lnTo>
                  <a:pt x="185" y="0"/>
                </a:lnTo>
                <a:lnTo>
                  <a:pt x="279" y="0"/>
                </a:lnTo>
                <a:lnTo>
                  <a:pt x="336" y="85"/>
                </a:lnTo>
                <a:lnTo>
                  <a:pt x="421" y="85"/>
                </a:lnTo>
                <a:lnTo>
                  <a:pt x="477" y="0"/>
                </a:lnTo>
                <a:lnTo>
                  <a:pt x="571" y="0"/>
                </a:lnTo>
                <a:lnTo>
                  <a:pt x="629" y="85"/>
                </a:lnTo>
                <a:lnTo>
                  <a:pt x="709" y="85"/>
                </a:lnTo>
                <a:lnTo>
                  <a:pt x="764" y="0"/>
                </a:lnTo>
                <a:lnTo>
                  <a:pt x="862" y="0"/>
                </a:lnTo>
                <a:lnTo>
                  <a:pt x="916" y="85"/>
                </a:lnTo>
                <a:lnTo>
                  <a:pt x="1001" y="85"/>
                </a:lnTo>
                <a:lnTo>
                  <a:pt x="1058" y="0"/>
                </a:lnTo>
                <a:lnTo>
                  <a:pt x="1154" y="0"/>
                </a:lnTo>
                <a:lnTo>
                  <a:pt x="1208" y="85"/>
                </a:lnTo>
                <a:lnTo>
                  <a:pt x="1299" y="85"/>
                </a:lnTo>
                <a:lnTo>
                  <a:pt x="1353" y="0"/>
                </a:lnTo>
                <a:lnTo>
                  <a:pt x="1449" y="0"/>
                </a:lnTo>
                <a:lnTo>
                  <a:pt x="1507" y="85"/>
                </a:lnTo>
                <a:lnTo>
                  <a:pt x="1591" y="85"/>
                </a:lnTo>
                <a:lnTo>
                  <a:pt x="1645" y="0"/>
                </a:lnTo>
                <a:lnTo>
                  <a:pt x="1743" y="0"/>
                </a:lnTo>
                <a:lnTo>
                  <a:pt x="1799" y="85"/>
                </a:lnTo>
                <a:lnTo>
                  <a:pt x="1890" y="85"/>
                </a:lnTo>
                <a:lnTo>
                  <a:pt x="1946" y="0"/>
                </a:lnTo>
                <a:lnTo>
                  <a:pt x="2044" y="0"/>
                </a:lnTo>
                <a:lnTo>
                  <a:pt x="2099" y="85"/>
                </a:lnTo>
                <a:lnTo>
                  <a:pt x="2184" y="85"/>
                </a:lnTo>
                <a:lnTo>
                  <a:pt x="2240" y="0"/>
                </a:lnTo>
                <a:lnTo>
                  <a:pt x="2336" y="0"/>
                </a:lnTo>
                <a:lnTo>
                  <a:pt x="2391" y="85"/>
                </a:lnTo>
                <a:lnTo>
                  <a:pt x="2472" y="85"/>
                </a:lnTo>
                <a:lnTo>
                  <a:pt x="2529" y="0"/>
                </a:lnTo>
                <a:lnTo>
                  <a:pt x="2623" y="0"/>
                </a:lnTo>
                <a:lnTo>
                  <a:pt x="2681" y="85"/>
                </a:lnTo>
                <a:lnTo>
                  <a:pt x="2765" y="85"/>
                </a:lnTo>
                <a:lnTo>
                  <a:pt x="2821" y="0"/>
                </a:lnTo>
                <a:lnTo>
                  <a:pt x="2917" y="0"/>
                </a:lnTo>
                <a:lnTo>
                  <a:pt x="2973" y="85"/>
                </a:lnTo>
                <a:lnTo>
                  <a:pt x="3062" y="85"/>
                </a:lnTo>
                <a:lnTo>
                  <a:pt x="3118" y="0"/>
                </a:lnTo>
                <a:lnTo>
                  <a:pt x="3214" y="0"/>
                </a:lnTo>
                <a:lnTo>
                  <a:pt x="3269" y="85"/>
                </a:lnTo>
                <a:lnTo>
                  <a:pt x="3356" y="85"/>
                </a:lnTo>
                <a:lnTo>
                  <a:pt x="3410" y="0"/>
                </a:lnTo>
                <a:lnTo>
                  <a:pt x="3506" y="0"/>
                </a:lnTo>
                <a:lnTo>
                  <a:pt x="3561" y="85"/>
                </a:lnTo>
                <a:lnTo>
                  <a:pt x="3686" y="85"/>
                </a:lnTo>
                <a:lnTo>
                  <a:pt x="3686" y="254"/>
                </a:lnTo>
                <a:lnTo>
                  <a:pt x="0" y="254"/>
                </a:lnTo>
                <a:lnTo>
                  <a:pt x="0" y="85"/>
                </a:lnTo>
                <a:close/>
              </a:path>
            </a:pathLst>
          </a:custGeom>
          <a:blipFill dpi="0"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rnd">
            <a:noFill/>
            <a:prstDash val="solid"/>
            <a:round/>
          </a:ln>
        </p:spPr>
        <p:txBody>
          <a:bodyPr vert="eaVert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extBox 53"/>
          <p:cNvSpPr txBox="1">
            <a:spLocks noChangeArrowheads="1"/>
          </p:cNvSpPr>
          <p:nvPr/>
        </p:nvSpPr>
        <p:spPr bwMode="auto">
          <a:xfrm>
            <a:off x="3943350" y="1049338"/>
            <a:ext cx="146208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单击此处添加标题</a:t>
            </a: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TextBox 53"/>
          <p:cNvSpPr txBox="1">
            <a:spLocks noChangeArrowheads="1"/>
          </p:cNvSpPr>
          <p:nvPr/>
        </p:nvSpPr>
        <p:spPr bwMode="auto">
          <a:xfrm>
            <a:off x="5654675" y="1497013"/>
            <a:ext cx="1463675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单击此处添加标题</a:t>
            </a: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Box 53"/>
          <p:cNvSpPr txBox="1">
            <a:spLocks noChangeArrowheads="1"/>
          </p:cNvSpPr>
          <p:nvPr/>
        </p:nvSpPr>
        <p:spPr bwMode="auto">
          <a:xfrm>
            <a:off x="7142163" y="915988"/>
            <a:ext cx="146208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单击此处添加标题</a:t>
            </a: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395536" y="289719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相关对策</a:t>
            </a:r>
          </a:p>
        </p:txBody>
      </p:sp>
      <p:sp>
        <p:nvSpPr>
          <p:cNvPr id="50" name="MH_Text_2"/>
          <p:cNvSpPr txBox="1"/>
          <p:nvPr>
            <p:custDataLst>
              <p:tags r:id="rId2"/>
            </p:custDataLst>
          </p:nvPr>
        </p:nvSpPr>
        <p:spPr>
          <a:xfrm>
            <a:off x="433388" y="1849438"/>
            <a:ext cx="2986087" cy="839787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51" name="MH_SubTitle_2"/>
          <p:cNvSpPr txBox="1"/>
          <p:nvPr>
            <p:custDataLst>
              <p:tags r:id="rId3"/>
            </p:custDataLst>
          </p:nvPr>
        </p:nvSpPr>
        <p:spPr>
          <a:xfrm>
            <a:off x="433388" y="1347788"/>
            <a:ext cx="1847850" cy="404812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</a:p>
        </p:txBody>
      </p:sp>
      <p:sp>
        <p:nvSpPr>
          <p:cNvPr id="52" name="MH_Text_2"/>
          <p:cNvSpPr txBox="1"/>
          <p:nvPr>
            <p:custDataLst>
              <p:tags r:id="rId4"/>
            </p:custDataLst>
          </p:nvPr>
        </p:nvSpPr>
        <p:spPr>
          <a:xfrm>
            <a:off x="433388" y="2720975"/>
            <a:ext cx="2986087" cy="839788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90800" y="2465388"/>
            <a:ext cx="3960813" cy="503237"/>
          </a:xfrm>
          <a:custGeom>
            <a:avLst/>
            <a:gdLst/>
            <a:ahLst/>
            <a:cxnLst/>
            <a:rect l="l" t="t" r="r" b="b"/>
            <a:pathLst>
              <a:path w="3960444" h="504056">
                <a:moveTo>
                  <a:pt x="2" y="0"/>
                </a:moveTo>
                <a:lnTo>
                  <a:pt x="3960440" y="0"/>
                </a:lnTo>
                <a:lnTo>
                  <a:pt x="3708414" y="252026"/>
                </a:lnTo>
                <a:lnTo>
                  <a:pt x="3960444" y="504056"/>
                </a:lnTo>
                <a:lnTo>
                  <a:pt x="0" y="504056"/>
                </a:lnTo>
                <a:lnTo>
                  <a:pt x="252029" y="252027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5763" y="2517775"/>
            <a:ext cx="31638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论文总结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16463" y="3363913"/>
            <a:ext cx="17272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研究总结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16463" y="3656013"/>
            <a:ext cx="17272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成绩与思考</a:t>
            </a:r>
          </a:p>
        </p:txBody>
      </p:sp>
      <p:sp>
        <p:nvSpPr>
          <p:cNvPr id="18" name="椭圆 11"/>
          <p:cNvSpPr/>
          <p:nvPr/>
        </p:nvSpPr>
        <p:spPr>
          <a:xfrm>
            <a:off x="4097338" y="1058863"/>
            <a:ext cx="949325" cy="1144587"/>
          </a:xfrm>
          <a:custGeom>
            <a:avLst/>
            <a:gdLst/>
            <a:ahLst/>
            <a:cxnLst/>
            <a:rect l="l" t="t" r="r" b="b"/>
            <a:pathLst>
              <a:path w="1845204" h="2223400">
                <a:moveTo>
                  <a:pt x="922602" y="0"/>
                </a:moveTo>
                <a:cubicBezTo>
                  <a:pt x="1432141" y="0"/>
                  <a:pt x="1845204" y="413063"/>
                  <a:pt x="1845204" y="922602"/>
                </a:cubicBezTo>
                <a:cubicBezTo>
                  <a:pt x="1845204" y="1147299"/>
                  <a:pt x="1764878" y="1353235"/>
                  <a:pt x="1628134" y="1510557"/>
                </a:cubicBezTo>
                <a:lnTo>
                  <a:pt x="1635445" y="1510557"/>
                </a:lnTo>
                <a:lnTo>
                  <a:pt x="1593653" y="1552349"/>
                </a:lnTo>
                <a:cubicBezTo>
                  <a:pt x="1581994" y="1568184"/>
                  <a:pt x="1568184" y="1581994"/>
                  <a:pt x="1552350" y="1593652"/>
                </a:cubicBezTo>
                <a:lnTo>
                  <a:pt x="922602" y="2223400"/>
                </a:lnTo>
                <a:lnTo>
                  <a:pt x="292852" y="1593650"/>
                </a:lnTo>
                <a:cubicBezTo>
                  <a:pt x="277019" y="1581993"/>
                  <a:pt x="263211" y="1568185"/>
                  <a:pt x="251554" y="1552352"/>
                </a:cubicBezTo>
                <a:lnTo>
                  <a:pt x="209759" y="1510557"/>
                </a:lnTo>
                <a:lnTo>
                  <a:pt x="217070" y="1510557"/>
                </a:lnTo>
                <a:cubicBezTo>
                  <a:pt x="80326" y="1353235"/>
                  <a:pt x="0" y="1147299"/>
                  <a:pt x="0" y="922602"/>
                </a:cubicBezTo>
                <a:cubicBezTo>
                  <a:pt x="0" y="413063"/>
                  <a:pt x="413063" y="0"/>
                  <a:pt x="922602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06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00563" y="3113088"/>
            <a:ext cx="0" cy="1116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KSO_Shape"/>
          <p:cNvSpPr/>
          <p:nvPr/>
        </p:nvSpPr>
        <p:spPr bwMode="auto">
          <a:xfrm>
            <a:off x="3635375" y="3429000"/>
            <a:ext cx="568325" cy="484188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7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7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7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7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7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34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34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41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3" accel="100000" fill="hold">
                                          <p:stCondLst>
                                            <p:cond delay="84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54" grpId="0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0676" y="288610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研究总结</a:t>
            </a:r>
          </a:p>
        </p:txBody>
      </p:sp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>
            <a:off x="3317875" y="1419225"/>
            <a:ext cx="2243138" cy="2200275"/>
          </a:xfrm>
          <a:prstGeom prst="donut">
            <a:avLst>
              <a:gd name="adj" fmla="val 9616"/>
            </a:avLst>
          </a:pr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MH_Other_2"/>
          <p:cNvSpPr/>
          <p:nvPr>
            <p:custDataLst>
              <p:tags r:id="rId2"/>
            </p:custDataLst>
          </p:nvPr>
        </p:nvSpPr>
        <p:spPr>
          <a:xfrm>
            <a:off x="3749675" y="1843088"/>
            <a:ext cx="1377950" cy="1352550"/>
          </a:xfrm>
          <a:prstGeom prst="donut">
            <a:avLst>
              <a:gd name="adj" fmla="val 15952"/>
            </a:avLst>
          </a:prstGeom>
          <a:blipFill dpi="0"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MH_Other_3"/>
          <p:cNvSpPr/>
          <p:nvPr>
            <p:custDataLst>
              <p:tags r:id="rId3"/>
            </p:custDataLst>
          </p:nvPr>
        </p:nvSpPr>
        <p:spPr>
          <a:xfrm rot="20340000">
            <a:off x="5229225" y="1925638"/>
            <a:ext cx="661988" cy="136525"/>
          </a:xfrm>
          <a:prstGeom prst="rect">
            <a:avLst/>
          </a:prstGeom>
          <a:blipFill dpi="0"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MH_Other_4"/>
          <p:cNvSpPr/>
          <p:nvPr>
            <p:custDataLst>
              <p:tags r:id="rId4"/>
            </p:custDataLst>
          </p:nvPr>
        </p:nvSpPr>
        <p:spPr>
          <a:xfrm>
            <a:off x="4170363" y="2255838"/>
            <a:ext cx="536575" cy="527050"/>
          </a:xfrm>
          <a:prstGeom prst="donut">
            <a:avLst>
              <a:gd name="adj" fmla="val 29578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MH_Other_5"/>
          <p:cNvSpPr/>
          <p:nvPr>
            <p:custDataLst>
              <p:tags r:id="rId5"/>
            </p:custDataLst>
          </p:nvPr>
        </p:nvSpPr>
        <p:spPr>
          <a:xfrm rot="3420000">
            <a:off x="4505325" y="3248026"/>
            <a:ext cx="974725" cy="139700"/>
          </a:xfrm>
          <a:prstGeom prst="rect">
            <a:avLst/>
          </a:prstGeom>
          <a:blipFill dpi="0"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MH_Other_6"/>
          <p:cNvSpPr/>
          <p:nvPr>
            <p:custDataLst>
              <p:tags r:id="rId6"/>
            </p:custDataLst>
          </p:nvPr>
        </p:nvSpPr>
        <p:spPr>
          <a:xfrm>
            <a:off x="5035550" y="3516313"/>
            <a:ext cx="465138" cy="454025"/>
          </a:xfrm>
          <a:prstGeom prst="ellipse">
            <a:avLst/>
          </a:prstGeom>
          <a:blipFill dpi="0"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MH_Other_7"/>
          <p:cNvSpPr/>
          <p:nvPr>
            <p:custDataLst>
              <p:tags r:id="rId7"/>
            </p:custDataLst>
          </p:nvPr>
        </p:nvSpPr>
        <p:spPr>
          <a:xfrm>
            <a:off x="5657850" y="1635125"/>
            <a:ext cx="463550" cy="455613"/>
          </a:xfrm>
          <a:prstGeom prst="ellipse">
            <a:avLst/>
          </a:prstGeom>
          <a:blipFill dpi="0"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MH_Other_8"/>
          <p:cNvSpPr/>
          <p:nvPr>
            <p:custDataLst>
              <p:tags r:id="rId8"/>
            </p:custDataLst>
          </p:nvPr>
        </p:nvSpPr>
        <p:spPr>
          <a:xfrm rot="840000">
            <a:off x="2905125" y="2254250"/>
            <a:ext cx="1325563" cy="130175"/>
          </a:xfrm>
          <a:prstGeom prst="rect">
            <a:avLst/>
          </a:prstGeom>
          <a:blipFill dpi="0"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MH_Other_9"/>
          <p:cNvSpPr/>
          <p:nvPr>
            <p:custDataLst>
              <p:tags r:id="rId9"/>
            </p:custDataLst>
          </p:nvPr>
        </p:nvSpPr>
        <p:spPr>
          <a:xfrm>
            <a:off x="2627313" y="1900238"/>
            <a:ext cx="463550" cy="454025"/>
          </a:xfrm>
          <a:prstGeom prst="ellipse">
            <a:avLst/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MH_Text_1"/>
          <p:cNvSpPr/>
          <p:nvPr>
            <p:custDataLst>
              <p:tags r:id="rId10"/>
            </p:custDataLst>
          </p:nvPr>
        </p:nvSpPr>
        <p:spPr>
          <a:xfrm>
            <a:off x="395288" y="2195513"/>
            <a:ext cx="2232025" cy="911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MH_Text_1"/>
          <p:cNvSpPr/>
          <p:nvPr>
            <p:custDataLst>
              <p:tags r:id="rId11"/>
            </p:custDataLst>
          </p:nvPr>
        </p:nvSpPr>
        <p:spPr>
          <a:xfrm>
            <a:off x="611188" y="1906588"/>
            <a:ext cx="1873250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总结内容一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MH_Text_1"/>
          <p:cNvSpPr/>
          <p:nvPr>
            <p:custDataLst>
              <p:tags r:id="rId12"/>
            </p:custDataLst>
          </p:nvPr>
        </p:nvSpPr>
        <p:spPr>
          <a:xfrm>
            <a:off x="6227763" y="1420813"/>
            <a:ext cx="2232025" cy="1166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MH_Text_1"/>
          <p:cNvSpPr/>
          <p:nvPr>
            <p:custDataLst>
              <p:tags r:id="rId13"/>
            </p:custDataLst>
          </p:nvPr>
        </p:nvSpPr>
        <p:spPr>
          <a:xfrm>
            <a:off x="6227763" y="1131888"/>
            <a:ext cx="1873250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总结内容三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MH_Text_1"/>
          <p:cNvSpPr/>
          <p:nvPr>
            <p:custDataLst>
              <p:tags r:id="rId14"/>
            </p:custDataLst>
          </p:nvPr>
        </p:nvSpPr>
        <p:spPr>
          <a:xfrm>
            <a:off x="5807075" y="3436938"/>
            <a:ext cx="2149475" cy="1150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MH_Text_1"/>
          <p:cNvSpPr/>
          <p:nvPr>
            <p:custDataLst>
              <p:tags r:id="rId15"/>
            </p:custDataLst>
          </p:nvPr>
        </p:nvSpPr>
        <p:spPr>
          <a:xfrm>
            <a:off x="5807075" y="3148013"/>
            <a:ext cx="1873250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总结内容二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95536" y="307618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成绩与思考</a:t>
            </a:r>
          </a:p>
        </p:txBody>
      </p:sp>
      <p:sp>
        <p:nvSpPr>
          <p:cNvPr id="3" name="MH_Other_1"/>
          <p:cNvSpPr/>
          <p:nvPr>
            <p:custDataLst>
              <p:tags r:id="rId3"/>
            </p:custDataLst>
          </p:nvPr>
        </p:nvSpPr>
        <p:spPr>
          <a:xfrm>
            <a:off x="4067175" y="998538"/>
            <a:ext cx="944563" cy="3197225"/>
          </a:xfrm>
          <a:custGeom>
            <a:avLst/>
            <a:gdLst>
              <a:gd name="connsiteX0" fmla="*/ 286341 w 572682"/>
              <a:gd name="connsiteY0" fmla="*/ 0 h 1963148"/>
              <a:gd name="connsiteX1" fmla="*/ 572682 w 572682"/>
              <a:gd name="connsiteY1" fmla="*/ 286341 h 1963148"/>
              <a:gd name="connsiteX2" fmla="*/ 488815 w 572682"/>
              <a:gd name="connsiteY2" fmla="*/ 488815 h 1963148"/>
              <a:gd name="connsiteX3" fmla="*/ 452012 w 572682"/>
              <a:gd name="connsiteY3" fmla="*/ 513628 h 1963148"/>
              <a:gd name="connsiteX4" fmla="*/ 452012 w 572682"/>
              <a:gd name="connsiteY4" fmla="*/ 1449520 h 1963148"/>
              <a:gd name="connsiteX5" fmla="*/ 488815 w 572682"/>
              <a:gd name="connsiteY5" fmla="*/ 1474333 h 1963148"/>
              <a:gd name="connsiteX6" fmla="*/ 572682 w 572682"/>
              <a:gd name="connsiteY6" fmla="*/ 1676807 h 1963148"/>
              <a:gd name="connsiteX7" fmla="*/ 286341 w 572682"/>
              <a:gd name="connsiteY7" fmla="*/ 1963148 h 1963148"/>
              <a:gd name="connsiteX8" fmla="*/ 0 w 572682"/>
              <a:gd name="connsiteY8" fmla="*/ 1676807 h 1963148"/>
              <a:gd name="connsiteX9" fmla="*/ 83868 w 572682"/>
              <a:gd name="connsiteY9" fmla="*/ 1474333 h 1963148"/>
              <a:gd name="connsiteX10" fmla="*/ 120669 w 572682"/>
              <a:gd name="connsiteY10" fmla="*/ 1449521 h 1963148"/>
              <a:gd name="connsiteX11" fmla="*/ 120669 w 572682"/>
              <a:gd name="connsiteY11" fmla="*/ 513627 h 1963148"/>
              <a:gd name="connsiteX12" fmla="*/ 83868 w 572682"/>
              <a:gd name="connsiteY12" fmla="*/ 488815 h 1963148"/>
              <a:gd name="connsiteX13" fmla="*/ 0 w 572682"/>
              <a:gd name="connsiteY13" fmla="*/ 286341 h 1963148"/>
              <a:gd name="connsiteX14" fmla="*/ 286341 w 572682"/>
              <a:gd name="connsiteY14" fmla="*/ 0 h 196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682" h="1963148">
                <a:moveTo>
                  <a:pt x="286341" y="0"/>
                </a:moveTo>
                <a:cubicBezTo>
                  <a:pt x="444483" y="0"/>
                  <a:pt x="572682" y="128199"/>
                  <a:pt x="572682" y="286341"/>
                </a:cubicBezTo>
                <a:cubicBezTo>
                  <a:pt x="572682" y="365412"/>
                  <a:pt x="540632" y="436997"/>
                  <a:pt x="488815" y="488815"/>
                </a:cubicBezTo>
                <a:lnTo>
                  <a:pt x="452012" y="513628"/>
                </a:lnTo>
                <a:lnTo>
                  <a:pt x="452012" y="1449520"/>
                </a:lnTo>
                <a:lnTo>
                  <a:pt x="488815" y="1474333"/>
                </a:lnTo>
                <a:cubicBezTo>
                  <a:pt x="540632" y="1526151"/>
                  <a:pt x="572682" y="1597736"/>
                  <a:pt x="572682" y="1676807"/>
                </a:cubicBezTo>
                <a:cubicBezTo>
                  <a:pt x="572682" y="1834949"/>
                  <a:pt x="444483" y="1963148"/>
                  <a:pt x="286341" y="1963148"/>
                </a:cubicBezTo>
                <a:cubicBezTo>
                  <a:pt x="128199" y="1963148"/>
                  <a:pt x="0" y="1834949"/>
                  <a:pt x="0" y="1676807"/>
                </a:cubicBezTo>
                <a:cubicBezTo>
                  <a:pt x="0" y="1597736"/>
                  <a:pt x="32050" y="1526151"/>
                  <a:pt x="83868" y="1474333"/>
                </a:cubicBezTo>
                <a:lnTo>
                  <a:pt x="120669" y="1449521"/>
                </a:lnTo>
                <a:lnTo>
                  <a:pt x="120669" y="513627"/>
                </a:lnTo>
                <a:lnTo>
                  <a:pt x="83868" y="488815"/>
                </a:lnTo>
                <a:cubicBezTo>
                  <a:pt x="32050" y="436997"/>
                  <a:pt x="0" y="365412"/>
                  <a:pt x="0" y="286341"/>
                </a:cubicBezTo>
                <a:cubicBezTo>
                  <a:pt x="0" y="128199"/>
                  <a:pt x="128199" y="0"/>
                  <a:pt x="286341" y="0"/>
                </a:cubicBezTo>
                <a:close/>
              </a:path>
            </a:pathLst>
          </a:cu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MH_Other_2"/>
          <p:cNvSpPr/>
          <p:nvPr>
            <p:custDataLst>
              <p:tags r:id="rId4"/>
            </p:custDataLst>
          </p:nvPr>
        </p:nvSpPr>
        <p:spPr>
          <a:xfrm>
            <a:off x="4230868" y="1159500"/>
            <a:ext cx="617829" cy="609453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FC838C"/>
                </a:solidFill>
                <a:cs typeface="+mn-ea"/>
                <a:sym typeface="+mn-lt"/>
              </a:rPr>
              <a:t>思考</a:t>
            </a:r>
          </a:p>
        </p:txBody>
      </p:sp>
      <p:sp>
        <p:nvSpPr>
          <p:cNvPr id="10" name="MH_Other_3"/>
          <p:cNvSpPr/>
          <p:nvPr>
            <p:custDataLst>
              <p:tags r:id="rId5"/>
            </p:custDataLst>
          </p:nvPr>
        </p:nvSpPr>
        <p:spPr>
          <a:xfrm>
            <a:off x="4230868" y="3424400"/>
            <a:ext cx="617829" cy="609453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FC838C"/>
                </a:solidFill>
                <a:cs typeface="+mn-ea"/>
                <a:sym typeface="+mn-lt"/>
              </a:rPr>
              <a:t>成绩</a:t>
            </a:r>
          </a:p>
        </p:txBody>
      </p:sp>
      <p:sp>
        <p:nvSpPr>
          <p:cNvPr id="15" name="MH_Other_4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5124450" y="1352550"/>
            <a:ext cx="371475" cy="290513"/>
          </a:xfrm>
          <a:custGeom>
            <a:avLst/>
            <a:gdLst>
              <a:gd name="T0" fmla="*/ 457481883 w 5616"/>
              <a:gd name="T1" fmla="*/ 457857528 h 4433"/>
              <a:gd name="T2" fmla="*/ 457481883 w 5616"/>
              <a:gd name="T3" fmla="*/ 457857528 h 4433"/>
              <a:gd name="T4" fmla="*/ 457481883 w 5616"/>
              <a:gd name="T5" fmla="*/ 457857528 h 4433"/>
              <a:gd name="T6" fmla="*/ 457481883 w 5616"/>
              <a:gd name="T7" fmla="*/ 457857528 h 4433"/>
              <a:gd name="T8" fmla="*/ 457481883 w 5616"/>
              <a:gd name="T9" fmla="*/ 457857528 h 4433"/>
              <a:gd name="T10" fmla="*/ 457481883 w 5616"/>
              <a:gd name="T11" fmla="*/ 457857528 h 4433"/>
              <a:gd name="T12" fmla="*/ 457481883 w 5616"/>
              <a:gd name="T13" fmla="*/ 457857528 h 4433"/>
              <a:gd name="T14" fmla="*/ 457481883 w 5616"/>
              <a:gd name="T15" fmla="*/ 457857528 h 4433"/>
              <a:gd name="T16" fmla="*/ 457481883 w 5616"/>
              <a:gd name="T17" fmla="*/ 457857528 h 4433"/>
              <a:gd name="T18" fmla="*/ 457481883 w 5616"/>
              <a:gd name="T19" fmla="*/ 457857528 h 4433"/>
              <a:gd name="T20" fmla="*/ 457481883 w 5616"/>
              <a:gd name="T21" fmla="*/ 457857528 h 4433"/>
              <a:gd name="T22" fmla="*/ 457481883 w 5616"/>
              <a:gd name="T23" fmla="*/ 457857528 h 4433"/>
              <a:gd name="T24" fmla="*/ 457481883 w 5616"/>
              <a:gd name="T25" fmla="*/ 457857528 h 4433"/>
              <a:gd name="T26" fmla="*/ 457481883 w 5616"/>
              <a:gd name="T27" fmla="*/ 457857528 h 44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16" h="4433">
                <a:moveTo>
                  <a:pt x="1854" y="1391"/>
                </a:moveTo>
                <a:lnTo>
                  <a:pt x="0" y="983"/>
                </a:lnTo>
                <a:lnTo>
                  <a:pt x="346" y="2217"/>
                </a:lnTo>
                <a:lnTo>
                  <a:pt x="0" y="3451"/>
                </a:lnTo>
                <a:lnTo>
                  <a:pt x="1854" y="3043"/>
                </a:lnTo>
                <a:lnTo>
                  <a:pt x="2116" y="2217"/>
                </a:lnTo>
                <a:lnTo>
                  <a:pt x="1854" y="1391"/>
                </a:lnTo>
                <a:close/>
                <a:moveTo>
                  <a:pt x="5616" y="2217"/>
                </a:moveTo>
                <a:lnTo>
                  <a:pt x="1777" y="0"/>
                </a:lnTo>
                <a:lnTo>
                  <a:pt x="2481" y="2217"/>
                </a:lnTo>
                <a:lnTo>
                  <a:pt x="1777" y="4433"/>
                </a:lnTo>
                <a:lnTo>
                  <a:pt x="5616" y="2217"/>
                </a:lnTo>
                <a:close/>
              </a:path>
            </a:pathLst>
          </a:cu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MH_Other_5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flipH="1">
            <a:off x="3603625" y="3622675"/>
            <a:ext cx="371475" cy="290513"/>
          </a:xfrm>
          <a:custGeom>
            <a:avLst/>
            <a:gdLst>
              <a:gd name="T0" fmla="*/ 457481883 w 5616"/>
              <a:gd name="T1" fmla="*/ 457857528 h 4433"/>
              <a:gd name="T2" fmla="*/ 457481883 w 5616"/>
              <a:gd name="T3" fmla="*/ 457857528 h 4433"/>
              <a:gd name="T4" fmla="*/ 457481883 w 5616"/>
              <a:gd name="T5" fmla="*/ 457857528 h 4433"/>
              <a:gd name="T6" fmla="*/ 457481883 w 5616"/>
              <a:gd name="T7" fmla="*/ 457857528 h 4433"/>
              <a:gd name="T8" fmla="*/ 457481883 w 5616"/>
              <a:gd name="T9" fmla="*/ 457857528 h 4433"/>
              <a:gd name="T10" fmla="*/ 457481883 w 5616"/>
              <a:gd name="T11" fmla="*/ 457857528 h 4433"/>
              <a:gd name="T12" fmla="*/ 457481883 w 5616"/>
              <a:gd name="T13" fmla="*/ 457857528 h 4433"/>
              <a:gd name="T14" fmla="*/ 457481883 w 5616"/>
              <a:gd name="T15" fmla="*/ 457857528 h 4433"/>
              <a:gd name="T16" fmla="*/ 457481883 w 5616"/>
              <a:gd name="T17" fmla="*/ 457857528 h 4433"/>
              <a:gd name="T18" fmla="*/ 457481883 w 5616"/>
              <a:gd name="T19" fmla="*/ 457857528 h 4433"/>
              <a:gd name="T20" fmla="*/ 457481883 w 5616"/>
              <a:gd name="T21" fmla="*/ 457857528 h 4433"/>
              <a:gd name="T22" fmla="*/ 457481883 w 5616"/>
              <a:gd name="T23" fmla="*/ 457857528 h 4433"/>
              <a:gd name="T24" fmla="*/ 457481883 w 5616"/>
              <a:gd name="T25" fmla="*/ 457857528 h 4433"/>
              <a:gd name="T26" fmla="*/ 457481883 w 5616"/>
              <a:gd name="T27" fmla="*/ 457857528 h 44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16" h="4433">
                <a:moveTo>
                  <a:pt x="1854" y="1391"/>
                </a:moveTo>
                <a:lnTo>
                  <a:pt x="0" y="983"/>
                </a:lnTo>
                <a:lnTo>
                  <a:pt x="346" y="2217"/>
                </a:lnTo>
                <a:lnTo>
                  <a:pt x="0" y="3451"/>
                </a:lnTo>
                <a:lnTo>
                  <a:pt x="1854" y="3043"/>
                </a:lnTo>
                <a:lnTo>
                  <a:pt x="2116" y="2217"/>
                </a:lnTo>
                <a:lnTo>
                  <a:pt x="1854" y="1391"/>
                </a:lnTo>
                <a:close/>
                <a:moveTo>
                  <a:pt x="5616" y="2217"/>
                </a:moveTo>
                <a:lnTo>
                  <a:pt x="1777" y="0"/>
                </a:lnTo>
                <a:lnTo>
                  <a:pt x="2481" y="2217"/>
                </a:lnTo>
                <a:lnTo>
                  <a:pt x="1777" y="4433"/>
                </a:lnTo>
                <a:lnTo>
                  <a:pt x="5616" y="2217"/>
                </a:lnTo>
                <a:close/>
              </a:path>
            </a:pathLst>
          </a:cu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MH_Text_1"/>
          <p:cNvSpPr/>
          <p:nvPr>
            <p:custDataLst>
              <p:tags r:id="rId8"/>
            </p:custDataLst>
          </p:nvPr>
        </p:nvSpPr>
        <p:spPr>
          <a:xfrm>
            <a:off x="611188" y="1646238"/>
            <a:ext cx="2992437" cy="1870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MH_Text_1"/>
          <p:cNvSpPr/>
          <p:nvPr>
            <p:custDataLst>
              <p:tags r:id="rId9"/>
            </p:custDataLst>
          </p:nvPr>
        </p:nvSpPr>
        <p:spPr>
          <a:xfrm>
            <a:off x="1643063" y="3627438"/>
            <a:ext cx="1871662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点击输入标题文字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MH_Text_1"/>
          <p:cNvSpPr/>
          <p:nvPr>
            <p:custDataLst>
              <p:tags r:id="rId10"/>
            </p:custDataLst>
          </p:nvPr>
        </p:nvSpPr>
        <p:spPr>
          <a:xfrm>
            <a:off x="5613400" y="1646238"/>
            <a:ext cx="2990850" cy="1870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MH_Text_1"/>
          <p:cNvSpPr/>
          <p:nvPr>
            <p:custDataLst>
              <p:tags r:id="rId11"/>
            </p:custDataLst>
          </p:nvPr>
        </p:nvSpPr>
        <p:spPr>
          <a:xfrm>
            <a:off x="5613400" y="1352550"/>
            <a:ext cx="1871663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点击输入标题文字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90800" y="2465388"/>
            <a:ext cx="3960813" cy="503237"/>
          </a:xfrm>
          <a:custGeom>
            <a:avLst/>
            <a:gdLst/>
            <a:ahLst/>
            <a:cxnLst/>
            <a:rect l="l" t="t" r="r" b="b"/>
            <a:pathLst>
              <a:path w="3960444" h="504056">
                <a:moveTo>
                  <a:pt x="2" y="0"/>
                </a:moveTo>
                <a:lnTo>
                  <a:pt x="3960440" y="0"/>
                </a:lnTo>
                <a:lnTo>
                  <a:pt x="3708414" y="252026"/>
                </a:lnTo>
                <a:lnTo>
                  <a:pt x="3960444" y="504056"/>
                </a:lnTo>
                <a:lnTo>
                  <a:pt x="0" y="504056"/>
                </a:lnTo>
                <a:lnTo>
                  <a:pt x="252029" y="252027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9263" y="2517775"/>
            <a:ext cx="3165475" cy="4000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绪 论</a:t>
            </a:r>
          </a:p>
        </p:txBody>
      </p:sp>
      <p:sp>
        <p:nvSpPr>
          <p:cNvPr id="18" name="椭圆 11"/>
          <p:cNvSpPr/>
          <p:nvPr/>
        </p:nvSpPr>
        <p:spPr>
          <a:xfrm>
            <a:off x="4097338" y="1058863"/>
            <a:ext cx="949325" cy="1144587"/>
          </a:xfrm>
          <a:custGeom>
            <a:avLst/>
            <a:gdLst/>
            <a:ahLst/>
            <a:cxnLst/>
            <a:rect l="l" t="t" r="r" b="b"/>
            <a:pathLst>
              <a:path w="1845204" h="2223400">
                <a:moveTo>
                  <a:pt x="922602" y="0"/>
                </a:moveTo>
                <a:cubicBezTo>
                  <a:pt x="1432141" y="0"/>
                  <a:pt x="1845204" y="413063"/>
                  <a:pt x="1845204" y="922602"/>
                </a:cubicBezTo>
                <a:cubicBezTo>
                  <a:pt x="1845204" y="1147299"/>
                  <a:pt x="1764878" y="1353235"/>
                  <a:pt x="1628134" y="1510557"/>
                </a:cubicBezTo>
                <a:lnTo>
                  <a:pt x="1635445" y="1510557"/>
                </a:lnTo>
                <a:lnTo>
                  <a:pt x="1593653" y="1552349"/>
                </a:lnTo>
                <a:cubicBezTo>
                  <a:pt x="1581994" y="1568184"/>
                  <a:pt x="1568184" y="1581994"/>
                  <a:pt x="1552350" y="1593652"/>
                </a:cubicBezTo>
                <a:lnTo>
                  <a:pt x="922602" y="2223400"/>
                </a:lnTo>
                <a:lnTo>
                  <a:pt x="292852" y="1593650"/>
                </a:lnTo>
                <a:cubicBezTo>
                  <a:pt x="277019" y="1581993"/>
                  <a:pt x="263211" y="1568185"/>
                  <a:pt x="251554" y="1552352"/>
                </a:cubicBezTo>
                <a:lnTo>
                  <a:pt x="209759" y="1510557"/>
                </a:lnTo>
                <a:lnTo>
                  <a:pt x="217070" y="1510557"/>
                </a:lnTo>
                <a:cubicBezTo>
                  <a:pt x="80326" y="1353235"/>
                  <a:pt x="0" y="1147299"/>
                  <a:pt x="0" y="922602"/>
                </a:cubicBezTo>
                <a:cubicBezTo>
                  <a:pt x="0" y="413063"/>
                  <a:pt x="413063" y="0"/>
                  <a:pt x="922602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3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32313" y="3113088"/>
            <a:ext cx="0" cy="14811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9800" y="3113088"/>
            <a:ext cx="1728788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选题背景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49800" y="4318000"/>
            <a:ext cx="17287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主要贡献与创新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9800" y="3414713"/>
            <a:ext cx="1728788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研究意义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49800" y="3716338"/>
            <a:ext cx="17287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国内外相关研究综述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49800" y="4016375"/>
            <a:ext cx="1728788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理论基础与文献综述</a:t>
            </a:r>
          </a:p>
        </p:txBody>
      </p:sp>
      <p:sp>
        <p:nvSpPr>
          <p:cNvPr id="17" name="KSO_Shape"/>
          <p:cNvSpPr/>
          <p:nvPr/>
        </p:nvSpPr>
        <p:spPr bwMode="auto">
          <a:xfrm>
            <a:off x="3708400" y="3544888"/>
            <a:ext cx="449263" cy="611187"/>
          </a:xfrm>
          <a:custGeom>
            <a:avLst/>
            <a:gdLst>
              <a:gd name="T0" fmla="*/ 1224924 w 2376488"/>
              <a:gd name="T1" fmla="*/ 2761395 h 3225800"/>
              <a:gd name="T2" fmla="*/ 1200514 w 2376488"/>
              <a:gd name="T3" fmla="*/ 2844137 h 3225800"/>
              <a:gd name="T4" fmla="*/ 434302 w 2376488"/>
              <a:gd name="T5" fmla="*/ 2840318 h 3225800"/>
              <a:gd name="T6" fmla="*/ 417817 w 2376488"/>
              <a:gd name="T7" fmla="*/ 2755348 h 3225800"/>
              <a:gd name="T8" fmla="*/ 1946947 w 2376488"/>
              <a:gd name="T9" fmla="*/ 2276790 h 3225800"/>
              <a:gd name="T10" fmla="*/ 2007871 w 2376488"/>
              <a:gd name="T11" fmla="*/ 2336867 h 3225800"/>
              <a:gd name="T12" fmla="*/ 1960274 w 2376488"/>
              <a:gd name="T13" fmla="*/ 2408268 h 3225800"/>
              <a:gd name="T14" fmla="*/ 421315 w 2376488"/>
              <a:gd name="T15" fmla="*/ 2381532 h 3225800"/>
              <a:gd name="T16" fmla="*/ 429565 w 2376488"/>
              <a:gd name="T17" fmla="*/ 2296291 h 3225800"/>
              <a:gd name="T18" fmla="*/ 1966620 w 2376488"/>
              <a:gd name="T19" fmla="*/ 1981797 h 3225800"/>
              <a:gd name="T20" fmla="*/ 2006602 w 2376488"/>
              <a:gd name="T21" fmla="*/ 2057463 h 3225800"/>
              <a:gd name="T22" fmla="*/ 1940284 w 2376488"/>
              <a:gd name="T23" fmla="*/ 2111375 h 3225800"/>
              <a:gd name="T24" fmla="*/ 412748 w 2376488"/>
              <a:gd name="T25" fmla="*/ 2064084 h 3225800"/>
              <a:gd name="T26" fmla="*/ 445431 w 2376488"/>
              <a:gd name="T27" fmla="*/ 1984634 h 3225800"/>
              <a:gd name="T28" fmla="*/ 1983438 w 2376488"/>
              <a:gd name="T29" fmla="*/ 1691813 h 3225800"/>
              <a:gd name="T30" fmla="*/ 1999621 w 2376488"/>
              <a:gd name="T31" fmla="*/ 1776110 h 3225800"/>
              <a:gd name="T32" fmla="*/ 464152 w 2376488"/>
              <a:gd name="T33" fmla="*/ 1809766 h 3225800"/>
              <a:gd name="T34" fmla="*/ 409575 w 2376488"/>
              <a:gd name="T35" fmla="*/ 1743712 h 3225800"/>
              <a:gd name="T36" fmla="*/ 464152 w 2376488"/>
              <a:gd name="T37" fmla="*/ 1677973 h 3225800"/>
              <a:gd name="T38" fmla="*/ 839503 w 2376488"/>
              <a:gd name="T39" fmla="*/ 1405929 h 3225800"/>
              <a:gd name="T40" fmla="*/ 831271 w 2376488"/>
              <a:gd name="T41" fmla="*/ 1491484 h 3225800"/>
              <a:gd name="T42" fmla="*/ 445349 w 2376488"/>
              <a:gd name="T43" fmla="*/ 1503122 h 3225800"/>
              <a:gd name="T44" fmla="*/ 412741 w 2376488"/>
              <a:gd name="T45" fmla="*/ 1423858 h 3225800"/>
              <a:gd name="T46" fmla="*/ 1305682 w 2376488"/>
              <a:gd name="T47" fmla="*/ 909637 h 3225800"/>
              <a:gd name="T48" fmla="*/ 1477663 w 2376488"/>
              <a:gd name="T49" fmla="*/ 930614 h 3225800"/>
              <a:gd name="T50" fmla="*/ 1610543 w 2376488"/>
              <a:gd name="T51" fmla="*/ 964305 h 3225800"/>
              <a:gd name="T52" fmla="*/ 1857547 w 2376488"/>
              <a:gd name="T53" fmla="*/ 995452 h 3225800"/>
              <a:gd name="T54" fmla="*/ 1953551 w 2376488"/>
              <a:gd name="T55" fmla="*/ 1129896 h 3225800"/>
              <a:gd name="T56" fmla="*/ 1951644 w 2376488"/>
              <a:gd name="T57" fmla="*/ 1484281 h 3225800"/>
              <a:gd name="T58" fmla="*/ 1772351 w 2376488"/>
              <a:gd name="T59" fmla="*/ 1229696 h 3225800"/>
              <a:gd name="T60" fmla="*/ 1346691 w 2376488"/>
              <a:gd name="T61" fmla="*/ 1512886 h 3225800"/>
              <a:gd name="T62" fmla="*/ 1134337 w 2376488"/>
              <a:gd name="T63" fmla="*/ 1276735 h 3225800"/>
              <a:gd name="T64" fmla="*/ 953455 w 2376488"/>
              <a:gd name="T65" fmla="*/ 1247177 h 3225800"/>
              <a:gd name="T66" fmla="*/ 985244 w 2376488"/>
              <a:gd name="T67" fmla="*/ 1088260 h 3225800"/>
              <a:gd name="T68" fmla="*/ 1137516 w 2376488"/>
              <a:gd name="T69" fmla="*/ 966212 h 3225800"/>
              <a:gd name="T70" fmla="*/ 1523318 w 2376488"/>
              <a:gd name="T71" fmla="*/ 269565 h 3225800"/>
              <a:gd name="T72" fmla="*/ 1643237 w 2376488"/>
              <a:gd name="T73" fmla="*/ 362372 h 3225800"/>
              <a:gd name="T74" fmla="*/ 1694767 w 2376488"/>
              <a:gd name="T75" fmla="*/ 516202 h 3225800"/>
              <a:gd name="T76" fmla="*/ 1720850 w 2376488"/>
              <a:gd name="T77" fmla="*/ 562923 h 3225800"/>
              <a:gd name="T78" fmla="*/ 1679181 w 2376488"/>
              <a:gd name="T79" fmla="*/ 652233 h 3225800"/>
              <a:gd name="T80" fmla="*/ 1618744 w 2376488"/>
              <a:gd name="T81" fmla="*/ 782861 h 3225800"/>
              <a:gd name="T82" fmla="*/ 1514411 w 2376488"/>
              <a:gd name="T83" fmla="*/ 865815 h 3225800"/>
              <a:gd name="T84" fmla="*/ 1382405 w 2376488"/>
              <a:gd name="T85" fmla="*/ 850559 h 3225800"/>
              <a:gd name="T86" fmla="*/ 1291750 w 2376488"/>
              <a:gd name="T87" fmla="*/ 748218 h 3225800"/>
              <a:gd name="T88" fmla="*/ 1240220 w 2376488"/>
              <a:gd name="T89" fmla="*/ 647783 h 3225800"/>
              <a:gd name="T90" fmla="*/ 1206503 w 2376488"/>
              <a:gd name="T91" fmla="*/ 551481 h 3225800"/>
              <a:gd name="T92" fmla="*/ 1239266 w 2376488"/>
              <a:gd name="T93" fmla="*/ 512705 h 3225800"/>
              <a:gd name="T94" fmla="*/ 1288251 w 2376488"/>
              <a:gd name="T95" fmla="*/ 361736 h 3225800"/>
              <a:gd name="T96" fmla="*/ 1408488 w 2376488"/>
              <a:gd name="T97" fmla="*/ 269565 h 3225800"/>
              <a:gd name="T98" fmla="*/ 124794 w 2376488"/>
              <a:gd name="T99" fmla="*/ 3092133 h 3225800"/>
              <a:gd name="T100" fmla="*/ 2233594 w 2376488"/>
              <a:gd name="T101" fmla="*/ 3105468 h 3225800"/>
              <a:gd name="T102" fmla="*/ 2257092 w 2376488"/>
              <a:gd name="T103" fmla="*/ 152400 h 3225800"/>
              <a:gd name="T104" fmla="*/ 2230736 w 2376488"/>
              <a:gd name="T105" fmla="*/ 120015 h 3225800"/>
              <a:gd name="T106" fmla="*/ 2289799 w 2376488"/>
              <a:gd name="T107" fmla="*/ 15557 h 3225800"/>
              <a:gd name="T108" fmla="*/ 2360928 w 2376488"/>
              <a:gd name="T109" fmla="*/ 86677 h 3225800"/>
              <a:gd name="T110" fmla="*/ 2372995 w 2376488"/>
              <a:gd name="T111" fmla="*/ 3104198 h 3225800"/>
              <a:gd name="T112" fmla="*/ 2320918 w 2376488"/>
              <a:gd name="T113" fmla="*/ 3191193 h 3225800"/>
              <a:gd name="T114" fmla="*/ 2224068 w 2376488"/>
              <a:gd name="T115" fmla="*/ 3225800 h 3225800"/>
              <a:gd name="T116" fmla="*/ 61285 w 2376488"/>
              <a:gd name="T117" fmla="*/ 3195638 h 3225800"/>
              <a:gd name="T118" fmla="*/ 5080 w 2376488"/>
              <a:gd name="T119" fmla="*/ 3111818 h 322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76488" h="3225800">
                <a:moveTo>
                  <a:pt x="477415" y="2719387"/>
                </a:moveTo>
                <a:lnTo>
                  <a:pt x="1162156" y="2719387"/>
                </a:lnTo>
                <a:lnTo>
                  <a:pt x="1169130" y="2720024"/>
                </a:lnTo>
                <a:lnTo>
                  <a:pt x="1175787" y="2720978"/>
                </a:lnTo>
                <a:lnTo>
                  <a:pt x="1182444" y="2722570"/>
                </a:lnTo>
                <a:lnTo>
                  <a:pt x="1188468" y="2724797"/>
                </a:lnTo>
                <a:lnTo>
                  <a:pt x="1194491" y="2727980"/>
                </a:lnTo>
                <a:lnTo>
                  <a:pt x="1200514" y="2731162"/>
                </a:lnTo>
                <a:lnTo>
                  <a:pt x="1205269" y="2735299"/>
                </a:lnTo>
                <a:lnTo>
                  <a:pt x="1210342" y="2739436"/>
                </a:lnTo>
                <a:lnTo>
                  <a:pt x="1214463" y="2744528"/>
                </a:lnTo>
                <a:lnTo>
                  <a:pt x="1218584" y="2749938"/>
                </a:lnTo>
                <a:lnTo>
                  <a:pt x="1222071" y="2755348"/>
                </a:lnTo>
                <a:lnTo>
                  <a:pt x="1224924" y="2761395"/>
                </a:lnTo>
                <a:lnTo>
                  <a:pt x="1227143" y="2767442"/>
                </a:lnTo>
                <a:lnTo>
                  <a:pt x="1228728" y="2774125"/>
                </a:lnTo>
                <a:lnTo>
                  <a:pt x="1229679" y="2780808"/>
                </a:lnTo>
                <a:lnTo>
                  <a:pt x="1230313" y="2787809"/>
                </a:lnTo>
                <a:lnTo>
                  <a:pt x="1229679" y="2794810"/>
                </a:lnTo>
                <a:lnTo>
                  <a:pt x="1228728" y="2801493"/>
                </a:lnTo>
                <a:lnTo>
                  <a:pt x="1227143" y="2808176"/>
                </a:lnTo>
                <a:lnTo>
                  <a:pt x="1224924" y="2814223"/>
                </a:lnTo>
                <a:lnTo>
                  <a:pt x="1222071" y="2820269"/>
                </a:lnTo>
                <a:lnTo>
                  <a:pt x="1218584" y="2825679"/>
                </a:lnTo>
                <a:lnTo>
                  <a:pt x="1214463" y="2831090"/>
                </a:lnTo>
                <a:lnTo>
                  <a:pt x="1210342" y="2836181"/>
                </a:lnTo>
                <a:lnTo>
                  <a:pt x="1205269" y="2840318"/>
                </a:lnTo>
                <a:lnTo>
                  <a:pt x="1200514" y="2844137"/>
                </a:lnTo>
                <a:lnTo>
                  <a:pt x="1194491" y="2847638"/>
                </a:lnTo>
                <a:lnTo>
                  <a:pt x="1188468" y="2850820"/>
                </a:lnTo>
                <a:lnTo>
                  <a:pt x="1182444" y="2853048"/>
                </a:lnTo>
                <a:lnTo>
                  <a:pt x="1175787" y="2854639"/>
                </a:lnTo>
                <a:lnTo>
                  <a:pt x="1169130" y="2855594"/>
                </a:lnTo>
                <a:lnTo>
                  <a:pt x="1162156" y="2855912"/>
                </a:lnTo>
                <a:lnTo>
                  <a:pt x="477415" y="2855912"/>
                </a:lnTo>
                <a:lnTo>
                  <a:pt x="470441" y="2855594"/>
                </a:lnTo>
                <a:lnTo>
                  <a:pt x="464100" y="2854639"/>
                </a:lnTo>
                <a:lnTo>
                  <a:pt x="457126" y="2853048"/>
                </a:lnTo>
                <a:lnTo>
                  <a:pt x="451103" y="2850820"/>
                </a:lnTo>
                <a:lnTo>
                  <a:pt x="445397" y="2847638"/>
                </a:lnTo>
                <a:lnTo>
                  <a:pt x="439374" y="2844137"/>
                </a:lnTo>
                <a:lnTo>
                  <a:pt x="434302" y="2840318"/>
                </a:lnTo>
                <a:lnTo>
                  <a:pt x="429546" y="2836181"/>
                </a:lnTo>
                <a:lnTo>
                  <a:pt x="425108" y="2831090"/>
                </a:lnTo>
                <a:lnTo>
                  <a:pt x="421304" y="2825679"/>
                </a:lnTo>
                <a:lnTo>
                  <a:pt x="417817" y="2820269"/>
                </a:lnTo>
                <a:lnTo>
                  <a:pt x="414964" y="2814223"/>
                </a:lnTo>
                <a:lnTo>
                  <a:pt x="412745" y="2808176"/>
                </a:lnTo>
                <a:lnTo>
                  <a:pt x="410843" y="2801493"/>
                </a:lnTo>
                <a:lnTo>
                  <a:pt x="409575" y="2794810"/>
                </a:lnTo>
                <a:lnTo>
                  <a:pt x="409575" y="2787809"/>
                </a:lnTo>
                <a:lnTo>
                  <a:pt x="409575" y="2780808"/>
                </a:lnTo>
                <a:lnTo>
                  <a:pt x="410843" y="2774125"/>
                </a:lnTo>
                <a:lnTo>
                  <a:pt x="412745" y="2767442"/>
                </a:lnTo>
                <a:lnTo>
                  <a:pt x="414964" y="2761395"/>
                </a:lnTo>
                <a:lnTo>
                  <a:pt x="417817" y="2755348"/>
                </a:lnTo>
                <a:lnTo>
                  <a:pt x="421304" y="2749938"/>
                </a:lnTo>
                <a:lnTo>
                  <a:pt x="425108" y="2744528"/>
                </a:lnTo>
                <a:lnTo>
                  <a:pt x="429546" y="2739436"/>
                </a:lnTo>
                <a:lnTo>
                  <a:pt x="434302" y="2735299"/>
                </a:lnTo>
                <a:lnTo>
                  <a:pt x="439374" y="2731162"/>
                </a:lnTo>
                <a:lnTo>
                  <a:pt x="445397" y="2727980"/>
                </a:lnTo>
                <a:lnTo>
                  <a:pt x="451103" y="2724797"/>
                </a:lnTo>
                <a:lnTo>
                  <a:pt x="457126" y="2722570"/>
                </a:lnTo>
                <a:lnTo>
                  <a:pt x="464100" y="2720978"/>
                </a:lnTo>
                <a:lnTo>
                  <a:pt x="470441" y="2720024"/>
                </a:lnTo>
                <a:lnTo>
                  <a:pt x="477415" y="2719387"/>
                </a:lnTo>
                <a:close/>
                <a:moveTo>
                  <a:pt x="477479" y="2276475"/>
                </a:moveTo>
                <a:lnTo>
                  <a:pt x="1940284" y="2276475"/>
                </a:lnTo>
                <a:lnTo>
                  <a:pt x="1946947" y="2276790"/>
                </a:lnTo>
                <a:lnTo>
                  <a:pt x="1953928" y="2277733"/>
                </a:lnTo>
                <a:lnTo>
                  <a:pt x="1960274" y="2279621"/>
                </a:lnTo>
                <a:lnTo>
                  <a:pt x="1966620" y="2281822"/>
                </a:lnTo>
                <a:lnTo>
                  <a:pt x="1972649" y="2284339"/>
                </a:lnTo>
                <a:lnTo>
                  <a:pt x="1978044" y="2287799"/>
                </a:lnTo>
                <a:lnTo>
                  <a:pt x="1983438" y="2291573"/>
                </a:lnTo>
                <a:lnTo>
                  <a:pt x="1988197" y="2296291"/>
                </a:lnTo>
                <a:lnTo>
                  <a:pt x="1992640" y="2300695"/>
                </a:lnTo>
                <a:lnTo>
                  <a:pt x="1996448" y="2306042"/>
                </a:lnTo>
                <a:lnTo>
                  <a:pt x="1999621" y="2311704"/>
                </a:lnTo>
                <a:lnTo>
                  <a:pt x="2002794" y="2317366"/>
                </a:lnTo>
                <a:lnTo>
                  <a:pt x="2005015" y="2323971"/>
                </a:lnTo>
                <a:lnTo>
                  <a:pt x="2006602" y="2330262"/>
                </a:lnTo>
                <a:lnTo>
                  <a:pt x="2007871" y="2336867"/>
                </a:lnTo>
                <a:lnTo>
                  <a:pt x="2008188" y="2343787"/>
                </a:lnTo>
                <a:lnTo>
                  <a:pt x="2007871" y="2350707"/>
                </a:lnTo>
                <a:lnTo>
                  <a:pt x="2006602" y="2357312"/>
                </a:lnTo>
                <a:lnTo>
                  <a:pt x="2005015" y="2363603"/>
                </a:lnTo>
                <a:lnTo>
                  <a:pt x="2002794" y="2370208"/>
                </a:lnTo>
                <a:lnTo>
                  <a:pt x="1999621" y="2375870"/>
                </a:lnTo>
                <a:lnTo>
                  <a:pt x="1996448" y="2381532"/>
                </a:lnTo>
                <a:lnTo>
                  <a:pt x="1992640" y="2386879"/>
                </a:lnTo>
                <a:lnTo>
                  <a:pt x="1988197" y="2391283"/>
                </a:lnTo>
                <a:lnTo>
                  <a:pt x="1983438" y="2395686"/>
                </a:lnTo>
                <a:lnTo>
                  <a:pt x="1978044" y="2399775"/>
                </a:lnTo>
                <a:lnTo>
                  <a:pt x="1972649" y="2402921"/>
                </a:lnTo>
                <a:lnTo>
                  <a:pt x="1966620" y="2406066"/>
                </a:lnTo>
                <a:lnTo>
                  <a:pt x="1960274" y="2408268"/>
                </a:lnTo>
                <a:lnTo>
                  <a:pt x="1953928" y="2409841"/>
                </a:lnTo>
                <a:lnTo>
                  <a:pt x="1946947" y="2411099"/>
                </a:lnTo>
                <a:lnTo>
                  <a:pt x="1940284" y="2411413"/>
                </a:lnTo>
                <a:lnTo>
                  <a:pt x="477479" y="2411413"/>
                </a:lnTo>
                <a:lnTo>
                  <a:pt x="470498" y="2411099"/>
                </a:lnTo>
                <a:lnTo>
                  <a:pt x="464152" y="2409841"/>
                </a:lnTo>
                <a:lnTo>
                  <a:pt x="457171" y="2408268"/>
                </a:lnTo>
                <a:lnTo>
                  <a:pt x="451142" y="2406066"/>
                </a:lnTo>
                <a:lnTo>
                  <a:pt x="445431" y="2402921"/>
                </a:lnTo>
                <a:lnTo>
                  <a:pt x="439402" y="2399775"/>
                </a:lnTo>
                <a:lnTo>
                  <a:pt x="434325" y="2395686"/>
                </a:lnTo>
                <a:lnTo>
                  <a:pt x="429565" y="2391283"/>
                </a:lnTo>
                <a:lnTo>
                  <a:pt x="425123" y="2386879"/>
                </a:lnTo>
                <a:lnTo>
                  <a:pt x="421315" y="2381532"/>
                </a:lnTo>
                <a:lnTo>
                  <a:pt x="417825" y="2375870"/>
                </a:lnTo>
                <a:lnTo>
                  <a:pt x="414969" y="2370208"/>
                </a:lnTo>
                <a:lnTo>
                  <a:pt x="412748" y="2363603"/>
                </a:lnTo>
                <a:lnTo>
                  <a:pt x="410844" y="2357312"/>
                </a:lnTo>
                <a:lnTo>
                  <a:pt x="409575" y="2350707"/>
                </a:lnTo>
                <a:lnTo>
                  <a:pt x="409575" y="2343787"/>
                </a:lnTo>
                <a:lnTo>
                  <a:pt x="409575" y="2336867"/>
                </a:lnTo>
                <a:lnTo>
                  <a:pt x="410844" y="2330262"/>
                </a:lnTo>
                <a:lnTo>
                  <a:pt x="412748" y="2323971"/>
                </a:lnTo>
                <a:lnTo>
                  <a:pt x="414969" y="2317366"/>
                </a:lnTo>
                <a:lnTo>
                  <a:pt x="417825" y="2311704"/>
                </a:lnTo>
                <a:lnTo>
                  <a:pt x="421315" y="2306042"/>
                </a:lnTo>
                <a:lnTo>
                  <a:pt x="425123" y="2300695"/>
                </a:lnTo>
                <a:lnTo>
                  <a:pt x="429565" y="2296291"/>
                </a:lnTo>
                <a:lnTo>
                  <a:pt x="434325" y="2291573"/>
                </a:lnTo>
                <a:lnTo>
                  <a:pt x="439402" y="2287799"/>
                </a:lnTo>
                <a:lnTo>
                  <a:pt x="445431" y="2284339"/>
                </a:lnTo>
                <a:lnTo>
                  <a:pt x="451142" y="2281822"/>
                </a:lnTo>
                <a:lnTo>
                  <a:pt x="457171" y="2279621"/>
                </a:lnTo>
                <a:lnTo>
                  <a:pt x="464152" y="2277733"/>
                </a:lnTo>
                <a:lnTo>
                  <a:pt x="470498" y="2276790"/>
                </a:lnTo>
                <a:lnTo>
                  <a:pt x="477479" y="2276475"/>
                </a:lnTo>
                <a:close/>
                <a:moveTo>
                  <a:pt x="477479" y="1976437"/>
                </a:moveTo>
                <a:lnTo>
                  <a:pt x="1940284" y="1976437"/>
                </a:lnTo>
                <a:lnTo>
                  <a:pt x="1946947" y="1977068"/>
                </a:lnTo>
                <a:lnTo>
                  <a:pt x="1953928" y="1977698"/>
                </a:lnTo>
                <a:lnTo>
                  <a:pt x="1960274" y="1979590"/>
                </a:lnTo>
                <a:lnTo>
                  <a:pt x="1966620" y="1981797"/>
                </a:lnTo>
                <a:lnTo>
                  <a:pt x="1972649" y="1984634"/>
                </a:lnTo>
                <a:lnTo>
                  <a:pt x="1978044" y="1988102"/>
                </a:lnTo>
                <a:lnTo>
                  <a:pt x="1983438" y="1991886"/>
                </a:lnTo>
                <a:lnTo>
                  <a:pt x="1988197" y="1996300"/>
                </a:lnTo>
                <a:lnTo>
                  <a:pt x="1992640" y="2001029"/>
                </a:lnTo>
                <a:lnTo>
                  <a:pt x="1996448" y="2006073"/>
                </a:lnTo>
                <a:lnTo>
                  <a:pt x="1999621" y="2011748"/>
                </a:lnTo>
                <a:lnTo>
                  <a:pt x="2002794" y="2017738"/>
                </a:lnTo>
                <a:lnTo>
                  <a:pt x="2005015" y="2024044"/>
                </a:lnTo>
                <a:lnTo>
                  <a:pt x="2006602" y="2030665"/>
                </a:lnTo>
                <a:lnTo>
                  <a:pt x="2007871" y="2036970"/>
                </a:lnTo>
                <a:lnTo>
                  <a:pt x="2008188" y="2043906"/>
                </a:lnTo>
                <a:lnTo>
                  <a:pt x="2007871" y="2051158"/>
                </a:lnTo>
                <a:lnTo>
                  <a:pt x="2006602" y="2057463"/>
                </a:lnTo>
                <a:lnTo>
                  <a:pt x="2005015" y="2064084"/>
                </a:lnTo>
                <a:lnTo>
                  <a:pt x="2002794" y="2070389"/>
                </a:lnTo>
                <a:lnTo>
                  <a:pt x="1999621" y="2076064"/>
                </a:lnTo>
                <a:lnTo>
                  <a:pt x="1996448" y="2081739"/>
                </a:lnTo>
                <a:lnTo>
                  <a:pt x="1992640" y="2087099"/>
                </a:lnTo>
                <a:lnTo>
                  <a:pt x="1988197" y="2091513"/>
                </a:lnTo>
                <a:lnTo>
                  <a:pt x="1983438" y="2096242"/>
                </a:lnTo>
                <a:lnTo>
                  <a:pt x="1978044" y="2100025"/>
                </a:lnTo>
                <a:lnTo>
                  <a:pt x="1972649" y="2103493"/>
                </a:lnTo>
                <a:lnTo>
                  <a:pt x="1966620" y="2106016"/>
                </a:lnTo>
                <a:lnTo>
                  <a:pt x="1960274" y="2108538"/>
                </a:lnTo>
                <a:lnTo>
                  <a:pt x="1953928" y="2110429"/>
                </a:lnTo>
                <a:lnTo>
                  <a:pt x="1946947" y="2111060"/>
                </a:lnTo>
                <a:lnTo>
                  <a:pt x="1940284" y="2111375"/>
                </a:lnTo>
                <a:lnTo>
                  <a:pt x="477479" y="2111375"/>
                </a:lnTo>
                <a:lnTo>
                  <a:pt x="470498" y="2111060"/>
                </a:lnTo>
                <a:lnTo>
                  <a:pt x="464152" y="2110429"/>
                </a:lnTo>
                <a:lnTo>
                  <a:pt x="457171" y="2108538"/>
                </a:lnTo>
                <a:lnTo>
                  <a:pt x="451142" y="2106016"/>
                </a:lnTo>
                <a:lnTo>
                  <a:pt x="445431" y="2103493"/>
                </a:lnTo>
                <a:lnTo>
                  <a:pt x="439402" y="2100025"/>
                </a:lnTo>
                <a:lnTo>
                  <a:pt x="434325" y="2096242"/>
                </a:lnTo>
                <a:lnTo>
                  <a:pt x="429565" y="2091513"/>
                </a:lnTo>
                <a:lnTo>
                  <a:pt x="425123" y="2087099"/>
                </a:lnTo>
                <a:lnTo>
                  <a:pt x="421315" y="2081739"/>
                </a:lnTo>
                <a:lnTo>
                  <a:pt x="417825" y="2076064"/>
                </a:lnTo>
                <a:lnTo>
                  <a:pt x="414969" y="2070389"/>
                </a:lnTo>
                <a:lnTo>
                  <a:pt x="412748" y="2064084"/>
                </a:lnTo>
                <a:lnTo>
                  <a:pt x="410844" y="2057463"/>
                </a:lnTo>
                <a:lnTo>
                  <a:pt x="409575" y="2051158"/>
                </a:lnTo>
                <a:lnTo>
                  <a:pt x="409575" y="2043906"/>
                </a:lnTo>
                <a:lnTo>
                  <a:pt x="409575" y="2036970"/>
                </a:lnTo>
                <a:lnTo>
                  <a:pt x="410844" y="2030665"/>
                </a:lnTo>
                <a:lnTo>
                  <a:pt x="412748" y="2024044"/>
                </a:lnTo>
                <a:lnTo>
                  <a:pt x="414969" y="2017738"/>
                </a:lnTo>
                <a:lnTo>
                  <a:pt x="417825" y="2011748"/>
                </a:lnTo>
                <a:lnTo>
                  <a:pt x="421315" y="2006073"/>
                </a:lnTo>
                <a:lnTo>
                  <a:pt x="425123" y="2001029"/>
                </a:lnTo>
                <a:lnTo>
                  <a:pt x="429565" y="1996300"/>
                </a:lnTo>
                <a:lnTo>
                  <a:pt x="434325" y="1991886"/>
                </a:lnTo>
                <a:lnTo>
                  <a:pt x="439402" y="1988102"/>
                </a:lnTo>
                <a:lnTo>
                  <a:pt x="445431" y="1984634"/>
                </a:lnTo>
                <a:lnTo>
                  <a:pt x="451142" y="1981797"/>
                </a:lnTo>
                <a:lnTo>
                  <a:pt x="457171" y="1979590"/>
                </a:lnTo>
                <a:lnTo>
                  <a:pt x="464152" y="1977698"/>
                </a:lnTo>
                <a:lnTo>
                  <a:pt x="470498" y="1977068"/>
                </a:lnTo>
                <a:lnTo>
                  <a:pt x="477479" y="1976437"/>
                </a:lnTo>
                <a:close/>
                <a:moveTo>
                  <a:pt x="477479" y="1676400"/>
                </a:moveTo>
                <a:lnTo>
                  <a:pt x="1940284" y="1676400"/>
                </a:lnTo>
                <a:lnTo>
                  <a:pt x="1946947" y="1676715"/>
                </a:lnTo>
                <a:lnTo>
                  <a:pt x="1953928" y="1677973"/>
                </a:lnTo>
                <a:lnTo>
                  <a:pt x="1960274" y="1679231"/>
                </a:lnTo>
                <a:lnTo>
                  <a:pt x="1966620" y="1681747"/>
                </a:lnTo>
                <a:lnTo>
                  <a:pt x="1972649" y="1684578"/>
                </a:lnTo>
                <a:lnTo>
                  <a:pt x="1978044" y="1688038"/>
                </a:lnTo>
                <a:lnTo>
                  <a:pt x="1983438" y="1691813"/>
                </a:lnTo>
                <a:lnTo>
                  <a:pt x="1988197" y="1695902"/>
                </a:lnTo>
                <a:lnTo>
                  <a:pt x="1992640" y="1700934"/>
                </a:lnTo>
                <a:lnTo>
                  <a:pt x="1996448" y="1706282"/>
                </a:lnTo>
                <a:lnTo>
                  <a:pt x="1999621" y="1711629"/>
                </a:lnTo>
                <a:lnTo>
                  <a:pt x="2002794" y="1717605"/>
                </a:lnTo>
                <a:lnTo>
                  <a:pt x="2005015" y="1723581"/>
                </a:lnTo>
                <a:lnTo>
                  <a:pt x="2006602" y="1730187"/>
                </a:lnTo>
                <a:lnTo>
                  <a:pt x="2007871" y="1736792"/>
                </a:lnTo>
                <a:lnTo>
                  <a:pt x="2008188" y="1743712"/>
                </a:lnTo>
                <a:lnTo>
                  <a:pt x="2007871" y="1750632"/>
                </a:lnTo>
                <a:lnTo>
                  <a:pt x="2006602" y="1757552"/>
                </a:lnTo>
                <a:lnTo>
                  <a:pt x="2005015" y="1763843"/>
                </a:lnTo>
                <a:lnTo>
                  <a:pt x="2002794" y="1769819"/>
                </a:lnTo>
                <a:lnTo>
                  <a:pt x="1999621" y="1776110"/>
                </a:lnTo>
                <a:lnTo>
                  <a:pt x="1996448" y="1781771"/>
                </a:lnTo>
                <a:lnTo>
                  <a:pt x="1992640" y="1786490"/>
                </a:lnTo>
                <a:lnTo>
                  <a:pt x="1988197" y="1791522"/>
                </a:lnTo>
                <a:lnTo>
                  <a:pt x="1983438" y="1795611"/>
                </a:lnTo>
                <a:lnTo>
                  <a:pt x="1978044" y="1799700"/>
                </a:lnTo>
                <a:lnTo>
                  <a:pt x="1972649" y="1803160"/>
                </a:lnTo>
                <a:lnTo>
                  <a:pt x="1966620" y="1805991"/>
                </a:lnTo>
                <a:lnTo>
                  <a:pt x="1960274" y="1808193"/>
                </a:lnTo>
                <a:lnTo>
                  <a:pt x="1953928" y="1809766"/>
                </a:lnTo>
                <a:lnTo>
                  <a:pt x="1946947" y="1810709"/>
                </a:lnTo>
                <a:lnTo>
                  <a:pt x="1940284" y="1811338"/>
                </a:lnTo>
                <a:lnTo>
                  <a:pt x="477479" y="1811338"/>
                </a:lnTo>
                <a:lnTo>
                  <a:pt x="470498" y="1810709"/>
                </a:lnTo>
                <a:lnTo>
                  <a:pt x="464152" y="1809766"/>
                </a:lnTo>
                <a:lnTo>
                  <a:pt x="457171" y="1808193"/>
                </a:lnTo>
                <a:lnTo>
                  <a:pt x="451142" y="1805991"/>
                </a:lnTo>
                <a:lnTo>
                  <a:pt x="445431" y="1803160"/>
                </a:lnTo>
                <a:lnTo>
                  <a:pt x="439402" y="1799700"/>
                </a:lnTo>
                <a:lnTo>
                  <a:pt x="434325" y="1795611"/>
                </a:lnTo>
                <a:lnTo>
                  <a:pt x="429565" y="1791522"/>
                </a:lnTo>
                <a:lnTo>
                  <a:pt x="425123" y="1786490"/>
                </a:lnTo>
                <a:lnTo>
                  <a:pt x="421315" y="1781771"/>
                </a:lnTo>
                <a:lnTo>
                  <a:pt x="417825" y="1776110"/>
                </a:lnTo>
                <a:lnTo>
                  <a:pt x="414969" y="1769819"/>
                </a:lnTo>
                <a:lnTo>
                  <a:pt x="412748" y="1763843"/>
                </a:lnTo>
                <a:lnTo>
                  <a:pt x="410844" y="1757552"/>
                </a:lnTo>
                <a:lnTo>
                  <a:pt x="409575" y="1750632"/>
                </a:lnTo>
                <a:lnTo>
                  <a:pt x="409575" y="1743712"/>
                </a:lnTo>
                <a:lnTo>
                  <a:pt x="409575" y="1736792"/>
                </a:lnTo>
                <a:lnTo>
                  <a:pt x="410844" y="1730187"/>
                </a:lnTo>
                <a:lnTo>
                  <a:pt x="412748" y="1723581"/>
                </a:lnTo>
                <a:lnTo>
                  <a:pt x="414969" y="1717605"/>
                </a:lnTo>
                <a:lnTo>
                  <a:pt x="417825" y="1711629"/>
                </a:lnTo>
                <a:lnTo>
                  <a:pt x="421315" y="1706282"/>
                </a:lnTo>
                <a:lnTo>
                  <a:pt x="425123" y="1700934"/>
                </a:lnTo>
                <a:lnTo>
                  <a:pt x="429565" y="1695902"/>
                </a:lnTo>
                <a:lnTo>
                  <a:pt x="434325" y="1691813"/>
                </a:lnTo>
                <a:lnTo>
                  <a:pt x="439402" y="1688038"/>
                </a:lnTo>
                <a:lnTo>
                  <a:pt x="445431" y="1684578"/>
                </a:lnTo>
                <a:lnTo>
                  <a:pt x="451142" y="1681747"/>
                </a:lnTo>
                <a:lnTo>
                  <a:pt x="457171" y="1679231"/>
                </a:lnTo>
                <a:lnTo>
                  <a:pt x="464152" y="1677973"/>
                </a:lnTo>
                <a:lnTo>
                  <a:pt x="470498" y="1676715"/>
                </a:lnTo>
                <a:lnTo>
                  <a:pt x="477479" y="1676400"/>
                </a:lnTo>
                <a:close/>
                <a:moveTo>
                  <a:pt x="477325" y="1376362"/>
                </a:moveTo>
                <a:lnTo>
                  <a:pt x="783466" y="1376362"/>
                </a:lnTo>
                <a:lnTo>
                  <a:pt x="790431" y="1376677"/>
                </a:lnTo>
                <a:lnTo>
                  <a:pt x="796763" y="1377935"/>
                </a:lnTo>
                <a:lnTo>
                  <a:pt x="803411" y="1379508"/>
                </a:lnTo>
                <a:lnTo>
                  <a:pt x="809743" y="1381709"/>
                </a:lnTo>
                <a:lnTo>
                  <a:pt x="815442" y="1384226"/>
                </a:lnTo>
                <a:lnTo>
                  <a:pt x="821457" y="1387686"/>
                </a:lnTo>
                <a:lnTo>
                  <a:pt x="826522" y="1392089"/>
                </a:lnTo>
                <a:lnTo>
                  <a:pt x="831271" y="1396178"/>
                </a:lnTo>
                <a:lnTo>
                  <a:pt x="835703" y="1401211"/>
                </a:lnTo>
                <a:lnTo>
                  <a:pt x="839503" y="1405929"/>
                </a:lnTo>
                <a:lnTo>
                  <a:pt x="842985" y="1411591"/>
                </a:lnTo>
                <a:lnTo>
                  <a:pt x="845834" y="1417882"/>
                </a:lnTo>
                <a:lnTo>
                  <a:pt x="848050" y="1423858"/>
                </a:lnTo>
                <a:lnTo>
                  <a:pt x="849950" y="1430149"/>
                </a:lnTo>
                <a:lnTo>
                  <a:pt x="850583" y="1437069"/>
                </a:lnTo>
                <a:lnTo>
                  <a:pt x="850900" y="1443989"/>
                </a:lnTo>
                <a:lnTo>
                  <a:pt x="850583" y="1450594"/>
                </a:lnTo>
                <a:lnTo>
                  <a:pt x="849950" y="1457514"/>
                </a:lnTo>
                <a:lnTo>
                  <a:pt x="848050" y="1463805"/>
                </a:lnTo>
                <a:lnTo>
                  <a:pt x="845834" y="1470095"/>
                </a:lnTo>
                <a:lnTo>
                  <a:pt x="842985" y="1476072"/>
                </a:lnTo>
                <a:lnTo>
                  <a:pt x="839503" y="1481419"/>
                </a:lnTo>
                <a:lnTo>
                  <a:pt x="835703" y="1486766"/>
                </a:lnTo>
                <a:lnTo>
                  <a:pt x="831271" y="1491484"/>
                </a:lnTo>
                <a:lnTo>
                  <a:pt x="826522" y="1495888"/>
                </a:lnTo>
                <a:lnTo>
                  <a:pt x="821457" y="1499662"/>
                </a:lnTo>
                <a:lnTo>
                  <a:pt x="815442" y="1503122"/>
                </a:lnTo>
                <a:lnTo>
                  <a:pt x="809743" y="1505953"/>
                </a:lnTo>
                <a:lnTo>
                  <a:pt x="803411" y="1508155"/>
                </a:lnTo>
                <a:lnTo>
                  <a:pt x="796763" y="1509728"/>
                </a:lnTo>
                <a:lnTo>
                  <a:pt x="790431" y="1510986"/>
                </a:lnTo>
                <a:lnTo>
                  <a:pt x="783466" y="1511300"/>
                </a:lnTo>
                <a:lnTo>
                  <a:pt x="477325" y="1511300"/>
                </a:lnTo>
                <a:lnTo>
                  <a:pt x="470360" y="1510986"/>
                </a:lnTo>
                <a:lnTo>
                  <a:pt x="464028" y="1509728"/>
                </a:lnTo>
                <a:lnTo>
                  <a:pt x="457063" y="1508155"/>
                </a:lnTo>
                <a:lnTo>
                  <a:pt x="451048" y="1505953"/>
                </a:lnTo>
                <a:lnTo>
                  <a:pt x="445349" y="1503122"/>
                </a:lnTo>
                <a:lnTo>
                  <a:pt x="439334" y="1499662"/>
                </a:lnTo>
                <a:lnTo>
                  <a:pt x="434269" y="1495888"/>
                </a:lnTo>
                <a:lnTo>
                  <a:pt x="429520" y="1491484"/>
                </a:lnTo>
                <a:lnTo>
                  <a:pt x="425088" y="1486766"/>
                </a:lnTo>
                <a:lnTo>
                  <a:pt x="421289" y="1481419"/>
                </a:lnTo>
                <a:lnTo>
                  <a:pt x="417806" y="1476072"/>
                </a:lnTo>
                <a:lnTo>
                  <a:pt x="414957" y="1470095"/>
                </a:lnTo>
                <a:lnTo>
                  <a:pt x="412741" y="1463805"/>
                </a:lnTo>
                <a:lnTo>
                  <a:pt x="410841" y="1457514"/>
                </a:lnTo>
                <a:lnTo>
                  <a:pt x="409575" y="1450594"/>
                </a:lnTo>
                <a:lnTo>
                  <a:pt x="409575" y="1443989"/>
                </a:lnTo>
                <a:lnTo>
                  <a:pt x="409575" y="1437069"/>
                </a:lnTo>
                <a:lnTo>
                  <a:pt x="410841" y="1430149"/>
                </a:lnTo>
                <a:lnTo>
                  <a:pt x="412741" y="1423858"/>
                </a:lnTo>
                <a:lnTo>
                  <a:pt x="414957" y="1417882"/>
                </a:lnTo>
                <a:lnTo>
                  <a:pt x="417806" y="1411591"/>
                </a:lnTo>
                <a:lnTo>
                  <a:pt x="421289" y="1405929"/>
                </a:lnTo>
                <a:lnTo>
                  <a:pt x="425088" y="1401211"/>
                </a:lnTo>
                <a:lnTo>
                  <a:pt x="429520" y="1396178"/>
                </a:lnTo>
                <a:lnTo>
                  <a:pt x="434269" y="1392089"/>
                </a:lnTo>
                <a:lnTo>
                  <a:pt x="439334" y="1387686"/>
                </a:lnTo>
                <a:lnTo>
                  <a:pt x="445349" y="1384226"/>
                </a:lnTo>
                <a:lnTo>
                  <a:pt x="451048" y="1381709"/>
                </a:lnTo>
                <a:lnTo>
                  <a:pt x="457063" y="1379508"/>
                </a:lnTo>
                <a:lnTo>
                  <a:pt x="464028" y="1377935"/>
                </a:lnTo>
                <a:lnTo>
                  <a:pt x="470360" y="1376677"/>
                </a:lnTo>
                <a:lnTo>
                  <a:pt x="477325" y="1376362"/>
                </a:lnTo>
                <a:close/>
                <a:moveTo>
                  <a:pt x="1305682" y="909637"/>
                </a:moveTo>
                <a:lnTo>
                  <a:pt x="1307590" y="922668"/>
                </a:lnTo>
                <a:lnTo>
                  <a:pt x="1310451" y="941103"/>
                </a:lnTo>
                <a:lnTo>
                  <a:pt x="1314901" y="964305"/>
                </a:lnTo>
                <a:lnTo>
                  <a:pt x="1319987" y="991956"/>
                </a:lnTo>
                <a:lnTo>
                  <a:pt x="1333021" y="1054252"/>
                </a:lnTo>
                <a:lnTo>
                  <a:pt x="1347644" y="1121315"/>
                </a:lnTo>
                <a:lnTo>
                  <a:pt x="1374665" y="1241138"/>
                </a:lnTo>
                <a:lnTo>
                  <a:pt x="1386427" y="1293898"/>
                </a:lnTo>
                <a:lnTo>
                  <a:pt x="1430933" y="1032957"/>
                </a:lnTo>
                <a:lnTo>
                  <a:pt x="1404865" y="971297"/>
                </a:lnTo>
                <a:lnTo>
                  <a:pt x="1447781" y="930614"/>
                </a:lnTo>
                <a:lnTo>
                  <a:pt x="1461133" y="930614"/>
                </a:lnTo>
                <a:lnTo>
                  <a:pt x="1463994" y="930614"/>
                </a:lnTo>
                <a:lnTo>
                  <a:pt x="1477663" y="930614"/>
                </a:lnTo>
                <a:lnTo>
                  <a:pt x="1520897" y="971297"/>
                </a:lnTo>
                <a:lnTo>
                  <a:pt x="1506909" y="1001809"/>
                </a:lnTo>
                <a:lnTo>
                  <a:pt x="1498326" y="1023422"/>
                </a:lnTo>
                <a:lnTo>
                  <a:pt x="1495147" y="1030096"/>
                </a:lnTo>
                <a:lnTo>
                  <a:pt x="1494512" y="1032957"/>
                </a:lnTo>
                <a:lnTo>
                  <a:pt x="1496419" y="1044399"/>
                </a:lnTo>
                <a:lnTo>
                  <a:pt x="1501823" y="1073957"/>
                </a:lnTo>
                <a:lnTo>
                  <a:pt x="1517082" y="1163904"/>
                </a:lnTo>
                <a:lnTo>
                  <a:pt x="1538699" y="1293898"/>
                </a:lnTo>
                <a:lnTo>
                  <a:pt x="1551097" y="1241138"/>
                </a:lnTo>
                <a:lnTo>
                  <a:pt x="1577482" y="1121315"/>
                </a:lnTo>
                <a:lnTo>
                  <a:pt x="1592105" y="1054252"/>
                </a:lnTo>
                <a:lnTo>
                  <a:pt x="1605139" y="991956"/>
                </a:lnTo>
                <a:lnTo>
                  <a:pt x="1610543" y="964305"/>
                </a:lnTo>
                <a:lnTo>
                  <a:pt x="1614676" y="941103"/>
                </a:lnTo>
                <a:lnTo>
                  <a:pt x="1618172" y="922668"/>
                </a:lnTo>
                <a:lnTo>
                  <a:pt x="1619762" y="909637"/>
                </a:lnTo>
                <a:lnTo>
                  <a:pt x="1622623" y="910273"/>
                </a:lnTo>
                <a:lnTo>
                  <a:pt x="1627074" y="911544"/>
                </a:lnTo>
                <a:lnTo>
                  <a:pt x="1650280" y="918854"/>
                </a:lnTo>
                <a:lnTo>
                  <a:pt x="1679844" y="928389"/>
                </a:lnTo>
                <a:lnTo>
                  <a:pt x="1713859" y="939831"/>
                </a:lnTo>
                <a:lnTo>
                  <a:pt x="1750099" y="952545"/>
                </a:lnTo>
                <a:lnTo>
                  <a:pt x="1787928" y="966212"/>
                </a:lnTo>
                <a:lnTo>
                  <a:pt x="1806048" y="973522"/>
                </a:lnTo>
                <a:lnTo>
                  <a:pt x="1824168" y="980832"/>
                </a:lnTo>
                <a:lnTo>
                  <a:pt x="1841334" y="988142"/>
                </a:lnTo>
                <a:lnTo>
                  <a:pt x="1857547" y="995452"/>
                </a:lnTo>
                <a:lnTo>
                  <a:pt x="1872806" y="1002763"/>
                </a:lnTo>
                <a:lnTo>
                  <a:pt x="1886475" y="1009755"/>
                </a:lnTo>
                <a:lnTo>
                  <a:pt x="1896966" y="1020561"/>
                </a:lnTo>
                <a:lnTo>
                  <a:pt x="1902688" y="1027236"/>
                </a:lnTo>
                <a:lnTo>
                  <a:pt x="1908728" y="1034546"/>
                </a:lnTo>
                <a:lnTo>
                  <a:pt x="1915086" y="1042810"/>
                </a:lnTo>
                <a:lnTo>
                  <a:pt x="1921126" y="1052027"/>
                </a:lnTo>
                <a:lnTo>
                  <a:pt x="1927484" y="1062833"/>
                </a:lnTo>
                <a:lnTo>
                  <a:pt x="1933842" y="1074593"/>
                </a:lnTo>
                <a:lnTo>
                  <a:pt x="1939882" y="1088260"/>
                </a:lnTo>
                <a:lnTo>
                  <a:pt x="1945604" y="1103198"/>
                </a:lnTo>
                <a:lnTo>
                  <a:pt x="1948147" y="1111780"/>
                </a:lnTo>
                <a:lnTo>
                  <a:pt x="1951008" y="1120679"/>
                </a:lnTo>
                <a:lnTo>
                  <a:pt x="1953551" y="1129896"/>
                </a:lnTo>
                <a:lnTo>
                  <a:pt x="1956412" y="1139431"/>
                </a:lnTo>
                <a:lnTo>
                  <a:pt x="1958637" y="1149602"/>
                </a:lnTo>
                <a:lnTo>
                  <a:pt x="1960863" y="1160408"/>
                </a:lnTo>
                <a:lnTo>
                  <a:pt x="1963088" y="1171532"/>
                </a:lnTo>
                <a:lnTo>
                  <a:pt x="1964995" y="1183292"/>
                </a:lnTo>
                <a:lnTo>
                  <a:pt x="1966903" y="1195688"/>
                </a:lnTo>
                <a:lnTo>
                  <a:pt x="1968492" y="1208719"/>
                </a:lnTo>
                <a:lnTo>
                  <a:pt x="1970082" y="1222386"/>
                </a:lnTo>
                <a:lnTo>
                  <a:pt x="1971353" y="1236688"/>
                </a:lnTo>
                <a:lnTo>
                  <a:pt x="1971989" y="1247177"/>
                </a:lnTo>
                <a:lnTo>
                  <a:pt x="1972307" y="1266883"/>
                </a:lnTo>
                <a:lnTo>
                  <a:pt x="1973260" y="1326953"/>
                </a:lnTo>
                <a:lnTo>
                  <a:pt x="1974850" y="1481738"/>
                </a:lnTo>
                <a:lnTo>
                  <a:pt x="1951644" y="1484281"/>
                </a:lnTo>
                <a:lnTo>
                  <a:pt x="1929073" y="1487459"/>
                </a:lnTo>
                <a:lnTo>
                  <a:pt x="1906503" y="1489684"/>
                </a:lnTo>
                <a:lnTo>
                  <a:pt x="1883614" y="1491909"/>
                </a:lnTo>
                <a:lnTo>
                  <a:pt x="1836884" y="1495723"/>
                </a:lnTo>
                <a:lnTo>
                  <a:pt x="1786974" y="1499537"/>
                </a:lnTo>
                <a:lnTo>
                  <a:pt x="1786339" y="1378760"/>
                </a:lnTo>
                <a:lnTo>
                  <a:pt x="1786339" y="1291991"/>
                </a:lnTo>
                <a:lnTo>
                  <a:pt x="1786021" y="1285953"/>
                </a:lnTo>
                <a:lnTo>
                  <a:pt x="1785385" y="1279914"/>
                </a:lnTo>
                <a:lnTo>
                  <a:pt x="1784431" y="1268472"/>
                </a:lnTo>
                <a:lnTo>
                  <a:pt x="1782524" y="1257665"/>
                </a:lnTo>
                <a:lnTo>
                  <a:pt x="1779663" y="1247813"/>
                </a:lnTo>
                <a:lnTo>
                  <a:pt x="1776166" y="1238595"/>
                </a:lnTo>
                <a:lnTo>
                  <a:pt x="1772351" y="1229696"/>
                </a:lnTo>
                <a:lnTo>
                  <a:pt x="1768536" y="1221115"/>
                </a:lnTo>
                <a:lnTo>
                  <a:pt x="1764404" y="1213486"/>
                </a:lnTo>
                <a:lnTo>
                  <a:pt x="1764404" y="1504622"/>
                </a:lnTo>
                <a:lnTo>
                  <a:pt x="1729118" y="1506847"/>
                </a:lnTo>
                <a:lnTo>
                  <a:pt x="1692878" y="1508754"/>
                </a:lnTo>
                <a:lnTo>
                  <a:pt x="1655366" y="1510343"/>
                </a:lnTo>
                <a:lnTo>
                  <a:pt x="1616583" y="1511933"/>
                </a:lnTo>
                <a:lnTo>
                  <a:pt x="1577800" y="1512886"/>
                </a:lnTo>
                <a:lnTo>
                  <a:pt x="1538699" y="1513840"/>
                </a:lnTo>
                <a:lnTo>
                  <a:pt x="1500552" y="1514157"/>
                </a:lnTo>
                <a:lnTo>
                  <a:pt x="1462722" y="1514475"/>
                </a:lnTo>
                <a:lnTo>
                  <a:pt x="1424575" y="1514157"/>
                </a:lnTo>
                <a:lnTo>
                  <a:pt x="1386110" y="1513840"/>
                </a:lnTo>
                <a:lnTo>
                  <a:pt x="1346691" y="1512886"/>
                </a:lnTo>
                <a:lnTo>
                  <a:pt x="1307590" y="1511933"/>
                </a:lnTo>
                <a:lnTo>
                  <a:pt x="1268489" y="1510343"/>
                </a:lnTo>
                <a:lnTo>
                  <a:pt x="1230659" y="1508754"/>
                </a:lnTo>
                <a:lnTo>
                  <a:pt x="1193783" y="1506847"/>
                </a:lnTo>
                <a:lnTo>
                  <a:pt x="1158815" y="1504622"/>
                </a:lnTo>
                <a:lnTo>
                  <a:pt x="1158815" y="1213486"/>
                </a:lnTo>
                <a:lnTo>
                  <a:pt x="1155000" y="1222068"/>
                </a:lnTo>
                <a:lnTo>
                  <a:pt x="1150867" y="1230967"/>
                </a:lnTo>
                <a:lnTo>
                  <a:pt x="1146735" y="1240185"/>
                </a:lnTo>
                <a:lnTo>
                  <a:pt x="1142284" y="1250037"/>
                </a:lnTo>
                <a:lnTo>
                  <a:pt x="1138469" y="1260208"/>
                </a:lnTo>
                <a:lnTo>
                  <a:pt x="1137198" y="1265611"/>
                </a:lnTo>
                <a:lnTo>
                  <a:pt x="1135608" y="1271014"/>
                </a:lnTo>
                <a:lnTo>
                  <a:pt x="1134337" y="1276735"/>
                </a:lnTo>
                <a:lnTo>
                  <a:pt x="1133701" y="1282774"/>
                </a:lnTo>
                <a:lnTo>
                  <a:pt x="1133065" y="1289131"/>
                </a:lnTo>
                <a:lnTo>
                  <a:pt x="1132747" y="1295170"/>
                </a:lnTo>
                <a:lnTo>
                  <a:pt x="1132429" y="1381303"/>
                </a:lnTo>
                <a:lnTo>
                  <a:pt x="1131794" y="1502715"/>
                </a:lnTo>
                <a:lnTo>
                  <a:pt x="1106680" y="1500808"/>
                </a:lnTo>
                <a:lnTo>
                  <a:pt x="1083156" y="1498584"/>
                </a:lnTo>
                <a:lnTo>
                  <a:pt x="1060585" y="1495723"/>
                </a:lnTo>
                <a:lnTo>
                  <a:pt x="1038651" y="1493180"/>
                </a:lnTo>
                <a:lnTo>
                  <a:pt x="995417" y="1487777"/>
                </a:lnTo>
                <a:lnTo>
                  <a:pt x="950912" y="1481738"/>
                </a:lnTo>
                <a:lnTo>
                  <a:pt x="952183" y="1326953"/>
                </a:lnTo>
                <a:lnTo>
                  <a:pt x="952819" y="1266883"/>
                </a:lnTo>
                <a:lnTo>
                  <a:pt x="953455" y="1247177"/>
                </a:lnTo>
                <a:lnTo>
                  <a:pt x="954091" y="1236688"/>
                </a:lnTo>
                <a:lnTo>
                  <a:pt x="955044" y="1222386"/>
                </a:lnTo>
                <a:lnTo>
                  <a:pt x="956634" y="1208719"/>
                </a:lnTo>
                <a:lnTo>
                  <a:pt x="958223" y="1195688"/>
                </a:lnTo>
                <a:lnTo>
                  <a:pt x="960131" y="1183292"/>
                </a:lnTo>
                <a:lnTo>
                  <a:pt x="962038" y="1171532"/>
                </a:lnTo>
                <a:lnTo>
                  <a:pt x="964263" y="1160408"/>
                </a:lnTo>
                <a:lnTo>
                  <a:pt x="966489" y="1149602"/>
                </a:lnTo>
                <a:lnTo>
                  <a:pt x="969032" y="1139431"/>
                </a:lnTo>
                <a:lnTo>
                  <a:pt x="971575" y="1129896"/>
                </a:lnTo>
                <a:lnTo>
                  <a:pt x="974118" y="1120679"/>
                </a:lnTo>
                <a:lnTo>
                  <a:pt x="976979" y="1111780"/>
                </a:lnTo>
                <a:lnTo>
                  <a:pt x="979522" y="1103198"/>
                </a:lnTo>
                <a:lnTo>
                  <a:pt x="985244" y="1088260"/>
                </a:lnTo>
                <a:lnTo>
                  <a:pt x="991602" y="1074593"/>
                </a:lnTo>
                <a:lnTo>
                  <a:pt x="997960" y="1062833"/>
                </a:lnTo>
                <a:lnTo>
                  <a:pt x="1004000" y="1052027"/>
                </a:lnTo>
                <a:lnTo>
                  <a:pt x="1010358" y="1042810"/>
                </a:lnTo>
                <a:lnTo>
                  <a:pt x="1016398" y="1034546"/>
                </a:lnTo>
                <a:lnTo>
                  <a:pt x="1022438" y="1027236"/>
                </a:lnTo>
                <a:lnTo>
                  <a:pt x="1028160" y="1020561"/>
                </a:lnTo>
                <a:lnTo>
                  <a:pt x="1038651" y="1009755"/>
                </a:lnTo>
                <a:lnTo>
                  <a:pt x="1052320" y="1002763"/>
                </a:lnTo>
                <a:lnTo>
                  <a:pt x="1067261" y="995452"/>
                </a:lnTo>
                <a:lnTo>
                  <a:pt x="1083792" y="988142"/>
                </a:lnTo>
                <a:lnTo>
                  <a:pt x="1100958" y="980832"/>
                </a:lnTo>
                <a:lnTo>
                  <a:pt x="1119078" y="973522"/>
                </a:lnTo>
                <a:lnTo>
                  <a:pt x="1137516" y="966212"/>
                </a:lnTo>
                <a:lnTo>
                  <a:pt x="1174709" y="952545"/>
                </a:lnTo>
                <a:lnTo>
                  <a:pt x="1211268" y="939831"/>
                </a:lnTo>
                <a:lnTo>
                  <a:pt x="1245282" y="928389"/>
                </a:lnTo>
                <a:lnTo>
                  <a:pt x="1274847" y="918854"/>
                </a:lnTo>
                <a:lnTo>
                  <a:pt x="1298371" y="911544"/>
                </a:lnTo>
                <a:lnTo>
                  <a:pt x="1302821" y="910273"/>
                </a:lnTo>
                <a:lnTo>
                  <a:pt x="1305682" y="909637"/>
                </a:lnTo>
                <a:close/>
                <a:moveTo>
                  <a:pt x="1453656" y="261937"/>
                </a:moveTo>
                <a:lnTo>
                  <a:pt x="1465744" y="261937"/>
                </a:lnTo>
                <a:lnTo>
                  <a:pt x="1477831" y="261937"/>
                </a:lnTo>
                <a:lnTo>
                  <a:pt x="1489600" y="263208"/>
                </a:lnTo>
                <a:lnTo>
                  <a:pt x="1501052" y="264798"/>
                </a:lnTo>
                <a:lnTo>
                  <a:pt x="1512185" y="267022"/>
                </a:lnTo>
                <a:lnTo>
                  <a:pt x="1523318" y="269565"/>
                </a:lnTo>
                <a:lnTo>
                  <a:pt x="1534133" y="273061"/>
                </a:lnTo>
                <a:lnTo>
                  <a:pt x="1544311" y="276875"/>
                </a:lnTo>
                <a:lnTo>
                  <a:pt x="1554490" y="281643"/>
                </a:lnTo>
                <a:lnTo>
                  <a:pt x="1564033" y="286410"/>
                </a:lnTo>
                <a:lnTo>
                  <a:pt x="1573575" y="291813"/>
                </a:lnTo>
                <a:lnTo>
                  <a:pt x="1582800" y="298170"/>
                </a:lnTo>
                <a:lnTo>
                  <a:pt x="1591388" y="304526"/>
                </a:lnTo>
                <a:lnTo>
                  <a:pt x="1599977" y="311519"/>
                </a:lnTo>
                <a:lnTo>
                  <a:pt x="1607929" y="319147"/>
                </a:lnTo>
                <a:lnTo>
                  <a:pt x="1615563" y="326775"/>
                </a:lnTo>
                <a:lnTo>
                  <a:pt x="1623197" y="335038"/>
                </a:lnTo>
                <a:lnTo>
                  <a:pt x="1630195" y="343937"/>
                </a:lnTo>
                <a:lnTo>
                  <a:pt x="1637193" y="352837"/>
                </a:lnTo>
                <a:lnTo>
                  <a:pt x="1643237" y="362372"/>
                </a:lnTo>
                <a:lnTo>
                  <a:pt x="1649280" y="372224"/>
                </a:lnTo>
                <a:lnTo>
                  <a:pt x="1654688" y="382713"/>
                </a:lnTo>
                <a:lnTo>
                  <a:pt x="1660095" y="392883"/>
                </a:lnTo>
                <a:lnTo>
                  <a:pt x="1664867" y="404007"/>
                </a:lnTo>
                <a:lnTo>
                  <a:pt x="1669320" y="415131"/>
                </a:lnTo>
                <a:lnTo>
                  <a:pt x="1673137" y="426573"/>
                </a:lnTo>
                <a:lnTo>
                  <a:pt x="1676636" y="438333"/>
                </a:lnTo>
                <a:lnTo>
                  <a:pt x="1679817" y="450411"/>
                </a:lnTo>
                <a:lnTo>
                  <a:pt x="1682361" y="462806"/>
                </a:lnTo>
                <a:lnTo>
                  <a:pt x="1684588" y="474884"/>
                </a:lnTo>
                <a:lnTo>
                  <a:pt x="1686497" y="487915"/>
                </a:lnTo>
                <a:lnTo>
                  <a:pt x="1687769" y="500628"/>
                </a:lnTo>
                <a:lnTo>
                  <a:pt x="1688405" y="513659"/>
                </a:lnTo>
                <a:lnTo>
                  <a:pt x="1694767" y="516202"/>
                </a:lnTo>
                <a:lnTo>
                  <a:pt x="1700492" y="519698"/>
                </a:lnTo>
                <a:lnTo>
                  <a:pt x="1702719" y="521605"/>
                </a:lnTo>
                <a:lnTo>
                  <a:pt x="1705264" y="523512"/>
                </a:lnTo>
                <a:lnTo>
                  <a:pt x="1707808" y="525736"/>
                </a:lnTo>
                <a:lnTo>
                  <a:pt x="1709717" y="528279"/>
                </a:lnTo>
                <a:lnTo>
                  <a:pt x="1711625" y="531140"/>
                </a:lnTo>
                <a:lnTo>
                  <a:pt x="1713534" y="534000"/>
                </a:lnTo>
                <a:lnTo>
                  <a:pt x="1714806" y="536860"/>
                </a:lnTo>
                <a:lnTo>
                  <a:pt x="1716397" y="540357"/>
                </a:lnTo>
                <a:lnTo>
                  <a:pt x="1717669" y="543853"/>
                </a:lnTo>
                <a:lnTo>
                  <a:pt x="1718623" y="547667"/>
                </a:lnTo>
                <a:lnTo>
                  <a:pt x="1719578" y="551799"/>
                </a:lnTo>
                <a:lnTo>
                  <a:pt x="1719896" y="556248"/>
                </a:lnTo>
                <a:lnTo>
                  <a:pt x="1720850" y="562923"/>
                </a:lnTo>
                <a:lnTo>
                  <a:pt x="1720850" y="570233"/>
                </a:lnTo>
                <a:lnTo>
                  <a:pt x="1719896" y="577543"/>
                </a:lnTo>
                <a:lnTo>
                  <a:pt x="1719260" y="585171"/>
                </a:lnTo>
                <a:lnTo>
                  <a:pt x="1717669" y="592481"/>
                </a:lnTo>
                <a:lnTo>
                  <a:pt x="1715442" y="599791"/>
                </a:lnTo>
                <a:lnTo>
                  <a:pt x="1712898" y="607101"/>
                </a:lnTo>
                <a:lnTo>
                  <a:pt x="1710035" y="614411"/>
                </a:lnTo>
                <a:lnTo>
                  <a:pt x="1706854" y="620768"/>
                </a:lnTo>
                <a:lnTo>
                  <a:pt x="1703037" y="627442"/>
                </a:lnTo>
                <a:lnTo>
                  <a:pt x="1699220" y="633481"/>
                </a:lnTo>
                <a:lnTo>
                  <a:pt x="1694767" y="639202"/>
                </a:lnTo>
                <a:lnTo>
                  <a:pt x="1689996" y="644287"/>
                </a:lnTo>
                <a:lnTo>
                  <a:pt x="1684588" y="648419"/>
                </a:lnTo>
                <a:lnTo>
                  <a:pt x="1679181" y="652233"/>
                </a:lnTo>
                <a:lnTo>
                  <a:pt x="1673455" y="655411"/>
                </a:lnTo>
                <a:lnTo>
                  <a:pt x="1670910" y="665900"/>
                </a:lnTo>
                <a:lnTo>
                  <a:pt x="1667729" y="676388"/>
                </a:lnTo>
                <a:lnTo>
                  <a:pt x="1664867" y="687194"/>
                </a:lnTo>
                <a:lnTo>
                  <a:pt x="1661050" y="697365"/>
                </a:lnTo>
                <a:lnTo>
                  <a:pt x="1657551" y="707853"/>
                </a:lnTo>
                <a:lnTo>
                  <a:pt x="1653097" y="717706"/>
                </a:lnTo>
                <a:lnTo>
                  <a:pt x="1648962" y="727559"/>
                </a:lnTo>
                <a:lnTo>
                  <a:pt x="1644827" y="737094"/>
                </a:lnTo>
                <a:lnTo>
                  <a:pt x="1640056" y="746947"/>
                </a:lnTo>
                <a:lnTo>
                  <a:pt x="1635284" y="756481"/>
                </a:lnTo>
                <a:lnTo>
                  <a:pt x="1629877" y="765699"/>
                </a:lnTo>
                <a:lnTo>
                  <a:pt x="1624469" y="774280"/>
                </a:lnTo>
                <a:lnTo>
                  <a:pt x="1618744" y="782861"/>
                </a:lnTo>
                <a:lnTo>
                  <a:pt x="1613018" y="791125"/>
                </a:lnTo>
                <a:lnTo>
                  <a:pt x="1606975" y="799389"/>
                </a:lnTo>
                <a:lnTo>
                  <a:pt x="1600613" y="807016"/>
                </a:lnTo>
                <a:lnTo>
                  <a:pt x="1593933" y="814327"/>
                </a:lnTo>
                <a:lnTo>
                  <a:pt x="1587253" y="821637"/>
                </a:lnTo>
                <a:lnTo>
                  <a:pt x="1579937" y="827993"/>
                </a:lnTo>
                <a:lnTo>
                  <a:pt x="1572621" y="834032"/>
                </a:lnTo>
                <a:lnTo>
                  <a:pt x="1564987" y="840389"/>
                </a:lnTo>
                <a:lnTo>
                  <a:pt x="1557353" y="845474"/>
                </a:lnTo>
                <a:lnTo>
                  <a:pt x="1549401" y="850559"/>
                </a:lnTo>
                <a:lnTo>
                  <a:pt x="1540812" y="855327"/>
                </a:lnTo>
                <a:lnTo>
                  <a:pt x="1532542" y="859141"/>
                </a:lnTo>
                <a:lnTo>
                  <a:pt x="1523636" y="862955"/>
                </a:lnTo>
                <a:lnTo>
                  <a:pt x="1514411" y="865815"/>
                </a:lnTo>
                <a:lnTo>
                  <a:pt x="1505187" y="868040"/>
                </a:lnTo>
                <a:lnTo>
                  <a:pt x="1495644" y="870583"/>
                </a:lnTo>
                <a:lnTo>
                  <a:pt x="1486101" y="872172"/>
                </a:lnTo>
                <a:lnTo>
                  <a:pt x="1475923" y="872807"/>
                </a:lnTo>
                <a:lnTo>
                  <a:pt x="1465744" y="873125"/>
                </a:lnTo>
                <a:lnTo>
                  <a:pt x="1455565" y="872807"/>
                </a:lnTo>
                <a:lnTo>
                  <a:pt x="1445386" y="872172"/>
                </a:lnTo>
                <a:lnTo>
                  <a:pt x="1435525" y="870583"/>
                </a:lnTo>
                <a:lnTo>
                  <a:pt x="1426301" y="868676"/>
                </a:lnTo>
                <a:lnTo>
                  <a:pt x="1417076" y="865815"/>
                </a:lnTo>
                <a:lnTo>
                  <a:pt x="1407852" y="862955"/>
                </a:lnTo>
                <a:lnTo>
                  <a:pt x="1399263" y="859459"/>
                </a:lnTo>
                <a:lnTo>
                  <a:pt x="1390675" y="855327"/>
                </a:lnTo>
                <a:lnTo>
                  <a:pt x="1382405" y="850559"/>
                </a:lnTo>
                <a:lnTo>
                  <a:pt x="1374771" y="846110"/>
                </a:lnTo>
                <a:lnTo>
                  <a:pt x="1366500" y="840707"/>
                </a:lnTo>
                <a:lnTo>
                  <a:pt x="1359184" y="834350"/>
                </a:lnTo>
                <a:lnTo>
                  <a:pt x="1351868" y="828311"/>
                </a:lnTo>
                <a:lnTo>
                  <a:pt x="1344871" y="821955"/>
                </a:lnTo>
                <a:lnTo>
                  <a:pt x="1337873" y="814962"/>
                </a:lnTo>
                <a:lnTo>
                  <a:pt x="1331193" y="807652"/>
                </a:lnTo>
                <a:lnTo>
                  <a:pt x="1325149" y="800024"/>
                </a:lnTo>
                <a:lnTo>
                  <a:pt x="1319105" y="792078"/>
                </a:lnTo>
                <a:lnTo>
                  <a:pt x="1313062" y="783815"/>
                </a:lnTo>
                <a:lnTo>
                  <a:pt x="1307654" y="775233"/>
                </a:lnTo>
                <a:lnTo>
                  <a:pt x="1302247" y="766334"/>
                </a:lnTo>
                <a:lnTo>
                  <a:pt x="1296840" y="757435"/>
                </a:lnTo>
                <a:lnTo>
                  <a:pt x="1291750" y="748218"/>
                </a:lnTo>
                <a:lnTo>
                  <a:pt x="1287297" y="738683"/>
                </a:lnTo>
                <a:lnTo>
                  <a:pt x="1283162" y="729148"/>
                </a:lnTo>
                <a:lnTo>
                  <a:pt x="1278709" y="719295"/>
                </a:lnTo>
                <a:lnTo>
                  <a:pt x="1274573" y="709443"/>
                </a:lnTo>
                <a:lnTo>
                  <a:pt x="1270756" y="698954"/>
                </a:lnTo>
                <a:lnTo>
                  <a:pt x="1267257" y="688466"/>
                </a:lnTo>
                <a:lnTo>
                  <a:pt x="1264395" y="678295"/>
                </a:lnTo>
                <a:lnTo>
                  <a:pt x="1261214" y="667807"/>
                </a:lnTo>
                <a:lnTo>
                  <a:pt x="1258033" y="657318"/>
                </a:lnTo>
                <a:lnTo>
                  <a:pt x="1255170" y="656047"/>
                </a:lnTo>
                <a:lnTo>
                  <a:pt x="1251989" y="654776"/>
                </a:lnTo>
                <a:lnTo>
                  <a:pt x="1248808" y="653504"/>
                </a:lnTo>
                <a:lnTo>
                  <a:pt x="1245946" y="651915"/>
                </a:lnTo>
                <a:lnTo>
                  <a:pt x="1240220" y="647783"/>
                </a:lnTo>
                <a:lnTo>
                  <a:pt x="1234812" y="642698"/>
                </a:lnTo>
                <a:lnTo>
                  <a:pt x="1229723" y="637295"/>
                </a:lnTo>
                <a:lnTo>
                  <a:pt x="1225270" y="631256"/>
                </a:lnTo>
                <a:lnTo>
                  <a:pt x="1220817" y="624582"/>
                </a:lnTo>
                <a:lnTo>
                  <a:pt x="1217000" y="617907"/>
                </a:lnTo>
                <a:lnTo>
                  <a:pt x="1214137" y="609962"/>
                </a:lnTo>
                <a:lnTo>
                  <a:pt x="1210956" y="602334"/>
                </a:lnTo>
                <a:lnTo>
                  <a:pt x="1208729" y="594706"/>
                </a:lnTo>
                <a:lnTo>
                  <a:pt x="1207139" y="587078"/>
                </a:lnTo>
                <a:lnTo>
                  <a:pt x="1205548" y="579132"/>
                </a:lnTo>
                <a:lnTo>
                  <a:pt x="1205230" y="571186"/>
                </a:lnTo>
                <a:lnTo>
                  <a:pt x="1204912" y="563558"/>
                </a:lnTo>
                <a:lnTo>
                  <a:pt x="1205548" y="556248"/>
                </a:lnTo>
                <a:lnTo>
                  <a:pt x="1206503" y="551481"/>
                </a:lnTo>
                <a:lnTo>
                  <a:pt x="1207139" y="547031"/>
                </a:lnTo>
                <a:lnTo>
                  <a:pt x="1208411" y="542581"/>
                </a:lnTo>
                <a:lnTo>
                  <a:pt x="1209684" y="538767"/>
                </a:lnTo>
                <a:lnTo>
                  <a:pt x="1211274" y="534954"/>
                </a:lnTo>
                <a:lnTo>
                  <a:pt x="1213183" y="532093"/>
                </a:lnTo>
                <a:lnTo>
                  <a:pt x="1215727" y="528915"/>
                </a:lnTo>
                <a:lnTo>
                  <a:pt x="1217954" y="525736"/>
                </a:lnTo>
                <a:lnTo>
                  <a:pt x="1220180" y="523512"/>
                </a:lnTo>
                <a:lnTo>
                  <a:pt x="1222725" y="521287"/>
                </a:lnTo>
                <a:lnTo>
                  <a:pt x="1225906" y="519062"/>
                </a:lnTo>
                <a:lnTo>
                  <a:pt x="1229087" y="517155"/>
                </a:lnTo>
                <a:lnTo>
                  <a:pt x="1232586" y="515566"/>
                </a:lnTo>
                <a:lnTo>
                  <a:pt x="1235449" y="513977"/>
                </a:lnTo>
                <a:lnTo>
                  <a:pt x="1239266" y="512705"/>
                </a:lnTo>
                <a:lnTo>
                  <a:pt x="1242765" y="511752"/>
                </a:lnTo>
                <a:lnTo>
                  <a:pt x="1244037" y="498721"/>
                </a:lnTo>
                <a:lnTo>
                  <a:pt x="1244991" y="486008"/>
                </a:lnTo>
                <a:lnTo>
                  <a:pt x="1246900" y="473294"/>
                </a:lnTo>
                <a:lnTo>
                  <a:pt x="1249445" y="461217"/>
                </a:lnTo>
                <a:lnTo>
                  <a:pt x="1251989" y="448821"/>
                </a:lnTo>
                <a:lnTo>
                  <a:pt x="1255170" y="437062"/>
                </a:lnTo>
                <a:lnTo>
                  <a:pt x="1258987" y="425302"/>
                </a:lnTo>
                <a:lnTo>
                  <a:pt x="1262804" y="413542"/>
                </a:lnTo>
                <a:lnTo>
                  <a:pt x="1266939" y="402736"/>
                </a:lnTo>
                <a:lnTo>
                  <a:pt x="1272029" y="391930"/>
                </a:lnTo>
                <a:lnTo>
                  <a:pt x="1276800" y="381441"/>
                </a:lnTo>
                <a:lnTo>
                  <a:pt x="1282526" y="371271"/>
                </a:lnTo>
                <a:lnTo>
                  <a:pt x="1288251" y="361736"/>
                </a:lnTo>
                <a:lnTo>
                  <a:pt x="1294931" y="351883"/>
                </a:lnTo>
                <a:lnTo>
                  <a:pt x="1301293" y="343302"/>
                </a:lnTo>
                <a:lnTo>
                  <a:pt x="1308609" y="334402"/>
                </a:lnTo>
                <a:lnTo>
                  <a:pt x="1315925" y="326457"/>
                </a:lnTo>
                <a:lnTo>
                  <a:pt x="1323559" y="318193"/>
                </a:lnTo>
                <a:lnTo>
                  <a:pt x="1332147" y="311201"/>
                </a:lnTo>
                <a:lnTo>
                  <a:pt x="1340417" y="304209"/>
                </a:lnTo>
                <a:lnTo>
                  <a:pt x="1349324" y="297534"/>
                </a:lnTo>
                <a:lnTo>
                  <a:pt x="1358230" y="291813"/>
                </a:lnTo>
                <a:lnTo>
                  <a:pt x="1367773" y="286092"/>
                </a:lnTo>
                <a:lnTo>
                  <a:pt x="1377315" y="281325"/>
                </a:lnTo>
                <a:lnTo>
                  <a:pt x="1387176" y="276875"/>
                </a:lnTo>
                <a:lnTo>
                  <a:pt x="1397673" y="273061"/>
                </a:lnTo>
                <a:lnTo>
                  <a:pt x="1408488" y="269565"/>
                </a:lnTo>
                <a:lnTo>
                  <a:pt x="1419303" y="267022"/>
                </a:lnTo>
                <a:lnTo>
                  <a:pt x="1430436" y="264798"/>
                </a:lnTo>
                <a:lnTo>
                  <a:pt x="1442205" y="263208"/>
                </a:lnTo>
                <a:lnTo>
                  <a:pt x="1453656" y="261937"/>
                </a:lnTo>
                <a:close/>
                <a:moveTo>
                  <a:pt x="767182" y="119062"/>
                </a:moveTo>
                <a:lnTo>
                  <a:pt x="746542" y="795338"/>
                </a:lnTo>
                <a:lnTo>
                  <a:pt x="119396" y="795338"/>
                </a:lnTo>
                <a:lnTo>
                  <a:pt x="119396" y="3073718"/>
                </a:lnTo>
                <a:lnTo>
                  <a:pt x="119396" y="3077210"/>
                </a:lnTo>
                <a:lnTo>
                  <a:pt x="119713" y="3080068"/>
                </a:lnTo>
                <a:lnTo>
                  <a:pt x="120666" y="3083560"/>
                </a:lnTo>
                <a:lnTo>
                  <a:pt x="121619" y="3086100"/>
                </a:lnTo>
                <a:lnTo>
                  <a:pt x="123206" y="3089275"/>
                </a:lnTo>
                <a:lnTo>
                  <a:pt x="124794" y="3092133"/>
                </a:lnTo>
                <a:lnTo>
                  <a:pt x="126699" y="3094673"/>
                </a:lnTo>
                <a:lnTo>
                  <a:pt x="128922" y="3096895"/>
                </a:lnTo>
                <a:lnTo>
                  <a:pt x="131780" y="3099118"/>
                </a:lnTo>
                <a:lnTo>
                  <a:pt x="134003" y="3101023"/>
                </a:lnTo>
                <a:lnTo>
                  <a:pt x="136543" y="3102610"/>
                </a:lnTo>
                <a:lnTo>
                  <a:pt x="139718" y="3104198"/>
                </a:lnTo>
                <a:lnTo>
                  <a:pt x="142894" y="3105468"/>
                </a:lnTo>
                <a:lnTo>
                  <a:pt x="145752" y="3106103"/>
                </a:lnTo>
                <a:lnTo>
                  <a:pt x="149245" y="3106420"/>
                </a:lnTo>
                <a:lnTo>
                  <a:pt x="152420" y="3106738"/>
                </a:lnTo>
                <a:lnTo>
                  <a:pt x="2224068" y="3106738"/>
                </a:lnTo>
                <a:lnTo>
                  <a:pt x="2227243" y="3106420"/>
                </a:lnTo>
                <a:lnTo>
                  <a:pt x="2230736" y="3106103"/>
                </a:lnTo>
                <a:lnTo>
                  <a:pt x="2233594" y="3105468"/>
                </a:lnTo>
                <a:lnTo>
                  <a:pt x="2236769" y="3104198"/>
                </a:lnTo>
                <a:lnTo>
                  <a:pt x="2239310" y="3102610"/>
                </a:lnTo>
                <a:lnTo>
                  <a:pt x="2242168" y="3101023"/>
                </a:lnTo>
                <a:lnTo>
                  <a:pt x="2244708" y="3099118"/>
                </a:lnTo>
                <a:lnTo>
                  <a:pt x="2247566" y="3096895"/>
                </a:lnTo>
                <a:lnTo>
                  <a:pt x="2249471" y="3094673"/>
                </a:lnTo>
                <a:lnTo>
                  <a:pt x="2251694" y="3092133"/>
                </a:lnTo>
                <a:lnTo>
                  <a:pt x="2253282" y="3089275"/>
                </a:lnTo>
                <a:lnTo>
                  <a:pt x="2254552" y="3086100"/>
                </a:lnTo>
                <a:lnTo>
                  <a:pt x="2255822" y="3083560"/>
                </a:lnTo>
                <a:lnTo>
                  <a:pt x="2256774" y="3080068"/>
                </a:lnTo>
                <a:lnTo>
                  <a:pt x="2257092" y="3077210"/>
                </a:lnTo>
                <a:lnTo>
                  <a:pt x="2257092" y="3073718"/>
                </a:lnTo>
                <a:lnTo>
                  <a:pt x="2257092" y="152400"/>
                </a:lnTo>
                <a:lnTo>
                  <a:pt x="2257092" y="148907"/>
                </a:lnTo>
                <a:lnTo>
                  <a:pt x="2256774" y="146050"/>
                </a:lnTo>
                <a:lnTo>
                  <a:pt x="2255504" y="142875"/>
                </a:lnTo>
                <a:lnTo>
                  <a:pt x="2254234" y="139700"/>
                </a:lnTo>
                <a:lnTo>
                  <a:pt x="2253282" y="136842"/>
                </a:lnTo>
                <a:lnTo>
                  <a:pt x="2251376" y="133985"/>
                </a:lnTo>
                <a:lnTo>
                  <a:pt x="2249471" y="131445"/>
                </a:lnTo>
                <a:lnTo>
                  <a:pt x="2247566" y="128905"/>
                </a:lnTo>
                <a:lnTo>
                  <a:pt x="2244708" y="126682"/>
                </a:lnTo>
                <a:lnTo>
                  <a:pt x="2242168" y="124777"/>
                </a:lnTo>
                <a:lnTo>
                  <a:pt x="2239310" y="123190"/>
                </a:lnTo>
                <a:lnTo>
                  <a:pt x="2236769" y="121920"/>
                </a:lnTo>
                <a:lnTo>
                  <a:pt x="2233594" y="120650"/>
                </a:lnTo>
                <a:lnTo>
                  <a:pt x="2230736" y="120015"/>
                </a:lnTo>
                <a:lnTo>
                  <a:pt x="2227243" y="119380"/>
                </a:lnTo>
                <a:lnTo>
                  <a:pt x="2224068" y="119062"/>
                </a:lnTo>
                <a:lnTo>
                  <a:pt x="767182" y="119062"/>
                </a:lnTo>
                <a:close/>
                <a:moveTo>
                  <a:pt x="688114" y="0"/>
                </a:moveTo>
                <a:lnTo>
                  <a:pt x="2224068" y="0"/>
                </a:lnTo>
                <a:lnTo>
                  <a:pt x="2231688" y="635"/>
                </a:lnTo>
                <a:lnTo>
                  <a:pt x="2239310" y="952"/>
                </a:lnTo>
                <a:lnTo>
                  <a:pt x="2246931" y="2222"/>
                </a:lnTo>
                <a:lnTo>
                  <a:pt x="2254552" y="3175"/>
                </a:lnTo>
                <a:lnTo>
                  <a:pt x="2261855" y="5080"/>
                </a:lnTo>
                <a:lnTo>
                  <a:pt x="2269159" y="6985"/>
                </a:lnTo>
                <a:lnTo>
                  <a:pt x="2276144" y="9207"/>
                </a:lnTo>
                <a:lnTo>
                  <a:pt x="2283130" y="12382"/>
                </a:lnTo>
                <a:lnTo>
                  <a:pt x="2289799" y="15557"/>
                </a:lnTo>
                <a:lnTo>
                  <a:pt x="2296467" y="18415"/>
                </a:lnTo>
                <a:lnTo>
                  <a:pt x="2302818" y="22225"/>
                </a:lnTo>
                <a:lnTo>
                  <a:pt x="2309169" y="26035"/>
                </a:lnTo>
                <a:lnTo>
                  <a:pt x="2315202" y="30480"/>
                </a:lnTo>
                <a:lnTo>
                  <a:pt x="2320918" y="34925"/>
                </a:lnTo>
                <a:lnTo>
                  <a:pt x="2326316" y="40005"/>
                </a:lnTo>
                <a:lnTo>
                  <a:pt x="2331714" y="44767"/>
                </a:lnTo>
                <a:lnTo>
                  <a:pt x="2336478" y="50165"/>
                </a:lnTo>
                <a:lnTo>
                  <a:pt x="2341241" y="55562"/>
                </a:lnTo>
                <a:lnTo>
                  <a:pt x="2345686" y="61277"/>
                </a:lnTo>
                <a:lnTo>
                  <a:pt x="2350132" y="67627"/>
                </a:lnTo>
                <a:lnTo>
                  <a:pt x="2354260" y="73660"/>
                </a:lnTo>
                <a:lnTo>
                  <a:pt x="2357753" y="79692"/>
                </a:lnTo>
                <a:lnTo>
                  <a:pt x="2360928" y="86677"/>
                </a:lnTo>
                <a:lnTo>
                  <a:pt x="2364104" y="93027"/>
                </a:lnTo>
                <a:lnTo>
                  <a:pt x="2366962" y="100012"/>
                </a:lnTo>
                <a:lnTo>
                  <a:pt x="2369184" y="107315"/>
                </a:lnTo>
                <a:lnTo>
                  <a:pt x="2371407" y="114617"/>
                </a:lnTo>
                <a:lnTo>
                  <a:pt x="2372995" y="121920"/>
                </a:lnTo>
                <a:lnTo>
                  <a:pt x="2374583" y="129540"/>
                </a:lnTo>
                <a:lnTo>
                  <a:pt x="2375218" y="137160"/>
                </a:lnTo>
                <a:lnTo>
                  <a:pt x="2375853" y="144780"/>
                </a:lnTo>
                <a:lnTo>
                  <a:pt x="2376488" y="152400"/>
                </a:lnTo>
                <a:lnTo>
                  <a:pt x="2376488" y="3073718"/>
                </a:lnTo>
                <a:lnTo>
                  <a:pt x="2375853" y="3081338"/>
                </a:lnTo>
                <a:lnTo>
                  <a:pt x="2375218" y="3089275"/>
                </a:lnTo>
                <a:lnTo>
                  <a:pt x="2374583" y="3096895"/>
                </a:lnTo>
                <a:lnTo>
                  <a:pt x="2372995" y="3104198"/>
                </a:lnTo>
                <a:lnTo>
                  <a:pt x="2371407" y="3111500"/>
                </a:lnTo>
                <a:lnTo>
                  <a:pt x="2369184" y="3118803"/>
                </a:lnTo>
                <a:lnTo>
                  <a:pt x="2366962" y="3126105"/>
                </a:lnTo>
                <a:lnTo>
                  <a:pt x="2364104" y="3132773"/>
                </a:lnTo>
                <a:lnTo>
                  <a:pt x="2360928" y="3139758"/>
                </a:lnTo>
                <a:lnTo>
                  <a:pt x="2357753" y="3146425"/>
                </a:lnTo>
                <a:lnTo>
                  <a:pt x="2354260" y="3152458"/>
                </a:lnTo>
                <a:lnTo>
                  <a:pt x="2350132" y="3158490"/>
                </a:lnTo>
                <a:lnTo>
                  <a:pt x="2345686" y="3164523"/>
                </a:lnTo>
                <a:lnTo>
                  <a:pt x="2341241" y="3170238"/>
                </a:lnTo>
                <a:lnTo>
                  <a:pt x="2336478" y="3176270"/>
                </a:lnTo>
                <a:lnTo>
                  <a:pt x="2331714" y="3181033"/>
                </a:lnTo>
                <a:lnTo>
                  <a:pt x="2326316" y="3186113"/>
                </a:lnTo>
                <a:lnTo>
                  <a:pt x="2320918" y="3191193"/>
                </a:lnTo>
                <a:lnTo>
                  <a:pt x="2315202" y="3195638"/>
                </a:lnTo>
                <a:lnTo>
                  <a:pt x="2309169" y="3199765"/>
                </a:lnTo>
                <a:lnTo>
                  <a:pt x="2302818" y="3203575"/>
                </a:lnTo>
                <a:lnTo>
                  <a:pt x="2296467" y="3207385"/>
                </a:lnTo>
                <a:lnTo>
                  <a:pt x="2289799" y="3210878"/>
                </a:lnTo>
                <a:lnTo>
                  <a:pt x="2283130" y="3214053"/>
                </a:lnTo>
                <a:lnTo>
                  <a:pt x="2276144" y="3216593"/>
                </a:lnTo>
                <a:lnTo>
                  <a:pt x="2269159" y="3218815"/>
                </a:lnTo>
                <a:lnTo>
                  <a:pt x="2261855" y="3221038"/>
                </a:lnTo>
                <a:lnTo>
                  <a:pt x="2254552" y="3222943"/>
                </a:lnTo>
                <a:lnTo>
                  <a:pt x="2246931" y="3223895"/>
                </a:lnTo>
                <a:lnTo>
                  <a:pt x="2239310" y="3225165"/>
                </a:lnTo>
                <a:lnTo>
                  <a:pt x="2231688" y="3225483"/>
                </a:lnTo>
                <a:lnTo>
                  <a:pt x="2224068" y="3225800"/>
                </a:lnTo>
                <a:lnTo>
                  <a:pt x="152420" y="3225800"/>
                </a:lnTo>
                <a:lnTo>
                  <a:pt x="144799" y="3225483"/>
                </a:lnTo>
                <a:lnTo>
                  <a:pt x="137178" y="3225165"/>
                </a:lnTo>
                <a:lnTo>
                  <a:pt x="129557" y="3223895"/>
                </a:lnTo>
                <a:lnTo>
                  <a:pt x="121619" y="3222943"/>
                </a:lnTo>
                <a:lnTo>
                  <a:pt x="114633" y="3221038"/>
                </a:lnTo>
                <a:lnTo>
                  <a:pt x="107329" y="3218815"/>
                </a:lnTo>
                <a:lnTo>
                  <a:pt x="100343" y="3216593"/>
                </a:lnTo>
                <a:lnTo>
                  <a:pt x="93040" y="3214053"/>
                </a:lnTo>
                <a:lnTo>
                  <a:pt x="86689" y="3210878"/>
                </a:lnTo>
                <a:lnTo>
                  <a:pt x="80020" y="3207385"/>
                </a:lnTo>
                <a:lnTo>
                  <a:pt x="73670" y="3203575"/>
                </a:lnTo>
                <a:lnTo>
                  <a:pt x="67319" y="3199765"/>
                </a:lnTo>
                <a:lnTo>
                  <a:pt x="61285" y="3195638"/>
                </a:lnTo>
                <a:lnTo>
                  <a:pt x="55570" y="3191193"/>
                </a:lnTo>
                <a:lnTo>
                  <a:pt x="50171" y="3186430"/>
                </a:lnTo>
                <a:lnTo>
                  <a:pt x="44773" y="3181033"/>
                </a:lnTo>
                <a:lnTo>
                  <a:pt x="40010" y="3176270"/>
                </a:lnTo>
                <a:lnTo>
                  <a:pt x="34929" y="3170238"/>
                </a:lnTo>
                <a:lnTo>
                  <a:pt x="30801" y="3164523"/>
                </a:lnTo>
                <a:lnTo>
                  <a:pt x="26038" y="3158808"/>
                </a:lnTo>
                <a:lnTo>
                  <a:pt x="22228" y="3152458"/>
                </a:lnTo>
                <a:lnTo>
                  <a:pt x="18735" y="3146425"/>
                </a:lnTo>
                <a:lnTo>
                  <a:pt x="15242" y="3139758"/>
                </a:lnTo>
                <a:lnTo>
                  <a:pt x="12384" y="3132773"/>
                </a:lnTo>
                <a:lnTo>
                  <a:pt x="9526" y="3126105"/>
                </a:lnTo>
                <a:lnTo>
                  <a:pt x="6986" y="3118803"/>
                </a:lnTo>
                <a:lnTo>
                  <a:pt x="5080" y="3111818"/>
                </a:lnTo>
                <a:lnTo>
                  <a:pt x="3175" y="3104198"/>
                </a:lnTo>
                <a:lnTo>
                  <a:pt x="1905" y="3096895"/>
                </a:lnTo>
                <a:lnTo>
                  <a:pt x="952" y="3089275"/>
                </a:lnTo>
                <a:lnTo>
                  <a:pt x="317" y="3081338"/>
                </a:lnTo>
                <a:lnTo>
                  <a:pt x="0" y="3073718"/>
                </a:lnTo>
                <a:lnTo>
                  <a:pt x="0" y="743268"/>
                </a:lnTo>
                <a:lnTo>
                  <a:pt x="688114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34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34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41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3" accel="100000" fill="hold">
                                          <p:stCondLst>
                                            <p:cond delay="84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8" grpId="0" animBg="1"/>
      <p:bldP spid="10" grpId="0"/>
      <p:bldP spid="13" grpId="0"/>
      <p:bldP spid="14" grpId="0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990600" y="4660900"/>
            <a:ext cx="71628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008063" y="1030288"/>
            <a:ext cx="30956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2485231" y="2637632"/>
            <a:ext cx="321627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383088" y="1030288"/>
            <a:ext cx="3717925" cy="3214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1014413" y="1042988"/>
            <a:ext cx="3205162" cy="3203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4603750" y="1708150"/>
            <a:ext cx="3335338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大学生活即将结束，在此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我要感谢所有教导我的老师和一齐成长的学生，他们在我的大学生涯给予了很大帮助。本论文能够顺利完成。要特别感谢我的导师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老师，感洲各位老师的关心和帮助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!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81500" y="1023938"/>
            <a:ext cx="3719513" cy="5397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53013" y="1031875"/>
            <a:ext cx="2255837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THANKS!</a:t>
            </a:r>
            <a:endParaRPr lang="zh-CN" altLang="en-US" sz="2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72000" y="1225566"/>
            <a:ext cx="214314" cy="160736"/>
            <a:chOff x="4572000" y="1785925"/>
            <a:chExt cx="357190" cy="357191"/>
          </a:xfrm>
          <a:solidFill>
            <a:schemeClr val="bg1"/>
          </a:solidFill>
        </p:grpSpPr>
        <p:sp>
          <p:nvSpPr>
            <p:cNvPr id="17" name="燕尾形 16"/>
            <p:cNvSpPr/>
            <p:nvPr/>
          </p:nvSpPr>
          <p:spPr>
            <a:xfrm flipH="1">
              <a:off x="4714876" y="1785925"/>
              <a:ext cx="214314" cy="32147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4572000" y="2000240"/>
              <a:ext cx="165736" cy="1428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flipH="1">
            <a:off x="7526038" y="1225566"/>
            <a:ext cx="214314" cy="160736"/>
            <a:chOff x="4572000" y="1785925"/>
            <a:chExt cx="357190" cy="357191"/>
          </a:xfrm>
          <a:solidFill>
            <a:schemeClr val="bg1"/>
          </a:solidFill>
        </p:grpSpPr>
        <p:sp>
          <p:nvSpPr>
            <p:cNvPr id="20" name="燕尾形 19"/>
            <p:cNvSpPr/>
            <p:nvPr/>
          </p:nvSpPr>
          <p:spPr>
            <a:xfrm flipH="1">
              <a:off x="4714876" y="1785925"/>
              <a:ext cx="214314" cy="32147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4572000" y="2000240"/>
              <a:ext cx="165736" cy="1428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977900" y="627063"/>
            <a:ext cx="7164388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83125" y="3579813"/>
            <a:ext cx="31178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感谢各位老师的观看！</a:t>
            </a: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699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/>
      <p:bldP spid="14" grpId="0" animBg="1"/>
      <p:bldP spid="15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79513" y="2465388"/>
            <a:ext cx="500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40050" y="2936875"/>
            <a:ext cx="32432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633538" y="1785937"/>
            <a:ext cx="4095750" cy="658813"/>
          </a:xfrm>
        </p:spPr>
        <p:txBody>
          <a:bodyPr rtlCol="0"/>
          <a:lstStyle/>
          <a:p>
            <a:pPr algn="r" defTabSz="288925" fontAlgn="auto">
              <a:spcAft>
                <a:spcPts val="0"/>
              </a:spcAft>
              <a:defRPr/>
            </a:pPr>
            <a:r>
              <a:rPr lang="zh-CN" altLang="en-US" sz="44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感谢批评指正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2940050" y="2600960"/>
            <a:ext cx="3235325" cy="335915"/>
          </a:xfrm>
          <a:prstGeom prst="rect">
            <a:avLst/>
          </a:prstGeom>
        </p:spPr>
        <p:txBody>
          <a:bodyPr rtlCol="0">
            <a:normAutofit fontScale="80000"/>
          </a:bodyPr>
          <a:lstStyle/>
          <a:p>
            <a:pPr marL="0" indent="0" algn="ctr" defTabSz="288925" fontAlgn="auto">
              <a:spcAft>
                <a:spcPts val="0"/>
              </a:spcAft>
              <a:buNone/>
              <a:defRPr/>
            </a:pPr>
            <a:r>
              <a:rPr lang="en-US" altLang="zh-CN" sz="180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XX学院XX系 2017级1班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9415" y="3003550"/>
            <a:ext cx="1727835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答辩人：</a:t>
            </a:r>
            <a:r>
              <a:rPr lang="zh-CN" altLang="en-US" sz="140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熊猫素材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7250" y="3003550"/>
            <a:ext cx="150876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导师：</a:t>
            </a:r>
            <a:r>
              <a:rPr lang="zh-CN" altLang="en-US" sz="140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熊猫素材</a:t>
            </a:r>
          </a:p>
        </p:txBody>
      </p:sp>
      <p:pic>
        <p:nvPicPr>
          <p:cNvPr id="3585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65052"/>
            <a:ext cx="894662" cy="89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801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99" accel="100000" fill="hold">
                                          <p:stCondLst>
                                            <p:cond delay="180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801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99" accel="100000" fill="hold">
                                          <p:stCondLst>
                                            <p:cond delay="180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57" y="843558"/>
            <a:ext cx="1024217" cy="9998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55" y="843558"/>
            <a:ext cx="1024217" cy="9998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53" y="843558"/>
            <a:ext cx="1018120" cy="9998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254" y="843558"/>
            <a:ext cx="1024217" cy="9998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752" y="843558"/>
            <a:ext cx="1024217" cy="99983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843558"/>
            <a:ext cx="1018120" cy="999831"/>
          </a:xfrm>
          <a:prstGeom prst="rect">
            <a:avLst/>
          </a:prstGeom>
        </p:spPr>
      </p:pic>
      <p:sp>
        <p:nvSpPr>
          <p:cNvPr id="20" name="文本框 4"/>
          <p:cNvSpPr txBox="1"/>
          <p:nvPr/>
        </p:nvSpPr>
        <p:spPr>
          <a:xfrm>
            <a:off x="845295" y="2187242"/>
            <a:ext cx="2117725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一、准备好手绘纹理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845295" y="2699067"/>
            <a:ext cx="79613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二、将需要的文字进行文本填充，找到菜单栏中的“格式”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—》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文本填充，填充方式选择图片，选择一步骤中的纹理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图片即可</a:t>
            </a:r>
          </a:p>
        </p:txBody>
      </p:sp>
      <p:sp>
        <p:nvSpPr>
          <p:cNvPr id="22" name="文本框 9"/>
          <p:cNvSpPr txBox="1"/>
          <p:nvPr/>
        </p:nvSpPr>
        <p:spPr>
          <a:xfrm>
            <a:off x="845295" y="3291830"/>
            <a:ext cx="7961313" cy="7795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三、如果形状需要填充为手绘效果，操作步骤同一、二；只需在形状填充下选择图片</a:t>
            </a:r>
            <a:endParaRPr lang="en-US" altLang="zh-CN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再选择合适的手绘纹理即可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flash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rot="21439215">
            <a:off x="2191321" y="2794942"/>
            <a:ext cx="1246187" cy="1108075"/>
          </a:xfrm>
          <a:prstGeom prst="roundRect">
            <a:avLst>
              <a:gd name="adj" fmla="val 18567"/>
            </a:avLst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kern="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2</a:t>
            </a:r>
            <a:endParaRPr lang="zh-CN" altLang="en-US" sz="4000" kern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cxnSp>
        <p:nvCxnSpPr>
          <p:cNvPr id="8" name="MH_Other_2"/>
          <p:cNvCxnSpPr>
            <a:stCxn id="5" idx="3"/>
          </p:cNvCxnSpPr>
          <p:nvPr>
            <p:custDataLst>
              <p:tags r:id="rId3"/>
            </p:custDataLst>
          </p:nvPr>
        </p:nvCxnSpPr>
        <p:spPr>
          <a:xfrm flipV="1">
            <a:off x="3437508" y="3318817"/>
            <a:ext cx="1087438" cy="47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Other_3"/>
          <p:cNvSpPr/>
          <p:nvPr>
            <p:custDataLst>
              <p:tags r:id="rId4"/>
            </p:custDataLst>
          </p:nvPr>
        </p:nvSpPr>
        <p:spPr>
          <a:xfrm rot="183635">
            <a:off x="1878583" y="1667817"/>
            <a:ext cx="1249363" cy="1108075"/>
          </a:xfrm>
          <a:prstGeom prst="roundRect">
            <a:avLst>
              <a:gd name="adj" fmla="val 18567"/>
            </a:avLst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kern="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1</a:t>
            </a:r>
            <a:endParaRPr lang="zh-CN" altLang="en-US" sz="4000" kern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cxnSp>
        <p:nvCxnSpPr>
          <p:cNvPr id="11" name="MH_Other_4"/>
          <p:cNvCxnSpPr/>
          <p:nvPr>
            <p:custDataLst>
              <p:tags r:id="rId5"/>
            </p:custDataLst>
          </p:nvPr>
        </p:nvCxnSpPr>
        <p:spPr>
          <a:xfrm>
            <a:off x="3139058" y="2139305"/>
            <a:ext cx="136366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H_Other_5"/>
          <p:cNvSpPr/>
          <p:nvPr>
            <p:custDataLst>
              <p:tags r:id="rId6"/>
            </p:custDataLst>
          </p:nvPr>
        </p:nvSpPr>
        <p:spPr>
          <a:xfrm>
            <a:off x="1057846" y="2161530"/>
            <a:ext cx="984250" cy="1774825"/>
          </a:xfrm>
          <a:custGeom>
            <a:avLst/>
            <a:gdLst>
              <a:gd name="connsiteX0" fmla="*/ 217182 w 965707"/>
              <a:gd name="connsiteY0" fmla="*/ 0 h 1986527"/>
              <a:gd name="connsiteX1" fmla="*/ 432892 w 965707"/>
              <a:gd name="connsiteY1" fmla="*/ 215710 h 1986527"/>
              <a:gd name="connsiteX2" fmla="*/ 428510 w 965707"/>
              <a:gd name="connsiteY2" fmla="*/ 259183 h 1986527"/>
              <a:gd name="connsiteX3" fmla="*/ 426677 w 965707"/>
              <a:gd name="connsiteY3" fmla="*/ 265085 h 1986527"/>
              <a:gd name="connsiteX4" fmla="*/ 691433 w 965707"/>
              <a:gd name="connsiteY4" fmla="*/ 70895 h 1986527"/>
              <a:gd name="connsiteX5" fmla="*/ 727149 w 965707"/>
              <a:gd name="connsiteY5" fmla="*/ 76387 h 1986527"/>
              <a:gd name="connsiteX6" fmla="*/ 787596 w 965707"/>
              <a:gd name="connsiteY6" fmla="*/ 158799 h 1986527"/>
              <a:gd name="connsiteX7" fmla="*/ 782104 w 965707"/>
              <a:gd name="connsiteY7" fmla="*/ 194515 h 1986527"/>
              <a:gd name="connsiteX8" fmla="*/ 453481 w 965707"/>
              <a:gd name="connsiteY8" fmla="*/ 435549 h 1986527"/>
              <a:gd name="connsiteX9" fmla="*/ 874061 w 965707"/>
              <a:gd name="connsiteY9" fmla="*/ 181449 h 1986527"/>
              <a:gd name="connsiteX10" fmla="*/ 909154 w 965707"/>
              <a:gd name="connsiteY10" fmla="*/ 190109 h 1986527"/>
              <a:gd name="connsiteX11" fmla="*/ 962021 w 965707"/>
              <a:gd name="connsiteY11" fmla="*/ 277611 h 1986527"/>
              <a:gd name="connsiteX12" fmla="*/ 953361 w 965707"/>
              <a:gd name="connsiteY12" fmla="*/ 312705 h 1986527"/>
              <a:gd name="connsiteX13" fmla="*/ 384793 w 965707"/>
              <a:gd name="connsiteY13" fmla="*/ 656215 h 1986527"/>
              <a:gd name="connsiteX14" fmla="*/ 384793 w 965707"/>
              <a:gd name="connsiteY14" fmla="*/ 1131649 h 1986527"/>
              <a:gd name="connsiteX15" fmla="*/ 381842 w 965707"/>
              <a:gd name="connsiteY15" fmla="*/ 1146266 h 1986527"/>
              <a:gd name="connsiteX16" fmla="*/ 387708 w 965707"/>
              <a:gd name="connsiteY16" fmla="*/ 1152370 h 1986527"/>
              <a:gd name="connsiteX17" fmla="*/ 442440 w 965707"/>
              <a:gd name="connsiteY17" fmla="*/ 1292303 h 1986527"/>
              <a:gd name="connsiteX18" fmla="*/ 445419 w 965707"/>
              <a:gd name="connsiteY18" fmla="*/ 1293537 h 1986527"/>
              <a:gd name="connsiteX19" fmla="*/ 453847 w 965707"/>
              <a:gd name="connsiteY19" fmla="*/ 1313884 h 1986527"/>
              <a:gd name="connsiteX20" fmla="*/ 453847 w 965707"/>
              <a:gd name="connsiteY20" fmla="*/ 1951177 h 1986527"/>
              <a:gd name="connsiteX21" fmla="*/ 425072 w 965707"/>
              <a:gd name="connsiteY21" fmla="*/ 1979952 h 1986527"/>
              <a:gd name="connsiteX22" fmla="*/ 309975 w 965707"/>
              <a:gd name="connsiteY22" fmla="*/ 1979952 h 1986527"/>
              <a:gd name="connsiteX23" fmla="*/ 281200 w 965707"/>
              <a:gd name="connsiteY23" fmla="*/ 1951177 h 1986527"/>
              <a:gd name="connsiteX24" fmla="*/ 281200 w 965707"/>
              <a:gd name="connsiteY24" fmla="*/ 1342234 h 1986527"/>
              <a:gd name="connsiteX25" fmla="*/ 230924 w 965707"/>
              <a:gd name="connsiteY25" fmla="*/ 1213693 h 1986527"/>
              <a:gd name="connsiteX26" fmla="*/ 227782 w 965707"/>
              <a:gd name="connsiteY26" fmla="*/ 1195782 h 1986527"/>
              <a:gd name="connsiteX27" fmla="*/ 172672 w 965707"/>
              <a:gd name="connsiteY27" fmla="*/ 1195782 h 1986527"/>
              <a:gd name="connsiteX28" fmla="*/ 172672 w 965707"/>
              <a:gd name="connsiteY28" fmla="*/ 1958468 h 1986527"/>
              <a:gd name="connsiteX29" fmla="*/ 144613 w 965707"/>
              <a:gd name="connsiteY29" fmla="*/ 1986527 h 1986527"/>
              <a:gd name="connsiteX30" fmla="*/ 32381 w 965707"/>
              <a:gd name="connsiteY30" fmla="*/ 1986527 h 1986527"/>
              <a:gd name="connsiteX31" fmla="*/ 4322 w 965707"/>
              <a:gd name="connsiteY31" fmla="*/ 1958468 h 1986527"/>
              <a:gd name="connsiteX32" fmla="*/ 4322 w 965707"/>
              <a:gd name="connsiteY32" fmla="*/ 1169537 h 1986527"/>
              <a:gd name="connsiteX33" fmla="*/ 7911 w 965707"/>
              <a:gd name="connsiteY33" fmla="*/ 1160872 h 1986527"/>
              <a:gd name="connsiteX34" fmla="*/ 5040 w 965707"/>
              <a:gd name="connsiteY34" fmla="*/ 1156613 h 1986527"/>
              <a:gd name="connsiteX35" fmla="*/ 0 w 965707"/>
              <a:gd name="connsiteY35" fmla="*/ 1131649 h 1986527"/>
              <a:gd name="connsiteX36" fmla="*/ 0 w 965707"/>
              <a:gd name="connsiteY36" fmla="*/ 514378 h 1986527"/>
              <a:gd name="connsiteX37" fmla="*/ 64133 w 965707"/>
              <a:gd name="connsiteY37" fmla="*/ 450245 h 1986527"/>
              <a:gd name="connsiteX38" fmla="*/ 174233 w 965707"/>
              <a:gd name="connsiteY38" fmla="*/ 450245 h 1986527"/>
              <a:gd name="connsiteX39" fmla="*/ 203629 w 965707"/>
              <a:gd name="connsiteY39" fmla="*/ 428684 h 1986527"/>
              <a:gd name="connsiteX40" fmla="*/ 133218 w 965707"/>
              <a:gd name="connsiteY40" fmla="*/ 414469 h 1986527"/>
              <a:gd name="connsiteX41" fmla="*/ 1472 w 965707"/>
              <a:gd name="connsiteY41" fmla="*/ 215710 h 1986527"/>
              <a:gd name="connsiteX42" fmla="*/ 217182 w 965707"/>
              <a:gd name="connsiteY42" fmla="*/ 0 h 198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65707" h="1986527">
                <a:moveTo>
                  <a:pt x="217182" y="0"/>
                </a:moveTo>
                <a:cubicBezTo>
                  <a:pt x="336315" y="0"/>
                  <a:pt x="432892" y="96577"/>
                  <a:pt x="432892" y="215710"/>
                </a:cubicBezTo>
                <a:cubicBezTo>
                  <a:pt x="432892" y="230602"/>
                  <a:pt x="431383" y="245141"/>
                  <a:pt x="428510" y="259183"/>
                </a:cubicBezTo>
                <a:lnTo>
                  <a:pt x="426677" y="265085"/>
                </a:lnTo>
                <a:lnTo>
                  <a:pt x="691433" y="70895"/>
                </a:lnTo>
                <a:cubicBezTo>
                  <a:pt x="702812" y="62549"/>
                  <a:pt x="718803" y="65008"/>
                  <a:pt x="727149" y="76387"/>
                </a:cubicBezTo>
                <a:lnTo>
                  <a:pt x="787596" y="158799"/>
                </a:lnTo>
                <a:cubicBezTo>
                  <a:pt x="795942" y="170178"/>
                  <a:pt x="793483" y="186169"/>
                  <a:pt x="782104" y="194515"/>
                </a:cubicBezTo>
                <a:lnTo>
                  <a:pt x="453481" y="435549"/>
                </a:lnTo>
                <a:lnTo>
                  <a:pt x="874061" y="181449"/>
                </a:lnTo>
                <a:cubicBezTo>
                  <a:pt x="886143" y="174150"/>
                  <a:pt x="901855" y="178027"/>
                  <a:pt x="909154" y="190109"/>
                </a:cubicBezTo>
                <a:lnTo>
                  <a:pt x="962021" y="277611"/>
                </a:lnTo>
                <a:cubicBezTo>
                  <a:pt x="969320" y="289694"/>
                  <a:pt x="965443" y="305405"/>
                  <a:pt x="953361" y="312705"/>
                </a:cubicBezTo>
                <a:lnTo>
                  <a:pt x="384793" y="656215"/>
                </a:lnTo>
                <a:lnTo>
                  <a:pt x="384793" y="1131649"/>
                </a:lnTo>
                <a:lnTo>
                  <a:pt x="381842" y="1146266"/>
                </a:lnTo>
                <a:lnTo>
                  <a:pt x="387708" y="1152370"/>
                </a:lnTo>
                <a:lnTo>
                  <a:pt x="442440" y="1292303"/>
                </a:lnTo>
                <a:lnTo>
                  <a:pt x="445419" y="1293537"/>
                </a:lnTo>
                <a:cubicBezTo>
                  <a:pt x="450626" y="1298744"/>
                  <a:pt x="453847" y="1305938"/>
                  <a:pt x="453847" y="1313884"/>
                </a:cubicBezTo>
                <a:lnTo>
                  <a:pt x="453847" y="1951177"/>
                </a:lnTo>
                <a:cubicBezTo>
                  <a:pt x="453847" y="1967069"/>
                  <a:pt x="440964" y="1979952"/>
                  <a:pt x="425072" y="1979952"/>
                </a:cubicBezTo>
                <a:lnTo>
                  <a:pt x="309975" y="1979952"/>
                </a:lnTo>
                <a:cubicBezTo>
                  <a:pt x="294083" y="1979952"/>
                  <a:pt x="281200" y="1967069"/>
                  <a:pt x="281200" y="1951177"/>
                </a:cubicBezTo>
                <a:lnTo>
                  <a:pt x="281200" y="1342234"/>
                </a:lnTo>
                <a:lnTo>
                  <a:pt x="230924" y="1213693"/>
                </a:lnTo>
                <a:lnTo>
                  <a:pt x="227782" y="1195782"/>
                </a:lnTo>
                <a:lnTo>
                  <a:pt x="172672" y="1195782"/>
                </a:lnTo>
                <a:lnTo>
                  <a:pt x="172672" y="1958468"/>
                </a:lnTo>
                <a:cubicBezTo>
                  <a:pt x="172672" y="1973965"/>
                  <a:pt x="160110" y="1986527"/>
                  <a:pt x="144613" y="1986527"/>
                </a:cubicBezTo>
                <a:lnTo>
                  <a:pt x="32381" y="1986527"/>
                </a:lnTo>
                <a:cubicBezTo>
                  <a:pt x="16884" y="1986527"/>
                  <a:pt x="4322" y="1973965"/>
                  <a:pt x="4322" y="1958468"/>
                </a:cubicBezTo>
                <a:lnTo>
                  <a:pt x="4322" y="1169537"/>
                </a:lnTo>
                <a:lnTo>
                  <a:pt x="7911" y="1160872"/>
                </a:lnTo>
                <a:lnTo>
                  <a:pt x="5040" y="1156613"/>
                </a:lnTo>
                <a:cubicBezTo>
                  <a:pt x="1795" y="1148940"/>
                  <a:pt x="0" y="1140504"/>
                  <a:pt x="0" y="1131649"/>
                </a:cubicBezTo>
                <a:lnTo>
                  <a:pt x="0" y="514378"/>
                </a:lnTo>
                <a:cubicBezTo>
                  <a:pt x="0" y="478958"/>
                  <a:pt x="28713" y="450245"/>
                  <a:pt x="64133" y="450245"/>
                </a:cubicBezTo>
                <a:lnTo>
                  <a:pt x="174233" y="450245"/>
                </a:lnTo>
                <a:lnTo>
                  <a:pt x="203629" y="428684"/>
                </a:lnTo>
                <a:lnTo>
                  <a:pt x="133218" y="414469"/>
                </a:lnTo>
                <a:cubicBezTo>
                  <a:pt x="55797" y="381722"/>
                  <a:pt x="1472" y="305060"/>
                  <a:pt x="1472" y="215710"/>
                </a:cubicBezTo>
                <a:cubicBezTo>
                  <a:pt x="1472" y="96577"/>
                  <a:pt x="98049" y="0"/>
                  <a:pt x="217182" y="0"/>
                </a:cubicBezTo>
                <a:close/>
              </a:path>
            </a:pathLst>
          </a:custGeom>
          <a:blipFill dpi="0"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MH_Text_2"/>
          <p:cNvSpPr txBox="1"/>
          <p:nvPr>
            <p:custDataLst>
              <p:tags r:id="rId7"/>
            </p:custDataLst>
          </p:nvPr>
        </p:nvSpPr>
        <p:spPr>
          <a:xfrm>
            <a:off x="4659883" y="2002780"/>
            <a:ext cx="3757613" cy="784225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12" name="MH_SubTitle_2"/>
          <p:cNvSpPr txBox="1"/>
          <p:nvPr>
            <p:custDataLst>
              <p:tags r:id="rId8"/>
            </p:custDataLst>
          </p:nvPr>
        </p:nvSpPr>
        <p:spPr>
          <a:xfrm>
            <a:off x="4659883" y="1618605"/>
            <a:ext cx="3265488" cy="4064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2059" name="MH_PageTitle"/>
          <p:cNvSpPr>
            <a:spLocks noGrp="1"/>
          </p:cNvSpPr>
          <p:nvPr>
            <p:ph type="title" idx="4294967295"/>
            <p:custDataLst>
              <p:tags r:id="rId9"/>
            </p:custDataLst>
          </p:nvPr>
        </p:nvSpPr>
        <p:spPr>
          <a:xfrm>
            <a:off x="418307" y="273843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选题背景</a:t>
            </a:r>
          </a:p>
        </p:txBody>
      </p:sp>
      <p:sp>
        <p:nvSpPr>
          <p:cNvPr id="14" name="MH_Text_2"/>
          <p:cNvSpPr txBox="1"/>
          <p:nvPr>
            <p:custDataLst>
              <p:tags r:id="rId10"/>
            </p:custDataLst>
          </p:nvPr>
        </p:nvSpPr>
        <p:spPr>
          <a:xfrm>
            <a:off x="4644008" y="3291830"/>
            <a:ext cx="3759200" cy="784225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15" name="MH_SubTitle_2"/>
          <p:cNvSpPr txBox="1"/>
          <p:nvPr>
            <p:custDataLst>
              <p:tags r:id="rId11"/>
            </p:custDataLst>
          </p:nvPr>
        </p:nvSpPr>
        <p:spPr>
          <a:xfrm>
            <a:off x="4644008" y="2931467"/>
            <a:ext cx="3267075" cy="4064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849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849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/>
      <p:bldP spid="12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MH_PageTitle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57982" y="271729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研究意义</a:t>
            </a:r>
            <a:endParaRPr lang="zh-CN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4495800" y="1127125"/>
            <a:ext cx="1096963" cy="1098550"/>
            <a:chOff x="4423242" y="1204495"/>
            <a:chExt cx="1097355" cy="1097864"/>
          </a:xfrm>
        </p:grpSpPr>
        <p:sp>
          <p:nvSpPr>
            <p:cNvPr id="17" name="MH_Other_1"/>
            <p:cNvSpPr/>
            <p:nvPr>
              <p:custDataLst>
                <p:tags r:id="rId19"/>
              </p:custDataLst>
            </p:nvPr>
          </p:nvSpPr>
          <p:spPr>
            <a:xfrm>
              <a:off x="4423242" y="1204495"/>
              <a:ext cx="1097355" cy="1097864"/>
            </a:xfrm>
            <a:prstGeom prst="ellipse">
              <a:avLst/>
            </a:prstGeom>
            <a:noFill/>
            <a:ln w="3175" cmpd="sng">
              <a:noFill/>
            </a:ln>
            <a:effectLst>
              <a:outerShdw blurRad="177800" dist="88900" dir="9000000" algn="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8" name="MH_SubTitle_1"/>
            <p:cNvSpPr/>
            <p:nvPr>
              <p:custDataLst>
                <p:tags r:id="rId20"/>
              </p:custDataLst>
            </p:nvPr>
          </p:nvSpPr>
          <p:spPr>
            <a:xfrm>
              <a:off x="4516098" y="1296988"/>
              <a:ext cx="912039" cy="912462"/>
            </a:xfrm>
            <a:prstGeom prst="ellipse">
              <a:avLst/>
            </a:prstGeom>
            <a:blipFill dpi="0" rotWithShape="1"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mpd="sng">
              <a:noFill/>
            </a:ln>
            <a:effectLst>
              <a:innerShdw blurRad="63500" dist="50800" dir="19800000">
                <a:schemeClr val="tx1">
                  <a:lumMod val="65000"/>
                  <a:lumOff val="35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3970338" y="2427288"/>
            <a:ext cx="1095375" cy="1096962"/>
            <a:chOff x="3897826" y="2503555"/>
            <a:chExt cx="1095986" cy="1097864"/>
          </a:xfrm>
        </p:grpSpPr>
        <p:sp>
          <p:nvSpPr>
            <p:cNvPr id="20" name="MH_Other_2"/>
            <p:cNvSpPr/>
            <p:nvPr>
              <p:custDataLst>
                <p:tags r:id="rId17"/>
              </p:custDataLst>
            </p:nvPr>
          </p:nvSpPr>
          <p:spPr>
            <a:xfrm>
              <a:off x="3897826" y="2503555"/>
              <a:ext cx="1095986" cy="1097864"/>
            </a:xfrm>
            <a:prstGeom prst="ellipse">
              <a:avLst/>
            </a:prstGeom>
            <a:noFill/>
            <a:ln w="3175" cmpd="sng">
              <a:noFill/>
            </a:ln>
            <a:effectLst>
              <a:outerShdw blurRad="177800" dist="88900" dir="9000000" algn="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1" name="MH_SubTitle_2"/>
            <p:cNvSpPr/>
            <p:nvPr>
              <p:custDataLst>
                <p:tags r:id="rId18"/>
              </p:custDataLst>
            </p:nvPr>
          </p:nvSpPr>
          <p:spPr>
            <a:xfrm>
              <a:off x="3989865" y="2595936"/>
              <a:ext cx="912039" cy="912462"/>
            </a:xfrm>
            <a:prstGeom prst="ellipse">
              <a:avLst/>
            </a:prstGeom>
            <a:blipFill dpi="0" rotWithShape="1"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mpd="sng">
              <a:noFill/>
            </a:ln>
            <a:effectLst>
              <a:innerShdw blurRad="63500" dist="50800" dir="19800000">
                <a:schemeClr val="tx1">
                  <a:lumMod val="65000"/>
                  <a:lumOff val="35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2427288" y="3389313"/>
            <a:ext cx="1098550" cy="1098550"/>
            <a:chOff x="2355789" y="3465931"/>
            <a:chExt cx="1097355" cy="1097864"/>
          </a:xfrm>
        </p:grpSpPr>
        <p:sp>
          <p:nvSpPr>
            <p:cNvPr id="23" name="MH_Other_3"/>
            <p:cNvSpPr/>
            <p:nvPr>
              <p:custDataLst>
                <p:tags r:id="rId15"/>
              </p:custDataLst>
            </p:nvPr>
          </p:nvSpPr>
          <p:spPr>
            <a:xfrm>
              <a:off x="2355789" y="3465931"/>
              <a:ext cx="1097355" cy="1097864"/>
            </a:xfrm>
            <a:prstGeom prst="ellipse">
              <a:avLst/>
            </a:prstGeom>
            <a:noFill/>
            <a:ln w="3175" cmpd="sng">
              <a:noFill/>
            </a:ln>
            <a:effectLst>
              <a:outerShdw blurRad="177800" dist="88900" dir="9000000" algn="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4" name="MH_SubTitle_3"/>
            <p:cNvSpPr/>
            <p:nvPr>
              <p:custDataLst>
                <p:tags r:id="rId16"/>
              </p:custDataLst>
            </p:nvPr>
          </p:nvSpPr>
          <p:spPr>
            <a:xfrm>
              <a:off x="2448063" y="3558986"/>
              <a:ext cx="912039" cy="912462"/>
            </a:xfrm>
            <a:prstGeom prst="ellipse">
              <a:avLst/>
            </a:prstGeom>
            <a:blipFill dpi="0" rotWithShape="1"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mpd="sng">
              <a:noFill/>
            </a:ln>
            <a:effectLst>
              <a:innerShdw blurRad="63500" dist="50800" dir="19800000">
                <a:schemeClr val="tx1">
                  <a:lumMod val="65000"/>
                  <a:lumOff val="35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添加标题</a:t>
              </a:r>
            </a:p>
          </p:txBody>
        </p:sp>
      </p:grpSp>
      <p:sp>
        <p:nvSpPr>
          <p:cNvPr id="25" name="MH_Other_4"/>
          <p:cNvSpPr/>
          <p:nvPr>
            <p:custDataLst>
              <p:tags r:id="rId3"/>
            </p:custDataLst>
          </p:nvPr>
        </p:nvSpPr>
        <p:spPr>
          <a:xfrm>
            <a:off x="4089400" y="1474788"/>
            <a:ext cx="338138" cy="33813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6" name="MH_Other_5"/>
          <p:cNvSpPr/>
          <p:nvPr>
            <p:custDataLst>
              <p:tags r:id="rId4"/>
            </p:custDataLst>
          </p:nvPr>
        </p:nvSpPr>
        <p:spPr>
          <a:xfrm>
            <a:off x="5268913" y="2254250"/>
            <a:ext cx="241300" cy="241300"/>
          </a:xfrm>
          <a:prstGeom prst="ellipse">
            <a:avLst/>
          </a:prstGeom>
          <a:noFill/>
          <a:ln w="38100" cmpd="sng">
            <a:solidFill>
              <a:schemeClr val="accent1">
                <a:alpha val="4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7" name="MH_Other_6"/>
          <p:cNvSpPr/>
          <p:nvPr>
            <p:custDataLst>
              <p:tags r:id="rId5"/>
            </p:custDataLst>
          </p:nvPr>
        </p:nvSpPr>
        <p:spPr>
          <a:xfrm>
            <a:off x="2097088" y="4135438"/>
            <a:ext cx="215900" cy="215900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MH_Other_7"/>
          <p:cNvSpPr/>
          <p:nvPr>
            <p:custDataLst>
              <p:tags r:id="rId6"/>
            </p:custDataLst>
          </p:nvPr>
        </p:nvSpPr>
        <p:spPr>
          <a:xfrm>
            <a:off x="1416050" y="989013"/>
            <a:ext cx="2136775" cy="2136775"/>
          </a:xfrm>
          <a:prstGeom prst="ellipse">
            <a:avLst/>
          </a:prstGeom>
          <a:noFill/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7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MH_Title_1"/>
          <p:cNvSpPr/>
          <p:nvPr>
            <p:custDataLst>
              <p:tags r:id="rId7"/>
            </p:custDataLst>
          </p:nvPr>
        </p:nvSpPr>
        <p:spPr>
          <a:xfrm>
            <a:off x="1621652" y="1194205"/>
            <a:ext cx="1726053" cy="1726855"/>
          </a:xfrm>
          <a:prstGeom prst="ellipse">
            <a:avLst/>
          </a:prstGeom>
          <a:blipFill dpi="0"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mpd="sng">
            <a:noFill/>
          </a:ln>
          <a:effectLst>
            <a:innerShdw blurRad="63500" dist="50800" dir="189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研究</a:t>
            </a:r>
            <a:endParaRPr lang="en-US" altLang="zh-CN" sz="2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意义</a:t>
            </a:r>
            <a:endParaRPr lang="en-US" altLang="zh-CN" sz="2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8" name="MH_Other_8"/>
          <p:cNvSpPr/>
          <p:nvPr>
            <p:custDataLst>
              <p:tags r:id="rId8"/>
            </p:custDataLst>
          </p:nvPr>
        </p:nvSpPr>
        <p:spPr>
          <a:xfrm>
            <a:off x="1116013" y="1881188"/>
            <a:ext cx="215900" cy="215900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9" name="MH_Other_9"/>
          <p:cNvSpPr/>
          <p:nvPr>
            <p:custDataLst>
              <p:tags r:id="rId9"/>
            </p:custDataLst>
          </p:nvPr>
        </p:nvSpPr>
        <p:spPr>
          <a:xfrm>
            <a:off x="1123950" y="1255713"/>
            <a:ext cx="292100" cy="292100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MH_Other_10"/>
          <p:cNvSpPr/>
          <p:nvPr>
            <p:custDataLst>
              <p:tags r:id="rId10"/>
            </p:custDataLst>
          </p:nvPr>
        </p:nvSpPr>
        <p:spPr>
          <a:xfrm>
            <a:off x="3516313" y="2619375"/>
            <a:ext cx="242887" cy="242888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7" name="MH_Other_11"/>
          <p:cNvSpPr/>
          <p:nvPr>
            <p:custDataLst>
              <p:tags r:id="rId11"/>
            </p:custDataLst>
          </p:nvPr>
        </p:nvSpPr>
        <p:spPr>
          <a:xfrm>
            <a:off x="3327400" y="915988"/>
            <a:ext cx="225425" cy="225425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2" name="MH_Text_2"/>
          <p:cNvSpPr txBox="1"/>
          <p:nvPr>
            <p:custDataLst>
              <p:tags r:id="rId12"/>
            </p:custDataLst>
          </p:nvPr>
        </p:nvSpPr>
        <p:spPr>
          <a:xfrm>
            <a:off x="6084888" y="1436688"/>
            <a:ext cx="2590800" cy="711200"/>
          </a:xfrm>
          <a:prstGeom prst="rect">
            <a:avLst/>
          </a:prstGeom>
          <a:noFill/>
        </p:spPr>
        <p:txBody>
          <a:bodyPr lIns="121912" tIns="60956" rIns="121912" bIns="60956" anchor="ctr">
            <a:norm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您的内容打在这里，或者通过复制您的文本后，在此框中选项粘贴，并选择只保留文字。</a:t>
            </a:r>
          </a:p>
        </p:txBody>
      </p:sp>
      <p:sp>
        <p:nvSpPr>
          <p:cNvPr id="33" name="MH_Text_2"/>
          <p:cNvSpPr txBox="1"/>
          <p:nvPr>
            <p:custDataLst>
              <p:tags r:id="rId13"/>
            </p:custDataLst>
          </p:nvPr>
        </p:nvSpPr>
        <p:spPr>
          <a:xfrm>
            <a:off x="5508625" y="2741613"/>
            <a:ext cx="2592388" cy="712787"/>
          </a:xfrm>
          <a:prstGeom prst="rect">
            <a:avLst/>
          </a:prstGeom>
          <a:noFill/>
        </p:spPr>
        <p:txBody>
          <a:bodyPr lIns="121912" tIns="60956" rIns="121912" bIns="60956" anchor="ctr">
            <a:norm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您的内容打在这里，或者通过复制您的文本后，在此框中选项粘贴，并选择只保留文字。</a:t>
            </a:r>
          </a:p>
        </p:txBody>
      </p:sp>
      <p:sp>
        <p:nvSpPr>
          <p:cNvPr id="34" name="MH_Text_2"/>
          <p:cNvSpPr txBox="1"/>
          <p:nvPr>
            <p:custDataLst>
              <p:tags r:id="rId14"/>
            </p:custDataLst>
          </p:nvPr>
        </p:nvSpPr>
        <p:spPr>
          <a:xfrm>
            <a:off x="3851275" y="3817938"/>
            <a:ext cx="2592388" cy="782637"/>
          </a:xfrm>
          <a:prstGeom prst="rect">
            <a:avLst/>
          </a:prstGeom>
          <a:noFill/>
        </p:spPr>
        <p:txBody>
          <a:bodyPr lIns="121912" tIns="60956" rIns="121912" bIns="60956" anchor="ctr">
            <a:norm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您的内容打在这里，或者通过复制您的文本后，在此框中选项粘贴，并选择只保留文字。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ccel="36600" decel="3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3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accel="36600" decel="3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300" fill="hold"/>
                                        <p:tgtEl>
                                          <p:spTgt spid="2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accel="36600" decel="3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1" dur="300" fill="hold"/>
                                        <p:tgtEl>
                                          <p:spTgt spid="3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53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accel="36600" decel="3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300" fill="hold"/>
                                        <p:tgtEl>
                                          <p:spTgt spid="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mph" presetSubtype="0" accel="36600" decel="3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77" dur="30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32" presetClass="emp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79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mph" presetSubtype="0" accel="36600" decel="3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3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mph" presetSubtype="0" accel="36600" decel="3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300" fill="hold"/>
                                        <p:tgtEl>
                                          <p:spTgt spid="2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5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7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8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9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ccel="36600" decel="3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3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8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0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2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8" grpId="0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251520" y="877887"/>
            <a:ext cx="8640960" cy="60326"/>
            <a:chOff x="502842" y="877095"/>
            <a:chExt cx="7740154" cy="49756"/>
          </a:xfrm>
        </p:grpSpPr>
        <p:sp>
          <p:nvSpPr>
            <p:cNvPr id="162" name="MH_Other_17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gray">
            <a:xfrm>
              <a:off x="502842" y="877095"/>
              <a:ext cx="7740154" cy="19261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3" name="MH_Other_18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502842" y="896354"/>
              <a:ext cx="7740154" cy="30497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MH_Other_2"/>
          <p:cNvSpPr/>
          <p:nvPr>
            <p:custDataLst>
              <p:tags r:id="rId2"/>
            </p:custDataLst>
          </p:nvPr>
        </p:nvSpPr>
        <p:spPr>
          <a:xfrm>
            <a:off x="900113" y="1871663"/>
            <a:ext cx="1100137" cy="1095375"/>
          </a:xfrm>
          <a:prstGeom prst="star8">
            <a:avLst>
              <a:gd name="adj" fmla="val 42115"/>
            </a:avLst>
          </a:prstGeom>
          <a:blipFill dpi="0" rotWithShape="1"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n w="1270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2800" dirty="0">
              <a:ln w="12700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1360488" y="909638"/>
            <a:ext cx="179387" cy="1106487"/>
            <a:chOff x="1360561" y="909695"/>
            <a:chExt cx="178884" cy="1106686"/>
          </a:xfrm>
        </p:grpSpPr>
        <p:sp>
          <p:nvSpPr>
            <p:cNvPr id="87" name="MH_Other_1"/>
            <p:cNvSpPr/>
            <p:nvPr>
              <p:custDataLst>
                <p:tags r:id="rId24"/>
              </p:custDataLst>
            </p:nvPr>
          </p:nvSpPr>
          <p:spPr>
            <a:xfrm flipH="1" flipV="1">
              <a:off x="1360561" y="909695"/>
              <a:ext cx="178884" cy="1092396"/>
            </a:xfrm>
            <a:custGeom>
              <a:avLst/>
              <a:gdLst>
                <a:gd name="connsiteX0" fmla="*/ 379028 w 470468"/>
                <a:gd name="connsiteY0" fmla="*/ 0 h 2132857"/>
                <a:gd name="connsiteX1" fmla="*/ 379027 w 470468"/>
                <a:gd name="connsiteY1" fmla="*/ 1943343 h 2132857"/>
                <a:gd name="connsiteX2" fmla="*/ 189513 w 470468"/>
                <a:gd name="connsiteY2" fmla="*/ 2132857 h 2132857"/>
                <a:gd name="connsiteX3" fmla="*/ 189514 w 470468"/>
                <a:gd name="connsiteY3" fmla="*/ 2132856 h 2132857"/>
                <a:gd name="connsiteX4" fmla="*/ 0 w 470468"/>
                <a:gd name="connsiteY4" fmla="*/ 1943342 h 2132857"/>
                <a:gd name="connsiteX5" fmla="*/ 0 w 470468"/>
                <a:gd name="connsiteY5" fmla="*/ 0 h 2132857"/>
                <a:gd name="connsiteX6" fmla="*/ 470468 w 470468"/>
                <a:gd name="connsiteY6" fmla="*/ 91440 h 2132857"/>
                <a:gd name="connsiteX0-1" fmla="*/ 379028 w 379028"/>
                <a:gd name="connsiteY0-2" fmla="*/ 0 h 2132857"/>
                <a:gd name="connsiteX1-3" fmla="*/ 379027 w 379028"/>
                <a:gd name="connsiteY1-4" fmla="*/ 1943343 h 2132857"/>
                <a:gd name="connsiteX2-5" fmla="*/ 189513 w 379028"/>
                <a:gd name="connsiteY2-6" fmla="*/ 2132857 h 2132857"/>
                <a:gd name="connsiteX3-7" fmla="*/ 189514 w 379028"/>
                <a:gd name="connsiteY3-8" fmla="*/ 2132856 h 2132857"/>
                <a:gd name="connsiteX4-9" fmla="*/ 0 w 379028"/>
                <a:gd name="connsiteY4-10" fmla="*/ 1943342 h 2132857"/>
                <a:gd name="connsiteX5-11" fmla="*/ 0 w 379028"/>
                <a:gd name="connsiteY5-12" fmla="*/ 0 h 2132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79028" h="2132857">
                  <a:moveTo>
                    <a:pt x="379028" y="0"/>
                  </a:moveTo>
                  <a:cubicBezTo>
                    <a:pt x="379028" y="647781"/>
                    <a:pt x="379027" y="1295562"/>
                    <a:pt x="379027" y="1943343"/>
                  </a:cubicBezTo>
                  <a:cubicBezTo>
                    <a:pt x="379027" y="2048009"/>
                    <a:pt x="294179" y="2132857"/>
                    <a:pt x="189513" y="2132857"/>
                  </a:cubicBezTo>
                  <a:lnTo>
                    <a:pt x="189514" y="2132856"/>
                  </a:lnTo>
                  <a:cubicBezTo>
                    <a:pt x="84848" y="2132856"/>
                    <a:pt x="0" y="2048008"/>
                    <a:pt x="0" y="1943342"/>
                  </a:cubicBezTo>
                  <a:lnTo>
                    <a:pt x="0" y="0"/>
                  </a:lnTo>
                </a:path>
              </a:pathLst>
            </a:custGeom>
            <a:noFill/>
            <a:ln w="25400" cap="flat" cmpd="sng" algn="ctr">
              <a:solidFill>
                <a:srgbClr val="DBDBDB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MH_Other_3"/>
            <p:cNvSpPr/>
            <p:nvPr>
              <p:custDataLst>
                <p:tags r:id="rId25"/>
              </p:custDataLst>
            </p:nvPr>
          </p:nvSpPr>
          <p:spPr>
            <a:xfrm>
              <a:off x="1363727" y="1830611"/>
              <a:ext cx="172552" cy="18577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" name="MH_Other_4"/>
            <p:cNvSpPr/>
            <p:nvPr>
              <p:custDataLst>
                <p:tags r:id="rId26"/>
              </p:custDataLst>
            </p:nvPr>
          </p:nvSpPr>
          <p:spPr>
            <a:xfrm>
              <a:off x="1374808" y="1851251"/>
              <a:ext cx="150390" cy="146076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BCBCBC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6" name="MH_Other_10"/>
          <p:cNvSpPr/>
          <p:nvPr>
            <p:custDataLst>
              <p:tags r:id="rId3"/>
            </p:custDataLst>
          </p:nvPr>
        </p:nvSpPr>
        <p:spPr>
          <a:xfrm>
            <a:off x="2898775" y="1914525"/>
            <a:ext cx="1096963" cy="1096963"/>
          </a:xfrm>
          <a:prstGeom prst="star8">
            <a:avLst>
              <a:gd name="adj" fmla="val 42115"/>
            </a:avLst>
          </a:prstGeom>
          <a:blipFill dpi="0"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n w="1270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2800" dirty="0">
              <a:ln w="12700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3355975" y="909638"/>
            <a:ext cx="182563" cy="1133475"/>
            <a:chOff x="3356381" y="909695"/>
            <a:chExt cx="182322" cy="1134139"/>
          </a:xfrm>
        </p:grpSpPr>
        <p:sp>
          <p:nvSpPr>
            <p:cNvPr id="139" name="MH_Other_9"/>
            <p:cNvSpPr/>
            <p:nvPr>
              <p:custDataLst>
                <p:tags r:id="rId21"/>
              </p:custDataLst>
            </p:nvPr>
          </p:nvSpPr>
          <p:spPr>
            <a:xfrm flipV="1">
              <a:off x="3359552" y="909695"/>
              <a:ext cx="179151" cy="1092840"/>
            </a:xfrm>
            <a:custGeom>
              <a:avLst/>
              <a:gdLst>
                <a:gd name="connsiteX0" fmla="*/ 379028 w 470468"/>
                <a:gd name="connsiteY0" fmla="*/ 0 h 2132857"/>
                <a:gd name="connsiteX1" fmla="*/ 379027 w 470468"/>
                <a:gd name="connsiteY1" fmla="*/ 1943343 h 2132857"/>
                <a:gd name="connsiteX2" fmla="*/ 189513 w 470468"/>
                <a:gd name="connsiteY2" fmla="*/ 2132857 h 2132857"/>
                <a:gd name="connsiteX3" fmla="*/ 189514 w 470468"/>
                <a:gd name="connsiteY3" fmla="*/ 2132856 h 2132857"/>
                <a:gd name="connsiteX4" fmla="*/ 0 w 470468"/>
                <a:gd name="connsiteY4" fmla="*/ 1943342 h 2132857"/>
                <a:gd name="connsiteX5" fmla="*/ 0 w 470468"/>
                <a:gd name="connsiteY5" fmla="*/ 0 h 2132857"/>
                <a:gd name="connsiteX6" fmla="*/ 470468 w 470468"/>
                <a:gd name="connsiteY6" fmla="*/ 91440 h 2132857"/>
                <a:gd name="connsiteX0-1" fmla="*/ 379028 w 379028"/>
                <a:gd name="connsiteY0-2" fmla="*/ 0 h 2132857"/>
                <a:gd name="connsiteX1-3" fmla="*/ 379027 w 379028"/>
                <a:gd name="connsiteY1-4" fmla="*/ 1943343 h 2132857"/>
                <a:gd name="connsiteX2-5" fmla="*/ 189513 w 379028"/>
                <a:gd name="connsiteY2-6" fmla="*/ 2132857 h 2132857"/>
                <a:gd name="connsiteX3-7" fmla="*/ 189514 w 379028"/>
                <a:gd name="connsiteY3-8" fmla="*/ 2132856 h 2132857"/>
                <a:gd name="connsiteX4-9" fmla="*/ 0 w 379028"/>
                <a:gd name="connsiteY4-10" fmla="*/ 1943342 h 2132857"/>
                <a:gd name="connsiteX5-11" fmla="*/ 0 w 379028"/>
                <a:gd name="connsiteY5-12" fmla="*/ 0 h 2132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79028" h="2132857">
                  <a:moveTo>
                    <a:pt x="379028" y="0"/>
                  </a:moveTo>
                  <a:cubicBezTo>
                    <a:pt x="379028" y="647781"/>
                    <a:pt x="379027" y="1295562"/>
                    <a:pt x="379027" y="1943343"/>
                  </a:cubicBezTo>
                  <a:cubicBezTo>
                    <a:pt x="379027" y="2048009"/>
                    <a:pt x="294179" y="2132857"/>
                    <a:pt x="189513" y="2132857"/>
                  </a:cubicBezTo>
                  <a:lnTo>
                    <a:pt x="189514" y="2132856"/>
                  </a:lnTo>
                  <a:cubicBezTo>
                    <a:pt x="84848" y="2132856"/>
                    <a:pt x="0" y="2048008"/>
                    <a:pt x="0" y="1943342"/>
                  </a:cubicBezTo>
                  <a:lnTo>
                    <a:pt x="0" y="0"/>
                  </a:lnTo>
                </a:path>
              </a:pathLst>
            </a:custGeom>
            <a:noFill/>
            <a:ln w="25400" cap="flat" cmpd="sng" algn="ctr">
              <a:solidFill>
                <a:srgbClr val="DBDBDB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0" name="MH_Other_11"/>
            <p:cNvSpPr/>
            <p:nvPr>
              <p:custDataLst>
                <p:tags r:id="rId22"/>
              </p:custDataLst>
            </p:nvPr>
          </p:nvSpPr>
          <p:spPr>
            <a:xfrm>
              <a:off x="3356381" y="1857987"/>
              <a:ext cx="171224" cy="185847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1" name="MH_Other_12"/>
            <p:cNvSpPr/>
            <p:nvPr>
              <p:custDataLst>
                <p:tags r:id="rId23"/>
              </p:custDataLst>
            </p:nvPr>
          </p:nvSpPr>
          <p:spPr>
            <a:xfrm>
              <a:off x="3373821" y="1878637"/>
              <a:ext cx="147442" cy="146136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BCBCBC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9" name="MH_Other_6"/>
          <p:cNvSpPr/>
          <p:nvPr>
            <p:custDataLst>
              <p:tags r:id="rId4"/>
            </p:custDataLst>
          </p:nvPr>
        </p:nvSpPr>
        <p:spPr>
          <a:xfrm>
            <a:off x="4838700" y="1903413"/>
            <a:ext cx="1101725" cy="1095375"/>
          </a:xfrm>
          <a:prstGeom prst="star8">
            <a:avLst>
              <a:gd name="adj" fmla="val 42115"/>
            </a:avLst>
          </a:prstGeom>
          <a:blipFill dpi="0"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kern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03</a:t>
            </a:r>
            <a:endParaRPr lang="zh-CN" altLang="en-US" sz="3000" kern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5300663" y="909638"/>
            <a:ext cx="177800" cy="1133475"/>
            <a:chOff x="5300299" y="909695"/>
            <a:chExt cx="178884" cy="1134139"/>
          </a:xfrm>
        </p:grpSpPr>
        <p:sp>
          <p:nvSpPr>
            <p:cNvPr id="123" name="MH_Other_5"/>
            <p:cNvSpPr/>
            <p:nvPr>
              <p:custDataLst>
                <p:tags r:id="rId18"/>
              </p:custDataLst>
            </p:nvPr>
          </p:nvSpPr>
          <p:spPr>
            <a:xfrm flipV="1">
              <a:off x="5300299" y="909695"/>
              <a:ext cx="178884" cy="1092840"/>
            </a:xfrm>
            <a:custGeom>
              <a:avLst/>
              <a:gdLst>
                <a:gd name="connsiteX0" fmla="*/ 379028 w 470468"/>
                <a:gd name="connsiteY0" fmla="*/ 0 h 2132857"/>
                <a:gd name="connsiteX1" fmla="*/ 379027 w 470468"/>
                <a:gd name="connsiteY1" fmla="*/ 1943343 h 2132857"/>
                <a:gd name="connsiteX2" fmla="*/ 189513 w 470468"/>
                <a:gd name="connsiteY2" fmla="*/ 2132857 h 2132857"/>
                <a:gd name="connsiteX3" fmla="*/ 189514 w 470468"/>
                <a:gd name="connsiteY3" fmla="*/ 2132856 h 2132857"/>
                <a:gd name="connsiteX4" fmla="*/ 0 w 470468"/>
                <a:gd name="connsiteY4" fmla="*/ 1943342 h 2132857"/>
                <a:gd name="connsiteX5" fmla="*/ 0 w 470468"/>
                <a:gd name="connsiteY5" fmla="*/ 0 h 2132857"/>
                <a:gd name="connsiteX6" fmla="*/ 470468 w 470468"/>
                <a:gd name="connsiteY6" fmla="*/ 91440 h 2132857"/>
                <a:gd name="connsiteX0-1" fmla="*/ 379028 w 379028"/>
                <a:gd name="connsiteY0-2" fmla="*/ 0 h 2132857"/>
                <a:gd name="connsiteX1-3" fmla="*/ 379027 w 379028"/>
                <a:gd name="connsiteY1-4" fmla="*/ 1943343 h 2132857"/>
                <a:gd name="connsiteX2-5" fmla="*/ 189513 w 379028"/>
                <a:gd name="connsiteY2-6" fmla="*/ 2132857 h 2132857"/>
                <a:gd name="connsiteX3-7" fmla="*/ 189514 w 379028"/>
                <a:gd name="connsiteY3-8" fmla="*/ 2132856 h 2132857"/>
                <a:gd name="connsiteX4-9" fmla="*/ 0 w 379028"/>
                <a:gd name="connsiteY4-10" fmla="*/ 1943342 h 2132857"/>
                <a:gd name="connsiteX5-11" fmla="*/ 0 w 379028"/>
                <a:gd name="connsiteY5-12" fmla="*/ 0 h 2132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79028" h="2132857">
                  <a:moveTo>
                    <a:pt x="379028" y="0"/>
                  </a:moveTo>
                  <a:cubicBezTo>
                    <a:pt x="379028" y="647781"/>
                    <a:pt x="379027" y="1295562"/>
                    <a:pt x="379027" y="1943343"/>
                  </a:cubicBezTo>
                  <a:cubicBezTo>
                    <a:pt x="379027" y="2048009"/>
                    <a:pt x="294179" y="2132857"/>
                    <a:pt x="189513" y="2132857"/>
                  </a:cubicBezTo>
                  <a:lnTo>
                    <a:pt x="189514" y="2132856"/>
                  </a:lnTo>
                  <a:cubicBezTo>
                    <a:pt x="84848" y="2132856"/>
                    <a:pt x="0" y="2048008"/>
                    <a:pt x="0" y="1943342"/>
                  </a:cubicBezTo>
                  <a:lnTo>
                    <a:pt x="0" y="0"/>
                  </a:lnTo>
                </a:path>
              </a:pathLst>
            </a:custGeom>
            <a:noFill/>
            <a:ln w="25400" cap="flat" cmpd="sng" algn="ctr">
              <a:solidFill>
                <a:srgbClr val="DBDBDB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4" name="MH_Other_7"/>
            <p:cNvSpPr/>
            <p:nvPr>
              <p:custDataLst>
                <p:tags r:id="rId19"/>
              </p:custDataLst>
            </p:nvPr>
          </p:nvSpPr>
          <p:spPr>
            <a:xfrm>
              <a:off x="5300299" y="1857987"/>
              <a:ext cx="169301" cy="185847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5" name="MH_Other_8"/>
            <p:cNvSpPr/>
            <p:nvPr>
              <p:custDataLst>
                <p:tags r:id="rId20"/>
              </p:custDataLst>
            </p:nvPr>
          </p:nvSpPr>
          <p:spPr>
            <a:xfrm>
              <a:off x="5314673" y="1878637"/>
              <a:ext cx="150135" cy="146136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BCBCBC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2" name="MH_Other_14"/>
          <p:cNvSpPr/>
          <p:nvPr>
            <p:custDataLst>
              <p:tags r:id="rId5"/>
            </p:custDataLst>
          </p:nvPr>
        </p:nvSpPr>
        <p:spPr>
          <a:xfrm>
            <a:off x="6859588" y="1914525"/>
            <a:ext cx="1096962" cy="1096963"/>
          </a:xfrm>
          <a:prstGeom prst="star8">
            <a:avLst>
              <a:gd name="adj" fmla="val 42115"/>
            </a:avLst>
          </a:prstGeom>
          <a:blipFill dpi="0" rotWithShape="1"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n w="1270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cs typeface="+mn-ea"/>
                <a:sym typeface="+mn-lt"/>
              </a:rPr>
              <a:t>04</a:t>
            </a:r>
            <a:endParaRPr lang="zh-CN" altLang="en-US" sz="2800" dirty="0">
              <a:ln w="12700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7312025" y="909638"/>
            <a:ext cx="179388" cy="1108075"/>
            <a:chOff x="7311363" y="909695"/>
            <a:chExt cx="180602" cy="1108404"/>
          </a:xfrm>
        </p:grpSpPr>
        <p:sp>
          <p:nvSpPr>
            <p:cNvPr id="143" name="MH_Other_13"/>
            <p:cNvSpPr/>
            <p:nvPr>
              <p:custDataLst>
                <p:tags r:id="rId15"/>
              </p:custDataLst>
            </p:nvPr>
          </p:nvSpPr>
          <p:spPr>
            <a:xfrm flipH="1" flipV="1">
              <a:off x="7312962" y="909695"/>
              <a:ext cx="179003" cy="1092524"/>
            </a:xfrm>
            <a:custGeom>
              <a:avLst/>
              <a:gdLst>
                <a:gd name="connsiteX0" fmla="*/ 379028 w 470468"/>
                <a:gd name="connsiteY0" fmla="*/ 0 h 2132857"/>
                <a:gd name="connsiteX1" fmla="*/ 379027 w 470468"/>
                <a:gd name="connsiteY1" fmla="*/ 1943343 h 2132857"/>
                <a:gd name="connsiteX2" fmla="*/ 189513 w 470468"/>
                <a:gd name="connsiteY2" fmla="*/ 2132857 h 2132857"/>
                <a:gd name="connsiteX3" fmla="*/ 189514 w 470468"/>
                <a:gd name="connsiteY3" fmla="*/ 2132856 h 2132857"/>
                <a:gd name="connsiteX4" fmla="*/ 0 w 470468"/>
                <a:gd name="connsiteY4" fmla="*/ 1943342 h 2132857"/>
                <a:gd name="connsiteX5" fmla="*/ 0 w 470468"/>
                <a:gd name="connsiteY5" fmla="*/ 0 h 2132857"/>
                <a:gd name="connsiteX6" fmla="*/ 470468 w 470468"/>
                <a:gd name="connsiteY6" fmla="*/ 91440 h 2132857"/>
                <a:gd name="connsiteX0-1" fmla="*/ 379028 w 379028"/>
                <a:gd name="connsiteY0-2" fmla="*/ 0 h 2132857"/>
                <a:gd name="connsiteX1-3" fmla="*/ 379027 w 379028"/>
                <a:gd name="connsiteY1-4" fmla="*/ 1943343 h 2132857"/>
                <a:gd name="connsiteX2-5" fmla="*/ 189513 w 379028"/>
                <a:gd name="connsiteY2-6" fmla="*/ 2132857 h 2132857"/>
                <a:gd name="connsiteX3-7" fmla="*/ 189514 w 379028"/>
                <a:gd name="connsiteY3-8" fmla="*/ 2132856 h 2132857"/>
                <a:gd name="connsiteX4-9" fmla="*/ 0 w 379028"/>
                <a:gd name="connsiteY4-10" fmla="*/ 1943342 h 2132857"/>
                <a:gd name="connsiteX5-11" fmla="*/ 0 w 379028"/>
                <a:gd name="connsiteY5-12" fmla="*/ 0 h 21328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79028" h="2132857">
                  <a:moveTo>
                    <a:pt x="379028" y="0"/>
                  </a:moveTo>
                  <a:cubicBezTo>
                    <a:pt x="379028" y="647781"/>
                    <a:pt x="379027" y="1295562"/>
                    <a:pt x="379027" y="1943343"/>
                  </a:cubicBezTo>
                  <a:cubicBezTo>
                    <a:pt x="379027" y="2048009"/>
                    <a:pt x="294179" y="2132857"/>
                    <a:pt x="189513" y="2132857"/>
                  </a:cubicBezTo>
                  <a:lnTo>
                    <a:pt x="189514" y="2132856"/>
                  </a:lnTo>
                  <a:cubicBezTo>
                    <a:pt x="84848" y="2132856"/>
                    <a:pt x="0" y="2048008"/>
                    <a:pt x="0" y="1943342"/>
                  </a:cubicBezTo>
                  <a:lnTo>
                    <a:pt x="0" y="0"/>
                  </a:lnTo>
                </a:path>
              </a:pathLst>
            </a:custGeom>
            <a:noFill/>
            <a:ln w="25400" cap="flat" cmpd="sng" algn="ctr">
              <a:solidFill>
                <a:srgbClr val="DBDBDB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4" name="MH_Other_15"/>
            <p:cNvSpPr/>
            <p:nvPr>
              <p:custDataLst>
                <p:tags r:id="rId16"/>
              </p:custDataLst>
            </p:nvPr>
          </p:nvSpPr>
          <p:spPr>
            <a:xfrm>
              <a:off x="7311363" y="1833894"/>
              <a:ext cx="171013" cy="18420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5" name="MH_Other_16"/>
            <p:cNvSpPr/>
            <p:nvPr>
              <p:custDataLst>
                <p:tags r:id="rId17"/>
              </p:custDataLst>
            </p:nvPr>
          </p:nvSpPr>
          <p:spPr>
            <a:xfrm>
              <a:off x="7328944" y="1852950"/>
              <a:ext cx="147038" cy="146093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BCBCBC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100" name="MH_PageTitle"/>
          <p:cNvSpPr>
            <a:spLocks noGrp="1"/>
          </p:cNvSpPr>
          <p:nvPr>
            <p:ph type="title" idx="4294967295"/>
            <p:custDataLst>
              <p:tags r:id="rId6"/>
            </p:custDataLst>
          </p:nvPr>
        </p:nvSpPr>
        <p:spPr>
          <a:xfrm>
            <a:off x="383382" y="259556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国内研究综述</a:t>
            </a:r>
            <a:endParaRPr lang="zh-CN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MH_Text_1"/>
          <p:cNvSpPr/>
          <p:nvPr>
            <p:custDataLst>
              <p:tags r:id="rId7"/>
            </p:custDataLst>
          </p:nvPr>
        </p:nvSpPr>
        <p:spPr>
          <a:xfrm>
            <a:off x="395288" y="3248025"/>
            <a:ext cx="187325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MH_Text_1"/>
          <p:cNvSpPr/>
          <p:nvPr>
            <p:custDataLst>
              <p:tags r:id="rId8"/>
            </p:custDataLst>
          </p:nvPr>
        </p:nvSpPr>
        <p:spPr>
          <a:xfrm>
            <a:off x="406400" y="3579813"/>
            <a:ext cx="1862138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MH_Text_1"/>
          <p:cNvSpPr/>
          <p:nvPr>
            <p:custDataLst>
              <p:tags r:id="rId9"/>
            </p:custDataLst>
          </p:nvPr>
        </p:nvSpPr>
        <p:spPr>
          <a:xfrm>
            <a:off x="2444750" y="3248025"/>
            <a:ext cx="1871663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MH_Text_1"/>
          <p:cNvSpPr/>
          <p:nvPr>
            <p:custDataLst>
              <p:tags r:id="rId10"/>
            </p:custDataLst>
          </p:nvPr>
        </p:nvSpPr>
        <p:spPr>
          <a:xfrm>
            <a:off x="2433638" y="3579813"/>
            <a:ext cx="18542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MH_Text_1"/>
          <p:cNvSpPr/>
          <p:nvPr>
            <p:custDataLst>
              <p:tags r:id="rId11"/>
            </p:custDataLst>
          </p:nvPr>
        </p:nvSpPr>
        <p:spPr>
          <a:xfrm>
            <a:off x="4492625" y="3248025"/>
            <a:ext cx="187325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MH_Text_1"/>
          <p:cNvSpPr/>
          <p:nvPr>
            <p:custDataLst>
              <p:tags r:id="rId12"/>
            </p:custDataLst>
          </p:nvPr>
        </p:nvSpPr>
        <p:spPr>
          <a:xfrm>
            <a:off x="4452938" y="3579813"/>
            <a:ext cx="1933575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MH_Text_1"/>
          <p:cNvSpPr/>
          <p:nvPr>
            <p:custDataLst>
              <p:tags r:id="rId13"/>
            </p:custDataLst>
          </p:nvPr>
        </p:nvSpPr>
        <p:spPr>
          <a:xfrm>
            <a:off x="6542088" y="3248025"/>
            <a:ext cx="1871662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点击输入小标题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MH_Text_1"/>
          <p:cNvSpPr/>
          <p:nvPr>
            <p:custDataLst>
              <p:tags r:id="rId14"/>
            </p:custDataLst>
          </p:nvPr>
        </p:nvSpPr>
        <p:spPr>
          <a:xfrm>
            <a:off x="6551613" y="3579813"/>
            <a:ext cx="1933575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6" grpId="0" animBg="1"/>
      <p:bldP spid="69" grpId="0" animBg="1"/>
      <p:bldP spid="72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MH_Other_1"/>
          <p:cNvCxnSpPr/>
          <p:nvPr>
            <p:custDataLst>
              <p:tags r:id="rId2"/>
            </p:custDataLst>
          </p:nvPr>
        </p:nvCxnSpPr>
        <p:spPr>
          <a:xfrm>
            <a:off x="2536545" y="1121569"/>
            <a:ext cx="196344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MH_Other_8"/>
          <p:cNvCxnSpPr/>
          <p:nvPr>
            <p:custDataLst>
              <p:tags r:id="rId3"/>
            </p:custDataLst>
          </p:nvPr>
        </p:nvCxnSpPr>
        <p:spPr>
          <a:xfrm>
            <a:off x="1026088" y="4060031"/>
            <a:ext cx="196344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2"/>
                </a:gs>
              </a:gsLst>
              <a:lin ang="1080000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MH_Other_9"/>
          <p:cNvCxnSpPr/>
          <p:nvPr>
            <p:custDataLst>
              <p:tags r:id="rId4"/>
            </p:custDataLst>
          </p:nvPr>
        </p:nvCxnSpPr>
        <p:spPr>
          <a:xfrm>
            <a:off x="810419" y="3129370"/>
            <a:ext cx="0" cy="1114355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MH_Other_10"/>
          <p:cNvCxnSpPr/>
          <p:nvPr>
            <p:custDataLst>
              <p:tags r:id="rId5"/>
            </p:custDataLst>
          </p:nvPr>
        </p:nvCxnSpPr>
        <p:spPr>
          <a:xfrm>
            <a:off x="4260850" y="1282416"/>
            <a:ext cx="0" cy="1114355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H_Other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24588" y="4383088"/>
            <a:ext cx="1131887" cy="276225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MH_Other_3"/>
          <p:cNvSpPr/>
          <p:nvPr>
            <p:custDataLst>
              <p:tags r:id="rId7"/>
            </p:custDataLst>
          </p:nvPr>
        </p:nvSpPr>
        <p:spPr>
          <a:xfrm rot="5400000">
            <a:off x="7377113" y="1211263"/>
            <a:ext cx="44450" cy="1327150"/>
          </a:xfrm>
          <a:prstGeom prst="roundRect">
            <a:avLst>
              <a:gd name="adj" fmla="val 44167"/>
            </a:avLst>
          </a:prstGeom>
          <a:gradFill>
            <a:gsLst>
              <a:gs pos="0">
                <a:srgbClr val="9D9D9D"/>
              </a:gs>
              <a:gs pos="50000">
                <a:srgbClr val="FFFFFF"/>
              </a:gs>
            </a:gsLst>
            <a:lin ang="10800000" scaled="0"/>
          </a:gradFill>
          <a:ln w="9525">
            <a:solidFill>
              <a:srgbClr val="9F9F9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cs typeface="+mn-ea"/>
              <a:sym typeface="+mn-lt"/>
            </a:endParaRPr>
          </a:p>
        </p:txBody>
      </p:sp>
      <p:sp>
        <p:nvSpPr>
          <p:cNvPr id="5" name="MH_Other_4"/>
          <p:cNvSpPr/>
          <p:nvPr>
            <p:custDataLst>
              <p:tags r:id="rId8"/>
            </p:custDataLst>
          </p:nvPr>
        </p:nvSpPr>
        <p:spPr>
          <a:xfrm rot="5400000">
            <a:off x="6099969" y="1867694"/>
            <a:ext cx="46038" cy="1327150"/>
          </a:xfrm>
          <a:prstGeom prst="roundRect">
            <a:avLst>
              <a:gd name="adj" fmla="val 44167"/>
            </a:avLst>
          </a:prstGeom>
          <a:gradFill>
            <a:gsLst>
              <a:gs pos="0">
                <a:srgbClr val="9D9D9D"/>
              </a:gs>
              <a:gs pos="50000">
                <a:srgbClr val="FFFFFF"/>
              </a:gs>
            </a:gsLst>
            <a:lin ang="10800000" scaled="0"/>
          </a:gradFill>
          <a:ln w="9525">
            <a:solidFill>
              <a:srgbClr val="9F9F9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cs typeface="+mn-ea"/>
              <a:sym typeface="+mn-lt"/>
            </a:endParaRPr>
          </a:p>
        </p:txBody>
      </p:sp>
      <p:sp>
        <p:nvSpPr>
          <p:cNvPr id="6" name="MH_Other_5"/>
          <p:cNvSpPr/>
          <p:nvPr>
            <p:custDataLst>
              <p:tags r:id="rId9"/>
            </p:custDataLst>
          </p:nvPr>
        </p:nvSpPr>
        <p:spPr>
          <a:xfrm rot="5400000">
            <a:off x="7383463" y="2546350"/>
            <a:ext cx="44450" cy="1323975"/>
          </a:xfrm>
          <a:prstGeom prst="roundRect">
            <a:avLst>
              <a:gd name="adj" fmla="val 44167"/>
            </a:avLst>
          </a:prstGeom>
          <a:gradFill>
            <a:gsLst>
              <a:gs pos="0">
                <a:srgbClr val="9D9D9D"/>
              </a:gs>
              <a:gs pos="50000">
                <a:srgbClr val="FFFFFF"/>
              </a:gs>
            </a:gsLst>
            <a:lin ang="10800000" scaled="0"/>
          </a:gradFill>
          <a:ln w="9525">
            <a:solidFill>
              <a:srgbClr val="9F9F9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cs typeface="+mn-ea"/>
              <a:sym typeface="+mn-lt"/>
            </a:endParaRPr>
          </a:p>
        </p:txBody>
      </p:sp>
      <p:sp>
        <p:nvSpPr>
          <p:cNvPr id="7" name="MH_Other_6"/>
          <p:cNvSpPr/>
          <p:nvPr>
            <p:custDataLst>
              <p:tags r:id="rId10"/>
            </p:custDataLst>
          </p:nvPr>
        </p:nvSpPr>
        <p:spPr>
          <a:xfrm rot="5400000">
            <a:off x="6100763" y="566738"/>
            <a:ext cx="44450" cy="1327150"/>
          </a:xfrm>
          <a:prstGeom prst="roundRect">
            <a:avLst>
              <a:gd name="adj" fmla="val 44167"/>
            </a:avLst>
          </a:prstGeom>
          <a:gradFill>
            <a:gsLst>
              <a:gs pos="0">
                <a:srgbClr val="9D9D9D"/>
              </a:gs>
              <a:gs pos="50000">
                <a:srgbClr val="FFFFFF"/>
              </a:gs>
            </a:gsLst>
            <a:lin ang="10800000" scaled="0"/>
          </a:gradFill>
          <a:ln w="9525">
            <a:solidFill>
              <a:srgbClr val="9F9F9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4921250" y="1112838"/>
            <a:ext cx="1571625" cy="992187"/>
            <a:chOff x="4920603" y="1112246"/>
            <a:chExt cx="1573054" cy="993427"/>
          </a:xfrm>
        </p:grpSpPr>
        <p:sp>
          <p:nvSpPr>
            <p:cNvPr id="22" name="MH_Text_1"/>
            <p:cNvSpPr/>
            <p:nvPr>
              <p:custDataLst>
                <p:tags r:id="rId22"/>
              </p:custDataLst>
            </p:nvPr>
          </p:nvSpPr>
          <p:spPr bwMode="auto">
            <a:xfrm>
              <a:off x="4920603" y="1353848"/>
              <a:ext cx="1573054" cy="751825"/>
            </a:xfrm>
            <a:prstGeom prst="round2SameRect">
              <a:avLst>
                <a:gd name="adj1" fmla="val 0"/>
                <a:gd name="adj2" fmla="val 7284"/>
              </a:avLst>
            </a:prstGeom>
            <a:solidFill>
              <a:srgbClr val="FFFFFF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rmAutofit fontScale="62500" lnSpcReduction="20000"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rgbClr val="646464"/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4" name="MH_SubTitle_1"/>
            <p:cNvSpPr/>
            <p:nvPr>
              <p:custDataLst>
                <p:tags r:id="rId23"/>
              </p:custDataLst>
            </p:nvPr>
          </p:nvSpPr>
          <p:spPr bwMode="auto">
            <a:xfrm>
              <a:off x="4922192" y="1112246"/>
              <a:ext cx="1571465" cy="240012"/>
            </a:xfrm>
            <a:prstGeom prst="round2SameRect">
              <a:avLst/>
            </a:prstGeom>
            <a:blipFill dpi="0" rotWithShape="1"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rmAutofit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FFFFFF"/>
                  </a:solidFill>
                  <a:latin typeface="Impact" panose="020B0806030902050204" pitchFamily="34" charset="0"/>
                  <a:cs typeface="+mn-ea"/>
                  <a:sym typeface="+mn-lt"/>
                </a:rPr>
                <a:t>01</a:t>
              </a:r>
              <a:endParaRPr lang="en-US" sz="1200" dirty="0">
                <a:solidFill>
                  <a:srgbClr val="FFFFFF"/>
                </a:solidFill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35" name="MH_Other_7"/>
          <p:cNvSpPr/>
          <p:nvPr>
            <p:custDataLst>
              <p:tags r:id="rId11"/>
            </p:custDataLst>
          </p:nvPr>
        </p:nvSpPr>
        <p:spPr>
          <a:xfrm>
            <a:off x="6694488" y="962025"/>
            <a:ext cx="133350" cy="3559175"/>
          </a:xfrm>
          <a:prstGeom prst="roundRect">
            <a:avLst>
              <a:gd name="adj" fmla="val 44167"/>
            </a:avLst>
          </a:prstGeom>
          <a:gradFill>
            <a:gsLst>
              <a:gs pos="15000">
                <a:srgbClr val="D7D7D7"/>
              </a:gs>
              <a:gs pos="83000">
                <a:srgbClr val="FFFFFF"/>
              </a:gs>
            </a:gsLst>
            <a:lin ang="10800000" scaled="0"/>
          </a:gradFill>
          <a:ln w="9525">
            <a:solidFill>
              <a:srgbClr val="C5C5C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4921250" y="2416175"/>
            <a:ext cx="1571625" cy="993775"/>
            <a:chOff x="4920603" y="2416023"/>
            <a:chExt cx="1573054" cy="993427"/>
          </a:xfrm>
        </p:grpSpPr>
        <p:sp>
          <p:nvSpPr>
            <p:cNvPr id="25" name="MH_Text_3"/>
            <p:cNvSpPr/>
            <p:nvPr>
              <p:custDataLst>
                <p:tags r:id="rId20"/>
              </p:custDataLst>
            </p:nvPr>
          </p:nvSpPr>
          <p:spPr bwMode="auto">
            <a:xfrm>
              <a:off x="4920603" y="2657239"/>
              <a:ext cx="1573054" cy="752211"/>
            </a:xfrm>
            <a:prstGeom prst="round2SameRect">
              <a:avLst>
                <a:gd name="adj1" fmla="val 0"/>
                <a:gd name="adj2" fmla="val 7284"/>
              </a:avLst>
            </a:prstGeom>
            <a:solidFill>
              <a:srgbClr val="FFFFFF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rmAutofit/>
            </a:bodyPr>
            <a:lstStyle/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rgbClr val="646464"/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6" name="MH_SubTitle_3"/>
            <p:cNvSpPr/>
            <p:nvPr>
              <p:custDataLst>
                <p:tags r:id="rId21"/>
              </p:custDataLst>
            </p:nvPr>
          </p:nvSpPr>
          <p:spPr bwMode="auto">
            <a:xfrm>
              <a:off x="4922192" y="2416023"/>
              <a:ext cx="1571465" cy="241216"/>
            </a:xfrm>
            <a:prstGeom prst="round2SameRect">
              <a:avLst/>
            </a:prstGeom>
            <a:blipFill dpi="0" rotWithShape="1"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rmAutofit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FFFFFF"/>
                  </a:solidFill>
                  <a:latin typeface="Impact" panose="020B0806030902050204" pitchFamily="34" charset="0"/>
                  <a:cs typeface="+mn-ea"/>
                  <a:sym typeface="+mn-lt"/>
                </a:rPr>
                <a:t>03</a:t>
              </a:r>
              <a:endParaRPr lang="en-US" altLang="zh-CN" sz="1200" dirty="0">
                <a:solidFill>
                  <a:srgbClr val="FFFFFF"/>
                </a:solidFill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7031038" y="1754188"/>
            <a:ext cx="1573212" cy="993775"/>
            <a:chOff x="7031394" y="1754246"/>
            <a:chExt cx="1573054" cy="993427"/>
          </a:xfrm>
        </p:grpSpPr>
        <p:sp>
          <p:nvSpPr>
            <p:cNvPr id="27" name="MH_Text_2"/>
            <p:cNvSpPr/>
            <p:nvPr>
              <p:custDataLst>
                <p:tags r:id="rId18"/>
              </p:custDataLst>
            </p:nvPr>
          </p:nvSpPr>
          <p:spPr bwMode="auto">
            <a:xfrm>
              <a:off x="7031394" y="1995462"/>
              <a:ext cx="1573054" cy="752211"/>
            </a:xfrm>
            <a:prstGeom prst="round2SameRect">
              <a:avLst>
                <a:gd name="adj1" fmla="val 0"/>
                <a:gd name="adj2" fmla="val 7284"/>
              </a:avLst>
            </a:prstGeom>
            <a:solidFill>
              <a:srgbClr val="FFFFFF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rmAutofit/>
            </a:bodyPr>
            <a:lstStyle/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rgbClr val="646464"/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8" name="MH_SubTitle_2"/>
            <p:cNvSpPr/>
            <p:nvPr>
              <p:custDataLst>
                <p:tags r:id="rId19"/>
              </p:custDataLst>
            </p:nvPr>
          </p:nvSpPr>
          <p:spPr bwMode="auto">
            <a:xfrm>
              <a:off x="7031394" y="1754246"/>
              <a:ext cx="1571467" cy="241216"/>
            </a:xfrm>
            <a:prstGeom prst="round2SameRect">
              <a:avLst/>
            </a:prstGeom>
            <a:blipFill dpi="0" rotWithShape="1"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rmAutofit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FFFFFF"/>
                  </a:solidFill>
                  <a:latin typeface="Impact" panose="020B0806030902050204" pitchFamily="34" charset="0"/>
                  <a:cs typeface="+mn-ea"/>
                  <a:sym typeface="+mn-lt"/>
                </a:rPr>
                <a:t>02</a:t>
              </a:r>
              <a:endParaRPr lang="en-US" altLang="zh-CN" sz="1200" dirty="0">
                <a:solidFill>
                  <a:srgbClr val="FFFFFF"/>
                </a:solidFill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7031038" y="3089275"/>
            <a:ext cx="1573212" cy="993775"/>
            <a:chOff x="7031394" y="3089972"/>
            <a:chExt cx="1573054" cy="993427"/>
          </a:xfrm>
        </p:grpSpPr>
        <p:sp>
          <p:nvSpPr>
            <p:cNvPr id="30" name="MH_Text_4"/>
            <p:cNvSpPr/>
            <p:nvPr>
              <p:custDataLst>
                <p:tags r:id="rId16"/>
              </p:custDataLst>
            </p:nvPr>
          </p:nvSpPr>
          <p:spPr bwMode="auto">
            <a:xfrm>
              <a:off x="7031394" y="3331188"/>
              <a:ext cx="1573054" cy="752211"/>
            </a:xfrm>
            <a:prstGeom prst="round2SameRect">
              <a:avLst>
                <a:gd name="adj1" fmla="val 0"/>
                <a:gd name="adj2" fmla="val 7284"/>
              </a:avLst>
            </a:prstGeom>
            <a:solidFill>
              <a:srgbClr val="FFFFFF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rmAutofit/>
            </a:bodyPr>
            <a:lstStyle/>
            <a:p>
              <a:pPr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rgbClr val="646464"/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32" name="MH_SubTitle_4"/>
            <p:cNvSpPr/>
            <p:nvPr>
              <p:custDataLst>
                <p:tags r:id="rId17"/>
              </p:custDataLst>
            </p:nvPr>
          </p:nvSpPr>
          <p:spPr bwMode="auto">
            <a:xfrm>
              <a:off x="7031394" y="3089972"/>
              <a:ext cx="1571467" cy="241216"/>
            </a:xfrm>
            <a:prstGeom prst="round2SameRect">
              <a:avLst/>
            </a:prstGeom>
            <a:blipFill dpi="0" rotWithShape="1"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rmAutofit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FFFFFF"/>
                  </a:solidFill>
                  <a:latin typeface="Impact" panose="020B0806030902050204" pitchFamily="34" charset="0"/>
                  <a:cs typeface="+mn-ea"/>
                  <a:sym typeface="+mn-lt"/>
                </a:rPr>
                <a:t>04</a:t>
              </a:r>
              <a:endParaRPr lang="en-US" altLang="zh-CN" sz="1200" dirty="0">
                <a:solidFill>
                  <a:srgbClr val="FFFFFF"/>
                </a:solidFill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3093" name="MH_PageTitle"/>
          <p:cNvSpPr>
            <a:spLocks noGrp="1"/>
          </p:cNvSpPr>
          <p:nvPr>
            <p:ph type="title" idx="4294967295"/>
            <p:custDataLst>
              <p:tags r:id="rId12"/>
            </p:custDataLst>
          </p:nvPr>
        </p:nvSpPr>
        <p:spPr>
          <a:xfrm>
            <a:off x="323528" y="262446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国外研究综述</a:t>
            </a:r>
          </a:p>
        </p:txBody>
      </p:sp>
      <p:sp>
        <p:nvSpPr>
          <p:cNvPr id="29" name="MH_Text_2"/>
          <p:cNvSpPr txBox="1"/>
          <p:nvPr>
            <p:custDataLst>
              <p:tags r:id="rId13"/>
            </p:custDataLst>
          </p:nvPr>
        </p:nvSpPr>
        <p:spPr>
          <a:xfrm>
            <a:off x="946150" y="1849438"/>
            <a:ext cx="3162300" cy="785812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31" name="MH_SubTitle_2"/>
          <p:cNvSpPr txBox="1"/>
          <p:nvPr>
            <p:custDataLst>
              <p:tags r:id="rId14"/>
            </p:custDataLst>
          </p:nvPr>
        </p:nvSpPr>
        <p:spPr>
          <a:xfrm>
            <a:off x="841375" y="1347788"/>
            <a:ext cx="3267075" cy="404812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</a:p>
        </p:txBody>
      </p:sp>
      <p:sp>
        <p:nvSpPr>
          <p:cNvPr id="33" name="MH_Text_2"/>
          <p:cNvSpPr txBox="1"/>
          <p:nvPr>
            <p:custDataLst>
              <p:tags r:id="rId15"/>
            </p:custDataLst>
          </p:nvPr>
        </p:nvSpPr>
        <p:spPr>
          <a:xfrm>
            <a:off x="914400" y="2859088"/>
            <a:ext cx="3081338" cy="785812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1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" grpId="0" animBg="1"/>
      <p:bldP spid="5" grpId="0" animBg="1"/>
      <p:bldP spid="6" grpId="0" animBg="1"/>
      <p:bldP spid="7" grpId="0" animBg="1"/>
      <p:bldP spid="35" grpId="0" animBg="1"/>
      <p:bldP spid="29" grpId="0"/>
      <p:bldP spid="31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 bwMode="auto">
          <a:xfrm>
            <a:off x="323850" y="1257300"/>
            <a:ext cx="3819525" cy="2586038"/>
            <a:chOff x="592577" y="1256648"/>
            <a:chExt cx="3820278" cy="2587282"/>
          </a:xfr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5" name="Freeform 5"/>
            <p:cNvSpPr/>
            <p:nvPr/>
          </p:nvSpPr>
          <p:spPr bwMode="invGray">
            <a:xfrm>
              <a:off x="2818691" y="3694633"/>
              <a:ext cx="211180" cy="149297"/>
            </a:xfrm>
            <a:custGeom>
              <a:avLst/>
              <a:gdLst>
                <a:gd name="T0" fmla="*/ 48 w 177"/>
                <a:gd name="T1" fmla="*/ 16 h 161"/>
                <a:gd name="T2" fmla="*/ 64 w 177"/>
                <a:gd name="T3" fmla="*/ 16 h 161"/>
                <a:gd name="T4" fmla="*/ 80 w 177"/>
                <a:gd name="T5" fmla="*/ 8 h 161"/>
                <a:gd name="T6" fmla="*/ 96 w 177"/>
                <a:gd name="T7" fmla="*/ 16 h 161"/>
                <a:gd name="T8" fmla="*/ 120 w 177"/>
                <a:gd name="T9" fmla="*/ 0 h 161"/>
                <a:gd name="T10" fmla="*/ 152 w 177"/>
                <a:gd name="T11" fmla="*/ 8 h 161"/>
                <a:gd name="T12" fmla="*/ 168 w 177"/>
                <a:gd name="T13" fmla="*/ 0 h 161"/>
                <a:gd name="T14" fmla="*/ 176 w 177"/>
                <a:gd name="T15" fmla="*/ 32 h 161"/>
                <a:gd name="T16" fmla="*/ 152 w 177"/>
                <a:gd name="T17" fmla="*/ 48 h 161"/>
                <a:gd name="T18" fmla="*/ 144 w 177"/>
                <a:gd name="T19" fmla="*/ 104 h 161"/>
                <a:gd name="T20" fmla="*/ 128 w 177"/>
                <a:gd name="T21" fmla="*/ 120 h 161"/>
                <a:gd name="T22" fmla="*/ 128 w 177"/>
                <a:gd name="T23" fmla="*/ 144 h 161"/>
                <a:gd name="T24" fmla="*/ 104 w 177"/>
                <a:gd name="T25" fmla="*/ 136 h 161"/>
                <a:gd name="T26" fmla="*/ 96 w 177"/>
                <a:gd name="T27" fmla="*/ 144 h 161"/>
                <a:gd name="T28" fmla="*/ 96 w 177"/>
                <a:gd name="T29" fmla="*/ 160 h 161"/>
                <a:gd name="T30" fmla="*/ 80 w 177"/>
                <a:gd name="T31" fmla="*/ 160 h 161"/>
                <a:gd name="T32" fmla="*/ 48 w 177"/>
                <a:gd name="T33" fmla="*/ 144 h 161"/>
                <a:gd name="T34" fmla="*/ 8 w 177"/>
                <a:gd name="T35" fmla="*/ 136 h 161"/>
                <a:gd name="T36" fmla="*/ 0 w 177"/>
                <a:gd name="T37" fmla="*/ 88 h 161"/>
                <a:gd name="T38" fmla="*/ 0 w 177"/>
                <a:gd name="T39" fmla="*/ 64 h 161"/>
                <a:gd name="T40" fmla="*/ 40 w 177"/>
                <a:gd name="T41" fmla="*/ 32 h 161"/>
                <a:gd name="T42" fmla="*/ 48 w 177"/>
                <a:gd name="T43" fmla="*/ 1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7"/>
                <a:gd name="T67" fmla="*/ 0 h 161"/>
                <a:gd name="T68" fmla="*/ 177 w 177"/>
                <a:gd name="T69" fmla="*/ 161 h 1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Freeform 7"/>
            <p:cNvSpPr/>
            <p:nvPr/>
          </p:nvSpPr>
          <p:spPr bwMode="invGray">
            <a:xfrm>
              <a:off x="3574490" y="1256648"/>
              <a:ext cx="838365" cy="648012"/>
            </a:xfrm>
            <a:custGeom>
              <a:avLst/>
              <a:gdLst>
                <a:gd name="T0" fmla="*/ 16 w 705"/>
                <a:gd name="T1" fmla="*/ 64 h 697"/>
                <a:gd name="T2" fmla="*/ 32 w 705"/>
                <a:gd name="T3" fmla="*/ 104 h 697"/>
                <a:gd name="T4" fmla="*/ 72 w 705"/>
                <a:gd name="T5" fmla="*/ 104 h 697"/>
                <a:gd name="T6" fmla="*/ 104 w 705"/>
                <a:gd name="T7" fmla="*/ 176 h 697"/>
                <a:gd name="T8" fmla="*/ 160 w 705"/>
                <a:gd name="T9" fmla="*/ 160 h 697"/>
                <a:gd name="T10" fmla="*/ 232 w 705"/>
                <a:gd name="T11" fmla="*/ 168 h 697"/>
                <a:gd name="T12" fmla="*/ 216 w 705"/>
                <a:gd name="T13" fmla="*/ 312 h 697"/>
                <a:gd name="T14" fmla="*/ 192 w 705"/>
                <a:gd name="T15" fmla="*/ 392 h 697"/>
                <a:gd name="T16" fmla="*/ 104 w 705"/>
                <a:gd name="T17" fmla="*/ 464 h 697"/>
                <a:gd name="T18" fmla="*/ 152 w 705"/>
                <a:gd name="T19" fmla="*/ 488 h 697"/>
                <a:gd name="T20" fmla="*/ 136 w 705"/>
                <a:gd name="T21" fmla="*/ 520 h 697"/>
                <a:gd name="T22" fmla="*/ 176 w 705"/>
                <a:gd name="T23" fmla="*/ 544 h 697"/>
                <a:gd name="T24" fmla="*/ 192 w 705"/>
                <a:gd name="T25" fmla="*/ 576 h 697"/>
                <a:gd name="T26" fmla="*/ 288 w 705"/>
                <a:gd name="T27" fmla="*/ 584 h 697"/>
                <a:gd name="T28" fmla="*/ 320 w 705"/>
                <a:gd name="T29" fmla="*/ 592 h 697"/>
                <a:gd name="T30" fmla="*/ 384 w 705"/>
                <a:gd name="T31" fmla="*/ 640 h 697"/>
                <a:gd name="T32" fmla="*/ 424 w 705"/>
                <a:gd name="T33" fmla="*/ 664 h 697"/>
                <a:gd name="T34" fmla="*/ 432 w 705"/>
                <a:gd name="T35" fmla="*/ 624 h 697"/>
                <a:gd name="T36" fmla="*/ 480 w 705"/>
                <a:gd name="T37" fmla="*/ 696 h 697"/>
                <a:gd name="T38" fmla="*/ 496 w 705"/>
                <a:gd name="T39" fmla="*/ 680 h 697"/>
                <a:gd name="T40" fmla="*/ 552 w 705"/>
                <a:gd name="T41" fmla="*/ 680 h 697"/>
                <a:gd name="T42" fmla="*/ 592 w 705"/>
                <a:gd name="T43" fmla="*/ 632 h 697"/>
                <a:gd name="T44" fmla="*/ 600 w 705"/>
                <a:gd name="T45" fmla="*/ 528 h 697"/>
                <a:gd name="T46" fmla="*/ 664 w 705"/>
                <a:gd name="T47" fmla="*/ 536 h 697"/>
                <a:gd name="T48" fmla="*/ 680 w 705"/>
                <a:gd name="T49" fmla="*/ 344 h 697"/>
                <a:gd name="T50" fmla="*/ 696 w 705"/>
                <a:gd name="T51" fmla="*/ 296 h 697"/>
                <a:gd name="T52" fmla="*/ 704 w 705"/>
                <a:gd name="T53" fmla="*/ 256 h 697"/>
                <a:gd name="T54" fmla="*/ 608 w 705"/>
                <a:gd name="T55" fmla="*/ 320 h 697"/>
                <a:gd name="T56" fmla="*/ 560 w 705"/>
                <a:gd name="T57" fmla="*/ 360 h 697"/>
                <a:gd name="T58" fmla="*/ 488 w 705"/>
                <a:gd name="T59" fmla="*/ 304 h 697"/>
                <a:gd name="T60" fmla="*/ 440 w 705"/>
                <a:gd name="T61" fmla="*/ 280 h 697"/>
                <a:gd name="T62" fmla="*/ 376 w 705"/>
                <a:gd name="T63" fmla="*/ 256 h 697"/>
                <a:gd name="T64" fmla="*/ 360 w 705"/>
                <a:gd name="T65" fmla="*/ 240 h 697"/>
                <a:gd name="T66" fmla="*/ 336 w 705"/>
                <a:gd name="T67" fmla="*/ 248 h 697"/>
                <a:gd name="T68" fmla="*/ 264 w 705"/>
                <a:gd name="T69" fmla="*/ 128 h 697"/>
                <a:gd name="T70" fmla="*/ 248 w 705"/>
                <a:gd name="T71" fmla="*/ 88 h 697"/>
                <a:gd name="T72" fmla="*/ 144 w 705"/>
                <a:gd name="T73" fmla="*/ 24 h 697"/>
                <a:gd name="T74" fmla="*/ 16 w 705"/>
                <a:gd name="T75" fmla="*/ 1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5"/>
                <a:gd name="T115" fmla="*/ 0 h 697"/>
                <a:gd name="T116" fmla="*/ 705 w 705"/>
                <a:gd name="T117" fmla="*/ 697 h 6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Freeform 8"/>
            <p:cNvSpPr/>
            <p:nvPr/>
          </p:nvSpPr>
          <p:spPr bwMode="invGray">
            <a:xfrm>
              <a:off x="3658644" y="1755363"/>
              <a:ext cx="628774" cy="373242"/>
            </a:xfrm>
            <a:custGeom>
              <a:avLst/>
              <a:gdLst>
                <a:gd name="T0" fmla="*/ 528 w 529"/>
                <a:gd name="T1" fmla="*/ 144 h 401"/>
                <a:gd name="T2" fmla="*/ 480 w 529"/>
                <a:gd name="T3" fmla="*/ 144 h 401"/>
                <a:gd name="T4" fmla="*/ 456 w 529"/>
                <a:gd name="T5" fmla="*/ 120 h 401"/>
                <a:gd name="T6" fmla="*/ 424 w 529"/>
                <a:gd name="T7" fmla="*/ 152 h 401"/>
                <a:gd name="T8" fmla="*/ 416 w 529"/>
                <a:gd name="T9" fmla="*/ 136 h 401"/>
                <a:gd name="T10" fmla="*/ 408 w 529"/>
                <a:gd name="T11" fmla="*/ 160 h 401"/>
                <a:gd name="T12" fmla="*/ 360 w 529"/>
                <a:gd name="T13" fmla="*/ 128 h 401"/>
                <a:gd name="T14" fmla="*/ 360 w 529"/>
                <a:gd name="T15" fmla="*/ 88 h 401"/>
                <a:gd name="T16" fmla="*/ 344 w 529"/>
                <a:gd name="T17" fmla="*/ 96 h 401"/>
                <a:gd name="T18" fmla="*/ 352 w 529"/>
                <a:gd name="T19" fmla="*/ 128 h 401"/>
                <a:gd name="T20" fmla="*/ 328 w 529"/>
                <a:gd name="T21" fmla="*/ 128 h 401"/>
                <a:gd name="T22" fmla="*/ 312 w 529"/>
                <a:gd name="T23" fmla="*/ 104 h 401"/>
                <a:gd name="T24" fmla="*/ 296 w 529"/>
                <a:gd name="T25" fmla="*/ 104 h 401"/>
                <a:gd name="T26" fmla="*/ 248 w 529"/>
                <a:gd name="T27" fmla="*/ 56 h 401"/>
                <a:gd name="T28" fmla="*/ 216 w 529"/>
                <a:gd name="T29" fmla="*/ 72 h 401"/>
                <a:gd name="T30" fmla="*/ 216 w 529"/>
                <a:gd name="T31" fmla="*/ 56 h 401"/>
                <a:gd name="T32" fmla="*/ 160 w 529"/>
                <a:gd name="T33" fmla="*/ 64 h 401"/>
                <a:gd name="T34" fmla="*/ 120 w 529"/>
                <a:gd name="T35" fmla="*/ 40 h 401"/>
                <a:gd name="T36" fmla="*/ 120 w 529"/>
                <a:gd name="T37" fmla="*/ 0 h 401"/>
                <a:gd name="T38" fmla="*/ 104 w 529"/>
                <a:gd name="T39" fmla="*/ 8 h 401"/>
                <a:gd name="T40" fmla="*/ 64 w 529"/>
                <a:gd name="T41" fmla="*/ 8 h 401"/>
                <a:gd name="T42" fmla="*/ 72 w 529"/>
                <a:gd name="T43" fmla="*/ 56 h 401"/>
                <a:gd name="T44" fmla="*/ 48 w 529"/>
                <a:gd name="T45" fmla="*/ 56 h 401"/>
                <a:gd name="T46" fmla="*/ 8 w 529"/>
                <a:gd name="T47" fmla="*/ 32 h 401"/>
                <a:gd name="T48" fmla="*/ 0 w 529"/>
                <a:gd name="T49" fmla="*/ 56 h 401"/>
                <a:gd name="T50" fmla="*/ 32 w 529"/>
                <a:gd name="T51" fmla="*/ 88 h 401"/>
                <a:gd name="T52" fmla="*/ 24 w 529"/>
                <a:gd name="T53" fmla="*/ 120 h 401"/>
                <a:gd name="T54" fmla="*/ 48 w 529"/>
                <a:gd name="T55" fmla="*/ 160 h 401"/>
                <a:gd name="T56" fmla="*/ 88 w 529"/>
                <a:gd name="T57" fmla="*/ 136 h 401"/>
                <a:gd name="T58" fmla="*/ 112 w 529"/>
                <a:gd name="T59" fmla="*/ 184 h 401"/>
                <a:gd name="T60" fmla="*/ 112 w 529"/>
                <a:gd name="T61" fmla="*/ 224 h 401"/>
                <a:gd name="T62" fmla="*/ 152 w 529"/>
                <a:gd name="T63" fmla="*/ 224 h 401"/>
                <a:gd name="T64" fmla="*/ 168 w 529"/>
                <a:gd name="T65" fmla="*/ 264 h 401"/>
                <a:gd name="T66" fmla="*/ 176 w 529"/>
                <a:gd name="T67" fmla="*/ 232 h 401"/>
                <a:gd name="T68" fmla="*/ 208 w 529"/>
                <a:gd name="T69" fmla="*/ 280 h 401"/>
                <a:gd name="T70" fmla="*/ 232 w 529"/>
                <a:gd name="T71" fmla="*/ 320 h 401"/>
                <a:gd name="T72" fmla="*/ 232 w 529"/>
                <a:gd name="T73" fmla="*/ 344 h 401"/>
                <a:gd name="T74" fmla="*/ 264 w 529"/>
                <a:gd name="T75" fmla="*/ 400 h 401"/>
                <a:gd name="T76" fmla="*/ 288 w 529"/>
                <a:gd name="T77" fmla="*/ 376 h 401"/>
                <a:gd name="T78" fmla="*/ 304 w 529"/>
                <a:gd name="T79" fmla="*/ 328 h 401"/>
                <a:gd name="T80" fmla="*/ 320 w 529"/>
                <a:gd name="T81" fmla="*/ 320 h 401"/>
                <a:gd name="T82" fmla="*/ 336 w 529"/>
                <a:gd name="T83" fmla="*/ 328 h 401"/>
                <a:gd name="T84" fmla="*/ 328 w 529"/>
                <a:gd name="T85" fmla="*/ 344 h 401"/>
                <a:gd name="T86" fmla="*/ 376 w 529"/>
                <a:gd name="T87" fmla="*/ 344 h 401"/>
                <a:gd name="T88" fmla="*/ 392 w 529"/>
                <a:gd name="T89" fmla="*/ 328 h 401"/>
                <a:gd name="T90" fmla="*/ 392 w 529"/>
                <a:gd name="T91" fmla="*/ 312 h 401"/>
                <a:gd name="T92" fmla="*/ 384 w 529"/>
                <a:gd name="T93" fmla="*/ 296 h 401"/>
                <a:gd name="T94" fmla="*/ 432 w 529"/>
                <a:gd name="T95" fmla="*/ 272 h 401"/>
                <a:gd name="T96" fmla="*/ 440 w 529"/>
                <a:gd name="T97" fmla="*/ 264 h 401"/>
                <a:gd name="T98" fmla="*/ 440 w 529"/>
                <a:gd name="T99" fmla="*/ 248 h 401"/>
                <a:gd name="T100" fmla="*/ 456 w 529"/>
                <a:gd name="T101" fmla="*/ 240 h 401"/>
                <a:gd name="T102" fmla="*/ 456 w 529"/>
                <a:gd name="T103" fmla="*/ 192 h 401"/>
                <a:gd name="T104" fmla="*/ 472 w 529"/>
                <a:gd name="T105" fmla="*/ 192 h 401"/>
                <a:gd name="T106" fmla="*/ 480 w 529"/>
                <a:gd name="T107" fmla="*/ 216 h 401"/>
                <a:gd name="T108" fmla="*/ 504 w 529"/>
                <a:gd name="T109" fmla="*/ 232 h 401"/>
                <a:gd name="T110" fmla="*/ 512 w 529"/>
                <a:gd name="T111" fmla="*/ 224 h 401"/>
                <a:gd name="T112" fmla="*/ 504 w 529"/>
                <a:gd name="T113" fmla="*/ 208 h 401"/>
                <a:gd name="T114" fmla="*/ 504 w 529"/>
                <a:gd name="T115" fmla="*/ 192 h 401"/>
                <a:gd name="T116" fmla="*/ 528 w 529"/>
                <a:gd name="T117" fmla="*/ 184 h 401"/>
                <a:gd name="T118" fmla="*/ 528 w 529"/>
                <a:gd name="T119" fmla="*/ 144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29"/>
                <a:gd name="T181" fmla="*/ 0 h 401"/>
                <a:gd name="T182" fmla="*/ 529 w 529"/>
                <a:gd name="T183" fmla="*/ 401 h 40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Freeform 9"/>
            <p:cNvSpPr/>
            <p:nvPr/>
          </p:nvSpPr>
          <p:spPr bwMode="gray">
            <a:xfrm>
              <a:off x="3525268" y="1961837"/>
              <a:ext cx="449351" cy="366889"/>
            </a:xfrm>
            <a:custGeom>
              <a:avLst/>
              <a:gdLst>
                <a:gd name="T0" fmla="*/ 376 w 377"/>
                <a:gd name="T1" fmla="*/ 176 h 393"/>
                <a:gd name="T2" fmla="*/ 336 w 377"/>
                <a:gd name="T3" fmla="*/ 120 h 393"/>
                <a:gd name="T4" fmla="*/ 344 w 377"/>
                <a:gd name="T5" fmla="*/ 96 h 393"/>
                <a:gd name="T6" fmla="*/ 312 w 377"/>
                <a:gd name="T7" fmla="*/ 40 h 393"/>
                <a:gd name="T8" fmla="*/ 288 w 377"/>
                <a:gd name="T9" fmla="*/ 8 h 393"/>
                <a:gd name="T10" fmla="*/ 280 w 377"/>
                <a:gd name="T11" fmla="*/ 40 h 393"/>
                <a:gd name="T12" fmla="*/ 264 w 377"/>
                <a:gd name="T13" fmla="*/ 0 h 393"/>
                <a:gd name="T14" fmla="*/ 232 w 377"/>
                <a:gd name="T15" fmla="*/ 0 h 393"/>
                <a:gd name="T16" fmla="*/ 240 w 377"/>
                <a:gd name="T17" fmla="*/ 24 h 393"/>
                <a:gd name="T18" fmla="*/ 200 w 377"/>
                <a:gd name="T19" fmla="*/ 56 h 393"/>
                <a:gd name="T20" fmla="*/ 176 w 377"/>
                <a:gd name="T21" fmla="*/ 56 h 393"/>
                <a:gd name="T22" fmla="*/ 48 w 377"/>
                <a:gd name="T23" fmla="*/ 144 h 393"/>
                <a:gd name="T24" fmla="*/ 24 w 377"/>
                <a:gd name="T25" fmla="*/ 112 h 393"/>
                <a:gd name="T26" fmla="*/ 8 w 377"/>
                <a:gd name="T27" fmla="*/ 112 h 393"/>
                <a:gd name="T28" fmla="*/ 16 w 377"/>
                <a:gd name="T29" fmla="*/ 136 h 393"/>
                <a:gd name="T30" fmla="*/ 16 w 377"/>
                <a:gd name="T31" fmla="*/ 160 h 393"/>
                <a:gd name="T32" fmla="*/ 24 w 377"/>
                <a:gd name="T33" fmla="*/ 184 h 393"/>
                <a:gd name="T34" fmla="*/ 8 w 377"/>
                <a:gd name="T35" fmla="*/ 184 h 393"/>
                <a:gd name="T36" fmla="*/ 8 w 377"/>
                <a:gd name="T37" fmla="*/ 216 h 393"/>
                <a:gd name="T38" fmla="*/ 0 w 377"/>
                <a:gd name="T39" fmla="*/ 232 h 393"/>
                <a:gd name="T40" fmla="*/ 32 w 377"/>
                <a:gd name="T41" fmla="*/ 240 h 393"/>
                <a:gd name="T42" fmla="*/ 64 w 377"/>
                <a:gd name="T43" fmla="*/ 296 h 393"/>
                <a:gd name="T44" fmla="*/ 104 w 377"/>
                <a:gd name="T45" fmla="*/ 240 h 393"/>
                <a:gd name="T46" fmla="*/ 120 w 377"/>
                <a:gd name="T47" fmla="*/ 208 h 393"/>
                <a:gd name="T48" fmla="*/ 160 w 377"/>
                <a:gd name="T49" fmla="*/ 200 h 393"/>
                <a:gd name="T50" fmla="*/ 184 w 377"/>
                <a:gd name="T51" fmla="*/ 216 h 393"/>
                <a:gd name="T52" fmla="*/ 184 w 377"/>
                <a:gd name="T53" fmla="*/ 224 h 393"/>
                <a:gd name="T54" fmla="*/ 192 w 377"/>
                <a:gd name="T55" fmla="*/ 224 h 393"/>
                <a:gd name="T56" fmla="*/ 168 w 377"/>
                <a:gd name="T57" fmla="*/ 280 h 393"/>
                <a:gd name="T58" fmla="*/ 152 w 377"/>
                <a:gd name="T59" fmla="*/ 280 h 393"/>
                <a:gd name="T60" fmla="*/ 160 w 377"/>
                <a:gd name="T61" fmla="*/ 312 h 393"/>
                <a:gd name="T62" fmla="*/ 152 w 377"/>
                <a:gd name="T63" fmla="*/ 320 h 393"/>
                <a:gd name="T64" fmla="*/ 168 w 377"/>
                <a:gd name="T65" fmla="*/ 320 h 393"/>
                <a:gd name="T66" fmla="*/ 136 w 377"/>
                <a:gd name="T67" fmla="*/ 376 h 393"/>
                <a:gd name="T68" fmla="*/ 144 w 377"/>
                <a:gd name="T69" fmla="*/ 392 h 393"/>
                <a:gd name="T70" fmla="*/ 160 w 377"/>
                <a:gd name="T71" fmla="*/ 376 h 393"/>
                <a:gd name="T72" fmla="*/ 168 w 377"/>
                <a:gd name="T73" fmla="*/ 352 h 393"/>
                <a:gd name="T74" fmla="*/ 184 w 377"/>
                <a:gd name="T75" fmla="*/ 352 h 393"/>
                <a:gd name="T76" fmla="*/ 200 w 377"/>
                <a:gd name="T77" fmla="*/ 336 h 393"/>
                <a:gd name="T78" fmla="*/ 200 w 377"/>
                <a:gd name="T79" fmla="*/ 312 h 393"/>
                <a:gd name="T80" fmla="*/ 256 w 377"/>
                <a:gd name="T81" fmla="*/ 280 h 393"/>
                <a:gd name="T82" fmla="*/ 304 w 377"/>
                <a:gd name="T83" fmla="*/ 264 h 393"/>
                <a:gd name="T84" fmla="*/ 312 w 377"/>
                <a:gd name="T85" fmla="*/ 224 h 393"/>
                <a:gd name="T86" fmla="*/ 344 w 377"/>
                <a:gd name="T87" fmla="*/ 200 h 393"/>
                <a:gd name="T88" fmla="*/ 368 w 377"/>
                <a:gd name="T89" fmla="*/ 192 h 393"/>
                <a:gd name="T90" fmla="*/ 376 w 377"/>
                <a:gd name="T91" fmla="*/ 17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77"/>
                <a:gd name="T139" fmla="*/ 0 h 393"/>
                <a:gd name="T140" fmla="*/ 377 w 377"/>
                <a:gd name="T141" fmla="*/ 393 h 3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Freeform 10"/>
            <p:cNvSpPr/>
            <p:nvPr/>
          </p:nvSpPr>
          <p:spPr bwMode="gray">
            <a:xfrm>
              <a:off x="3183888" y="2046016"/>
              <a:ext cx="419183" cy="498715"/>
            </a:xfrm>
            <a:custGeom>
              <a:avLst/>
              <a:gdLst>
                <a:gd name="T0" fmla="*/ 320 w 353"/>
                <a:gd name="T1" fmla="*/ 160 h 537"/>
                <a:gd name="T2" fmla="*/ 296 w 353"/>
                <a:gd name="T3" fmla="*/ 96 h 537"/>
                <a:gd name="T4" fmla="*/ 248 w 353"/>
                <a:gd name="T5" fmla="*/ 88 h 537"/>
                <a:gd name="T6" fmla="*/ 224 w 353"/>
                <a:gd name="T7" fmla="*/ 0 h 537"/>
                <a:gd name="T8" fmla="*/ 176 w 353"/>
                <a:gd name="T9" fmla="*/ 64 h 537"/>
                <a:gd name="T10" fmla="*/ 136 w 353"/>
                <a:gd name="T11" fmla="*/ 80 h 537"/>
                <a:gd name="T12" fmla="*/ 80 w 353"/>
                <a:gd name="T13" fmla="*/ 104 h 537"/>
                <a:gd name="T14" fmla="*/ 32 w 353"/>
                <a:gd name="T15" fmla="*/ 72 h 537"/>
                <a:gd name="T16" fmla="*/ 8 w 353"/>
                <a:gd name="T17" fmla="*/ 120 h 537"/>
                <a:gd name="T18" fmla="*/ 56 w 353"/>
                <a:gd name="T19" fmla="*/ 200 h 537"/>
                <a:gd name="T20" fmla="*/ 24 w 353"/>
                <a:gd name="T21" fmla="*/ 232 h 537"/>
                <a:gd name="T22" fmla="*/ 64 w 353"/>
                <a:gd name="T23" fmla="*/ 272 h 537"/>
                <a:gd name="T24" fmla="*/ 32 w 353"/>
                <a:gd name="T25" fmla="*/ 288 h 537"/>
                <a:gd name="T26" fmla="*/ 16 w 353"/>
                <a:gd name="T27" fmla="*/ 328 h 537"/>
                <a:gd name="T28" fmla="*/ 32 w 353"/>
                <a:gd name="T29" fmla="*/ 400 h 537"/>
                <a:gd name="T30" fmla="*/ 24 w 353"/>
                <a:gd name="T31" fmla="*/ 512 h 537"/>
                <a:gd name="T32" fmla="*/ 88 w 353"/>
                <a:gd name="T33" fmla="*/ 528 h 537"/>
                <a:gd name="T34" fmla="*/ 112 w 353"/>
                <a:gd name="T35" fmla="*/ 512 h 537"/>
                <a:gd name="T36" fmla="*/ 152 w 353"/>
                <a:gd name="T37" fmla="*/ 424 h 537"/>
                <a:gd name="T38" fmla="*/ 232 w 353"/>
                <a:gd name="T39" fmla="*/ 376 h 537"/>
                <a:gd name="T40" fmla="*/ 240 w 353"/>
                <a:gd name="T41" fmla="*/ 344 h 537"/>
                <a:gd name="T42" fmla="*/ 192 w 353"/>
                <a:gd name="T43" fmla="*/ 320 h 537"/>
                <a:gd name="T44" fmla="*/ 184 w 353"/>
                <a:gd name="T45" fmla="*/ 288 h 537"/>
                <a:gd name="T46" fmla="*/ 160 w 353"/>
                <a:gd name="T47" fmla="*/ 264 h 537"/>
                <a:gd name="T48" fmla="*/ 104 w 353"/>
                <a:gd name="T49" fmla="*/ 256 h 537"/>
                <a:gd name="T50" fmla="*/ 136 w 353"/>
                <a:gd name="T51" fmla="*/ 168 h 537"/>
                <a:gd name="T52" fmla="*/ 160 w 353"/>
                <a:gd name="T53" fmla="*/ 136 h 537"/>
                <a:gd name="T54" fmla="*/ 192 w 353"/>
                <a:gd name="T55" fmla="*/ 152 h 537"/>
                <a:gd name="T56" fmla="*/ 208 w 353"/>
                <a:gd name="T57" fmla="*/ 184 h 537"/>
                <a:gd name="T58" fmla="*/ 224 w 353"/>
                <a:gd name="T59" fmla="*/ 200 h 537"/>
                <a:gd name="T60" fmla="*/ 256 w 353"/>
                <a:gd name="T61" fmla="*/ 256 h 537"/>
                <a:gd name="T62" fmla="*/ 272 w 353"/>
                <a:gd name="T63" fmla="*/ 288 h 537"/>
                <a:gd name="T64" fmla="*/ 328 w 353"/>
                <a:gd name="T65" fmla="*/ 21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3"/>
                <a:gd name="T100" fmla="*/ 0 h 537"/>
                <a:gd name="T101" fmla="*/ 353 w 353"/>
                <a:gd name="T102" fmla="*/ 537 h 5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11"/>
            <p:cNvSpPr/>
            <p:nvPr/>
          </p:nvSpPr>
          <p:spPr bwMode="gray">
            <a:xfrm>
              <a:off x="3306150" y="2171488"/>
              <a:ext cx="134964" cy="119120"/>
            </a:xfrm>
            <a:custGeom>
              <a:avLst/>
              <a:gdLst>
                <a:gd name="T0" fmla="*/ 112 w 113"/>
                <a:gd name="T1" fmla="*/ 64 h 129"/>
                <a:gd name="T2" fmla="*/ 96 w 113"/>
                <a:gd name="T3" fmla="*/ 40 h 129"/>
                <a:gd name="T4" fmla="*/ 112 w 113"/>
                <a:gd name="T5" fmla="*/ 16 h 129"/>
                <a:gd name="T6" fmla="*/ 80 w 113"/>
                <a:gd name="T7" fmla="*/ 16 h 129"/>
                <a:gd name="T8" fmla="*/ 72 w 113"/>
                <a:gd name="T9" fmla="*/ 0 h 129"/>
                <a:gd name="T10" fmla="*/ 56 w 113"/>
                <a:gd name="T11" fmla="*/ 0 h 129"/>
                <a:gd name="T12" fmla="*/ 48 w 113"/>
                <a:gd name="T13" fmla="*/ 32 h 129"/>
                <a:gd name="T14" fmla="*/ 32 w 113"/>
                <a:gd name="T15" fmla="*/ 32 h 129"/>
                <a:gd name="T16" fmla="*/ 0 w 113"/>
                <a:gd name="T17" fmla="*/ 88 h 129"/>
                <a:gd name="T18" fmla="*/ 0 w 113"/>
                <a:gd name="T19" fmla="*/ 120 h 129"/>
                <a:gd name="T20" fmla="*/ 32 w 113"/>
                <a:gd name="T21" fmla="*/ 120 h 129"/>
                <a:gd name="T22" fmla="*/ 48 w 113"/>
                <a:gd name="T23" fmla="*/ 128 h 129"/>
                <a:gd name="T24" fmla="*/ 80 w 113"/>
                <a:gd name="T25" fmla="*/ 112 h 129"/>
                <a:gd name="T26" fmla="*/ 80 w 113"/>
                <a:gd name="T27" fmla="*/ 96 h 129"/>
                <a:gd name="T28" fmla="*/ 72 w 113"/>
                <a:gd name="T29" fmla="*/ 80 h 129"/>
                <a:gd name="T30" fmla="*/ 96 w 113"/>
                <a:gd name="T31" fmla="*/ 80 h 129"/>
                <a:gd name="T32" fmla="*/ 112 w 113"/>
                <a:gd name="T33" fmla="*/ 64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3"/>
                <a:gd name="T52" fmla="*/ 0 h 129"/>
                <a:gd name="T53" fmla="*/ 113 w 113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 12"/>
            <p:cNvSpPr/>
            <p:nvPr/>
          </p:nvSpPr>
          <p:spPr bwMode="gray">
            <a:xfrm>
              <a:off x="3391892" y="2230254"/>
              <a:ext cx="106383" cy="112766"/>
            </a:xfrm>
            <a:custGeom>
              <a:avLst/>
              <a:gdLst>
                <a:gd name="T0" fmla="*/ 88 w 89"/>
                <a:gd name="T1" fmla="*/ 80 h 121"/>
                <a:gd name="T2" fmla="*/ 80 w 89"/>
                <a:gd name="T3" fmla="*/ 56 h 121"/>
                <a:gd name="T4" fmla="*/ 56 w 89"/>
                <a:gd name="T5" fmla="*/ 40 h 121"/>
                <a:gd name="T6" fmla="*/ 48 w 89"/>
                <a:gd name="T7" fmla="*/ 8 h 121"/>
                <a:gd name="T8" fmla="*/ 32 w 89"/>
                <a:gd name="T9" fmla="*/ 0 h 121"/>
                <a:gd name="T10" fmla="*/ 24 w 89"/>
                <a:gd name="T11" fmla="*/ 8 h 121"/>
                <a:gd name="T12" fmla="*/ 32 w 89"/>
                <a:gd name="T13" fmla="*/ 48 h 121"/>
                <a:gd name="T14" fmla="*/ 8 w 89"/>
                <a:gd name="T15" fmla="*/ 48 h 121"/>
                <a:gd name="T16" fmla="*/ 0 w 89"/>
                <a:gd name="T17" fmla="*/ 112 h 121"/>
                <a:gd name="T18" fmla="*/ 16 w 89"/>
                <a:gd name="T19" fmla="*/ 120 h 121"/>
                <a:gd name="T20" fmla="*/ 56 w 89"/>
                <a:gd name="T21" fmla="*/ 112 h 121"/>
                <a:gd name="T22" fmla="*/ 56 w 89"/>
                <a:gd name="T23" fmla="*/ 80 h 121"/>
                <a:gd name="T24" fmla="*/ 88 w 89"/>
                <a:gd name="T25" fmla="*/ 80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21"/>
                <a:gd name="T41" fmla="*/ 89 w 89"/>
                <a:gd name="T42" fmla="*/ 121 h 1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/>
            <p:nvPr/>
          </p:nvSpPr>
          <p:spPr bwMode="gray">
            <a:xfrm>
              <a:off x="3391892" y="2238195"/>
              <a:ext cx="66688" cy="38118"/>
            </a:xfrm>
            <a:custGeom>
              <a:avLst/>
              <a:gdLst>
                <a:gd name="T0" fmla="*/ 32 w 33"/>
                <a:gd name="T1" fmla="*/ 40 h 41"/>
                <a:gd name="T2" fmla="*/ 8 w 33"/>
                <a:gd name="T3" fmla="*/ 40 h 41"/>
                <a:gd name="T4" fmla="*/ 8 w 33"/>
                <a:gd name="T5" fmla="*/ 24 h 41"/>
                <a:gd name="T6" fmla="*/ 0 w 33"/>
                <a:gd name="T7" fmla="*/ 0 h 41"/>
                <a:gd name="T8" fmla="*/ 24 w 33"/>
                <a:gd name="T9" fmla="*/ 8 h 41"/>
                <a:gd name="T10" fmla="*/ 32 w 33"/>
                <a:gd name="T11" fmla="*/ 40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41"/>
                <a:gd name="T20" fmla="*/ 33 w 33"/>
                <a:gd name="T21" fmla="*/ 41 h 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4"/>
            <p:cNvSpPr/>
            <p:nvPr/>
          </p:nvSpPr>
          <p:spPr bwMode="gray">
            <a:xfrm>
              <a:off x="3296623" y="2373198"/>
              <a:ext cx="516039" cy="268416"/>
            </a:xfrm>
            <a:custGeom>
              <a:avLst/>
              <a:gdLst>
                <a:gd name="T0" fmla="*/ 152 w 433"/>
                <a:gd name="T1" fmla="*/ 8 h 289"/>
                <a:gd name="T2" fmla="*/ 136 w 433"/>
                <a:gd name="T3" fmla="*/ 24 h 289"/>
                <a:gd name="T4" fmla="*/ 96 w 433"/>
                <a:gd name="T5" fmla="*/ 32 h 289"/>
                <a:gd name="T6" fmla="*/ 56 w 433"/>
                <a:gd name="T7" fmla="*/ 72 h 289"/>
                <a:gd name="T8" fmla="*/ 16 w 433"/>
                <a:gd name="T9" fmla="*/ 128 h 289"/>
                <a:gd name="T10" fmla="*/ 16 w 433"/>
                <a:gd name="T11" fmla="*/ 160 h 289"/>
                <a:gd name="T12" fmla="*/ 32 w 433"/>
                <a:gd name="T13" fmla="*/ 184 h 289"/>
                <a:gd name="T14" fmla="*/ 48 w 433"/>
                <a:gd name="T15" fmla="*/ 176 h 289"/>
                <a:gd name="T16" fmla="*/ 64 w 433"/>
                <a:gd name="T17" fmla="*/ 176 h 289"/>
                <a:gd name="T18" fmla="*/ 8 w 433"/>
                <a:gd name="T19" fmla="*/ 224 h 289"/>
                <a:gd name="T20" fmla="*/ 0 w 433"/>
                <a:gd name="T21" fmla="*/ 248 h 289"/>
                <a:gd name="T22" fmla="*/ 16 w 433"/>
                <a:gd name="T23" fmla="*/ 256 h 289"/>
                <a:gd name="T24" fmla="*/ 48 w 433"/>
                <a:gd name="T25" fmla="*/ 288 h 289"/>
                <a:gd name="T26" fmla="*/ 80 w 433"/>
                <a:gd name="T27" fmla="*/ 288 h 289"/>
                <a:gd name="T28" fmla="*/ 96 w 433"/>
                <a:gd name="T29" fmla="*/ 272 h 289"/>
                <a:gd name="T30" fmla="*/ 96 w 433"/>
                <a:gd name="T31" fmla="*/ 256 h 289"/>
                <a:gd name="T32" fmla="*/ 112 w 433"/>
                <a:gd name="T33" fmla="*/ 264 h 289"/>
                <a:gd name="T34" fmla="*/ 120 w 433"/>
                <a:gd name="T35" fmla="*/ 272 h 289"/>
                <a:gd name="T36" fmla="*/ 152 w 433"/>
                <a:gd name="T37" fmla="*/ 288 h 289"/>
                <a:gd name="T38" fmla="*/ 168 w 433"/>
                <a:gd name="T39" fmla="*/ 272 h 289"/>
                <a:gd name="T40" fmla="*/ 192 w 433"/>
                <a:gd name="T41" fmla="*/ 272 h 289"/>
                <a:gd name="T42" fmla="*/ 192 w 433"/>
                <a:gd name="T43" fmla="*/ 288 h 289"/>
                <a:gd name="T44" fmla="*/ 208 w 433"/>
                <a:gd name="T45" fmla="*/ 280 h 289"/>
                <a:gd name="T46" fmla="*/ 240 w 433"/>
                <a:gd name="T47" fmla="*/ 232 h 289"/>
                <a:gd name="T48" fmla="*/ 256 w 433"/>
                <a:gd name="T49" fmla="*/ 232 h 289"/>
                <a:gd name="T50" fmla="*/ 296 w 433"/>
                <a:gd name="T51" fmla="*/ 168 h 289"/>
                <a:gd name="T52" fmla="*/ 296 w 433"/>
                <a:gd name="T53" fmla="*/ 144 h 289"/>
                <a:gd name="T54" fmla="*/ 304 w 433"/>
                <a:gd name="T55" fmla="*/ 136 h 289"/>
                <a:gd name="T56" fmla="*/ 312 w 433"/>
                <a:gd name="T57" fmla="*/ 152 h 289"/>
                <a:gd name="T58" fmla="*/ 344 w 433"/>
                <a:gd name="T59" fmla="*/ 96 h 289"/>
                <a:gd name="T60" fmla="*/ 376 w 433"/>
                <a:gd name="T61" fmla="*/ 80 h 289"/>
                <a:gd name="T62" fmla="*/ 376 w 433"/>
                <a:gd name="T63" fmla="*/ 88 h 289"/>
                <a:gd name="T64" fmla="*/ 400 w 433"/>
                <a:gd name="T65" fmla="*/ 64 h 289"/>
                <a:gd name="T66" fmla="*/ 416 w 433"/>
                <a:gd name="T67" fmla="*/ 72 h 289"/>
                <a:gd name="T68" fmla="*/ 432 w 433"/>
                <a:gd name="T69" fmla="*/ 24 h 289"/>
                <a:gd name="T70" fmla="*/ 424 w 433"/>
                <a:gd name="T71" fmla="*/ 16 h 289"/>
                <a:gd name="T72" fmla="*/ 400 w 433"/>
                <a:gd name="T73" fmla="*/ 16 h 289"/>
                <a:gd name="T74" fmla="*/ 384 w 433"/>
                <a:gd name="T75" fmla="*/ 24 h 289"/>
                <a:gd name="T76" fmla="*/ 344 w 433"/>
                <a:gd name="T77" fmla="*/ 24 h 289"/>
                <a:gd name="T78" fmla="*/ 328 w 433"/>
                <a:gd name="T79" fmla="*/ 0 h 289"/>
                <a:gd name="T80" fmla="*/ 272 w 433"/>
                <a:gd name="T81" fmla="*/ 40 h 289"/>
                <a:gd name="T82" fmla="*/ 264 w 433"/>
                <a:gd name="T83" fmla="*/ 64 h 289"/>
                <a:gd name="T84" fmla="*/ 248 w 433"/>
                <a:gd name="T85" fmla="*/ 64 h 289"/>
                <a:gd name="T86" fmla="*/ 200 w 433"/>
                <a:gd name="T87" fmla="*/ 64 h 289"/>
                <a:gd name="T88" fmla="*/ 200 w 433"/>
                <a:gd name="T89" fmla="*/ 48 h 289"/>
                <a:gd name="T90" fmla="*/ 216 w 433"/>
                <a:gd name="T91" fmla="*/ 32 h 289"/>
                <a:gd name="T92" fmla="*/ 200 w 433"/>
                <a:gd name="T93" fmla="*/ 0 h 289"/>
                <a:gd name="T94" fmla="*/ 176 w 433"/>
                <a:gd name="T95" fmla="*/ 0 h 289"/>
                <a:gd name="T96" fmla="*/ 168 w 433"/>
                <a:gd name="T97" fmla="*/ 0 h 289"/>
                <a:gd name="T98" fmla="*/ 160 w 433"/>
                <a:gd name="T99" fmla="*/ 16 h 289"/>
                <a:gd name="T100" fmla="*/ 152 w 433"/>
                <a:gd name="T101" fmla="*/ 8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33"/>
                <a:gd name="T154" fmla="*/ 0 h 289"/>
                <a:gd name="T155" fmla="*/ 433 w 433"/>
                <a:gd name="T156" fmla="*/ 289 h 28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Freeform 15"/>
            <p:cNvSpPr/>
            <p:nvPr/>
          </p:nvSpPr>
          <p:spPr bwMode="gray">
            <a:xfrm>
              <a:off x="3403006" y="2587613"/>
              <a:ext cx="428710" cy="298594"/>
            </a:xfrm>
            <a:custGeom>
              <a:avLst/>
              <a:gdLst>
                <a:gd name="T0" fmla="*/ 168 w 361"/>
                <a:gd name="T1" fmla="*/ 0 h 321"/>
                <a:gd name="T2" fmla="*/ 152 w 361"/>
                <a:gd name="T3" fmla="*/ 0 h 321"/>
                <a:gd name="T4" fmla="*/ 120 w 361"/>
                <a:gd name="T5" fmla="*/ 48 h 321"/>
                <a:gd name="T6" fmla="*/ 96 w 361"/>
                <a:gd name="T7" fmla="*/ 56 h 321"/>
                <a:gd name="T8" fmla="*/ 96 w 361"/>
                <a:gd name="T9" fmla="*/ 40 h 321"/>
                <a:gd name="T10" fmla="*/ 80 w 361"/>
                <a:gd name="T11" fmla="*/ 40 h 321"/>
                <a:gd name="T12" fmla="*/ 64 w 361"/>
                <a:gd name="T13" fmla="*/ 56 h 321"/>
                <a:gd name="T14" fmla="*/ 32 w 361"/>
                <a:gd name="T15" fmla="*/ 40 h 321"/>
                <a:gd name="T16" fmla="*/ 24 w 361"/>
                <a:gd name="T17" fmla="*/ 32 h 321"/>
                <a:gd name="T18" fmla="*/ 8 w 361"/>
                <a:gd name="T19" fmla="*/ 24 h 321"/>
                <a:gd name="T20" fmla="*/ 8 w 361"/>
                <a:gd name="T21" fmla="*/ 40 h 321"/>
                <a:gd name="T22" fmla="*/ 0 w 361"/>
                <a:gd name="T23" fmla="*/ 48 h 321"/>
                <a:gd name="T24" fmla="*/ 32 w 361"/>
                <a:gd name="T25" fmla="*/ 56 h 321"/>
                <a:gd name="T26" fmla="*/ 40 w 361"/>
                <a:gd name="T27" fmla="*/ 80 h 321"/>
                <a:gd name="T28" fmla="*/ 56 w 361"/>
                <a:gd name="T29" fmla="*/ 80 h 321"/>
                <a:gd name="T30" fmla="*/ 80 w 361"/>
                <a:gd name="T31" fmla="*/ 112 h 321"/>
                <a:gd name="T32" fmla="*/ 104 w 361"/>
                <a:gd name="T33" fmla="*/ 104 h 321"/>
                <a:gd name="T34" fmla="*/ 104 w 361"/>
                <a:gd name="T35" fmla="*/ 144 h 321"/>
                <a:gd name="T36" fmla="*/ 136 w 361"/>
                <a:gd name="T37" fmla="*/ 184 h 321"/>
                <a:gd name="T38" fmla="*/ 152 w 361"/>
                <a:gd name="T39" fmla="*/ 184 h 321"/>
                <a:gd name="T40" fmla="*/ 160 w 361"/>
                <a:gd name="T41" fmla="*/ 168 h 321"/>
                <a:gd name="T42" fmla="*/ 184 w 361"/>
                <a:gd name="T43" fmla="*/ 192 h 321"/>
                <a:gd name="T44" fmla="*/ 168 w 361"/>
                <a:gd name="T45" fmla="*/ 208 h 321"/>
                <a:gd name="T46" fmla="*/ 160 w 361"/>
                <a:gd name="T47" fmla="*/ 200 h 321"/>
                <a:gd name="T48" fmla="*/ 144 w 361"/>
                <a:gd name="T49" fmla="*/ 192 h 321"/>
                <a:gd name="T50" fmla="*/ 144 w 361"/>
                <a:gd name="T51" fmla="*/ 224 h 321"/>
                <a:gd name="T52" fmla="*/ 136 w 361"/>
                <a:gd name="T53" fmla="*/ 240 h 321"/>
                <a:gd name="T54" fmla="*/ 160 w 361"/>
                <a:gd name="T55" fmla="*/ 272 h 321"/>
                <a:gd name="T56" fmla="*/ 160 w 361"/>
                <a:gd name="T57" fmla="*/ 296 h 321"/>
                <a:gd name="T58" fmla="*/ 200 w 361"/>
                <a:gd name="T59" fmla="*/ 296 h 321"/>
                <a:gd name="T60" fmla="*/ 216 w 361"/>
                <a:gd name="T61" fmla="*/ 312 h 321"/>
                <a:gd name="T62" fmla="*/ 240 w 361"/>
                <a:gd name="T63" fmla="*/ 304 h 321"/>
                <a:gd name="T64" fmla="*/ 272 w 361"/>
                <a:gd name="T65" fmla="*/ 320 h 321"/>
                <a:gd name="T66" fmla="*/ 296 w 361"/>
                <a:gd name="T67" fmla="*/ 296 h 321"/>
                <a:gd name="T68" fmla="*/ 320 w 361"/>
                <a:gd name="T69" fmla="*/ 256 h 321"/>
                <a:gd name="T70" fmla="*/ 288 w 361"/>
                <a:gd name="T71" fmla="*/ 240 h 321"/>
                <a:gd name="T72" fmla="*/ 320 w 361"/>
                <a:gd name="T73" fmla="*/ 232 h 321"/>
                <a:gd name="T74" fmla="*/ 328 w 361"/>
                <a:gd name="T75" fmla="*/ 240 h 321"/>
                <a:gd name="T76" fmla="*/ 360 w 361"/>
                <a:gd name="T77" fmla="*/ 232 h 321"/>
                <a:gd name="T78" fmla="*/ 360 w 361"/>
                <a:gd name="T79" fmla="*/ 224 h 321"/>
                <a:gd name="T80" fmla="*/ 320 w 361"/>
                <a:gd name="T81" fmla="*/ 200 h 321"/>
                <a:gd name="T82" fmla="*/ 320 w 361"/>
                <a:gd name="T83" fmla="*/ 184 h 321"/>
                <a:gd name="T84" fmla="*/ 304 w 361"/>
                <a:gd name="T85" fmla="*/ 176 h 321"/>
                <a:gd name="T86" fmla="*/ 288 w 361"/>
                <a:gd name="T87" fmla="*/ 168 h 321"/>
                <a:gd name="T88" fmla="*/ 272 w 361"/>
                <a:gd name="T89" fmla="*/ 128 h 321"/>
                <a:gd name="T90" fmla="*/ 232 w 361"/>
                <a:gd name="T91" fmla="*/ 64 h 321"/>
                <a:gd name="T92" fmla="*/ 232 w 361"/>
                <a:gd name="T93" fmla="*/ 40 h 321"/>
                <a:gd name="T94" fmla="*/ 192 w 361"/>
                <a:gd name="T95" fmla="*/ 32 h 321"/>
                <a:gd name="T96" fmla="*/ 176 w 361"/>
                <a:gd name="T97" fmla="*/ 24 h 321"/>
                <a:gd name="T98" fmla="*/ 168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1"/>
                <a:gd name="T151" fmla="*/ 0 h 321"/>
                <a:gd name="T152" fmla="*/ 361 w 361"/>
                <a:gd name="T153" fmla="*/ 321 h 3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Freeform 16"/>
            <p:cNvSpPr/>
            <p:nvPr/>
          </p:nvSpPr>
          <p:spPr bwMode="invGray">
            <a:xfrm>
              <a:off x="3772967" y="2809970"/>
              <a:ext cx="76215" cy="50824"/>
            </a:xfrm>
            <a:custGeom>
              <a:avLst/>
              <a:gdLst>
                <a:gd name="T0" fmla="*/ 24 w 65"/>
                <a:gd name="T1" fmla="*/ 0 h 57"/>
                <a:gd name="T2" fmla="*/ 0 w 65"/>
                <a:gd name="T3" fmla="*/ 40 h 57"/>
                <a:gd name="T4" fmla="*/ 24 w 65"/>
                <a:gd name="T5" fmla="*/ 56 h 57"/>
                <a:gd name="T6" fmla="*/ 64 w 65"/>
                <a:gd name="T7" fmla="*/ 40 h 57"/>
                <a:gd name="T8" fmla="*/ 64 w 65"/>
                <a:gd name="T9" fmla="*/ 24 h 57"/>
                <a:gd name="T10" fmla="*/ 24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7"/>
                <a:gd name="T20" fmla="*/ 65 w 65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7"/>
            <p:cNvSpPr/>
            <p:nvPr/>
          </p:nvSpPr>
          <p:spPr bwMode="gray">
            <a:xfrm>
              <a:off x="3564963" y="2862383"/>
              <a:ext cx="284219" cy="276358"/>
            </a:xfrm>
            <a:custGeom>
              <a:avLst/>
              <a:gdLst>
                <a:gd name="T0" fmla="*/ 184 w 241"/>
                <a:gd name="T1" fmla="*/ 16 h 297"/>
                <a:gd name="T2" fmla="*/ 160 w 241"/>
                <a:gd name="T3" fmla="*/ 0 h 297"/>
                <a:gd name="T4" fmla="*/ 136 w 241"/>
                <a:gd name="T5" fmla="*/ 24 h 297"/>
                <a:gd name="T6" fmla="*/ 104 w 241"/>
                <a:gd name="T7" fmla="*/ 8 h 297"/>
                <a:gd name="T8" fmla="*/ 80 w 241"/>
                <a:gd name="T9" fmla="*/ 16 h 297"/>
                <a:gd name="T10" fmla="*/ 72 w 241"/>
                <a:gd name="T11" fmla="*/ 32 h 297"/>
                <a:gd name="T12" fmla="*/ 64 w 241"/>
                <a:gd name="T13" fmla="*/ 48 h 297"/>
                <a:gd name="T14" fmla="*/ 72 w 241"/>
                <a:gd name="T15" fmla="*/ 72 h 297"/>
                <a:gd name="T16" fmla="*/ 56 w 241"/>
                <a:gd name="T17" fmla="*/ 72 h 297"/>
                <a:gd name="T18" fmla="*/ 48 w 241"/>
                <a:gd name="T19" fmla="*/ 64 h 297"/>
                <a:gd name="T20" fmla="*/ 40 w 241"/>
                <a:gd name="T21" fmla="*/ 64 h 297"/>
                <a:gd name="T22" fmla="*/ 40 w 241"/>
                <a:gd name="T23" fmla="*/ 80 h 297"/>
                <a:gd name="T24" fmla="*/ 40 w 241"/>
                <a:gd name="T25" fmla="*/ 96 h 297"/>
                <a:gd name="T26" fmla="*/ 40 w 241"/>
                <a:gd name="T27" fmla="*/ 96 h 297"/>
                <a:gd name="T28" fmla="*/ 40 w 241"/>
                <a:gd name="T29" fmla="*/ 112 h 297"/>
                <a:gd name="T30" fmla="*/ 8 w 241"/>
                <a:gd name="T31" fmla="*/ 136 h 297"/>
                <a:gd name="T32" fmla="*/ 0 w 241"/>
                <a:gd name="T33" fmla="*/ 144 h 297"/>
                <a:gd name="T34" fmla="*/ 0 w 241"/>
                <a:gd name="T35" fmla="*/ 176 h 297"/>
                <a:gd name="T36" fmla="*/ 24 w 241"/>
                <a:gd name="T37" fmla="*/ 192 h 297"/>
                <a:gd name="T38" fmla="*/ 24 w 241"/>
                <a:gd name="T39" fmla="*/ 232 h 297"/>
                <a:gd name="T40" fmla="*/ 48 w 241"/>
                <a:gd name="T41" fmla="*/ 232 h 297"/>
                <a:gd name="T42" fmla="*/ 48 w 241"/>
                <a:gd name="T43" fmla="*/ 248 h 297"/>
                <a:gd name="T44" fmla="*/ 56 w 241"/>
                <a:gd name="T45" fmla="*/ 264 h 297"/>
                <a:gd name="T46" fmla="*/ 64 w 241"/>
                <a:gd name="T47" fmla="*/ 288 h 297"/>
                <a:gd name="T48" fmla="*/ 88 w 241"/>
                <a:gd name="T49" fmla="*/ 288 h 297"/>
                <a:gd name="T50" fmla="*/ 104 w 241"/>
                <a:gd name="T51" fmla="*/ 264 h 297"/>
                <a:gd name="T52" fmla="*/ 112 w 241"/>
                <a:gd name="T53" fmla="*/ 264 h 297"/>
                <a:gd name="T54" fmla="*/ 112 w 241"/>
                <a:gd name="T55" fmla="*/ 280 h 297"/>
                <a:gd name="T56" fmla="*/ 120 w 241"/>
                <a:gd name="T57" fmla="*/ 288 h 297"/>
                <a:gd name="T58" fmla="*/ 136 w 241"/>
                <a:gd name="T59" fmla="*/ 288 h 297"/>
                <a:gd name="T60" fmla="*/ 136 w 241"/>
                <a:gd name="T61" fmla="*/ 280 h 297"/>
                <a:gd name="T62" fmla="*/ 152 w 241"/>
                <a:gd name="T63" fmla="*/ 280 h 297"/>
                <a:gd name="T64" fmla="*/ 152 w 241"/>
                <a:gd name="T65" fmla="*/ 288 h 297"/>
                <a:gd name="T66" fmla="*/ 160 w 241"/>
                <a:gd name="T67" fmla="*/ 296 h 297"/>
                <a:gd name="T68" fmla="*/ 176 w 241"/>
                <a:gd name="T69" fmla="*/ 288 h 297"/>
                <a:gd name="T70" fmla="*/ 184 w 241"/>
                <a:gd name="T71" fmla="*/ 256 h 297"/>
                <a:gd name="T72" fmla="*/ 184 w 241"/>
                <a:gd name="T73" fmla="*/ 224 h 297"/>
                <a:gd name="T74" fmla="*/ 200 w 241"/>
                <a:gd name="T75" fmla="*/ 224 h 297"/>
                <a:gd name="T76" fmla="*/ 200 w 241"/>
                <a:gd name="T77" fmla="*/ 216 h 297"/>
                <a:gd name="T78" fmla="*/ 200 w 241"/>
                <a:gd name="T79" fmla="*/ 200 h 297"/>
                <a:gd name="T80" fmla="*/ 216 w 241"/>
                <a:gd name="T81" fmla="*/ 216 h 297"/>
                <a:gd name="T82" fmla="*/ 232 w 241"/>
                <a:gd name="T83" fmla="*/ 192 h 297"/>
                <a:gd name="T84" fmla="*/ 216 w 241"/>
                <a:gd name="T85" fmla="*/ 176 h 297"/>
                <a:gd name="T86" fmla="*/ 216 w 241"/>
                <a:gd name="T87" fmla="*/ 168 h 297"/>
                <a:gd name="T88" fmla="*/ 232 w 241"/>
                <a:gd name="T89" fmla="*/ 160 h 297"/>
                <a:gd name="T90" fmla="*/ 224 w 241"/>
                <a:gd name="T91" fmla="*/ 136 h 297"/>
                <a:gd name="T92" fmla="*/ 216 w 241"/>
                <a:gd name="T93" fmla="*/ 128 h 297"/>
                <a:gd name="T94" fmla="*/ 240 w 241"/>
                <a:gd name="T95" fmla="*/ 136 h 297"/>
                <a:gd name="T96" fmla="*/ 240 w 241"/>
                <a:gd name="T97" fmla="*/ 104 h 297"/>
                <a:gd name="T98" fmla="*/ 216 w 241"/>
                <a:gd name="T99" fmla="*/ 120 h 297"/>
                <a:gd name="T100" fmla="*/ 240 w 241"/>
                <a:gd name="T101" fmla="*/ 80 h 297"/>
                <a:gd name="T102" fmla="*/ 200 w 241"/>
                <a:gd name="T103" fmla="*/ 56 h 297"/>
                <a:gd name="T104" fmla="*/ 176 w 241"/>
                <a:gd name="T105" fmla="*/ 56 h 297"/>
                <a:gd name="T106" fmla="*/ 160 w 241"/>
                <a:gd name="T107" fmla="*/ 72 h 297"/>
                <a:gd name="T108" fmla="*/ 152 w 241"/>
                <a:gd name="T109" fmla="*/ 48 h 297"/>
                <a:gd name="T110" fmla="*/ 160 w 241"/>
                <a:gd name="T111" fmla="*/ 40 h 297"/>
                <a:gd name="T112" fmla="*/ 184 w 241"/>
                <a:gd name="T113" fmla="*/ 1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1"/>
                <a:gd name="T172" fmla="*/ 0 h 297"/>
                <a:gd name="T173" fmla="*/ 241 w 241"/>
                <a:gd name="T174" fmla="*/ 297 h 29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 18"/>
            <p:cNvSpPr/>
            <p:nvPr/>
          </p:nvSpPr>
          <p:spPr bwMode="gray">
            <a:xfrm>
              <a:off x="3420472" y="3078387"/>
              <a:ext cx="325501" cy="343065"/>
            </a:xfrm>
            <a:custGeom>
              <a:avLst/>
              <a:gdLst>
                <a:gd name="T0" fmla="*/ 272 w 273"/>
                <a:gd name="T1" fmla="*/ 56 h 369"/>
                <a:gd name="T2" fmla="*/ 272 w 273"/>
                <a:gd name="T3" fmla="*/ 48 h 369"/>
                <a:gd name="T4" fmla="*/ 256 w 273"/>
                <a:gd name="T5" fmla="*/ 48 h 369"/>
                <a:gd name="T6" fmla="*/ 256 w 273"/>
                <a:gd name="T7" fmla="*/ 56 h 369"/>
                <a:gd name="T8" fmla="*/ 240 w 273"/>
                <a:gd name="T9" fmla="*/ 56 h 369"/>
                <a:gd name="T10" fmla="*/ 232 w 273"/>
                <a:gd name="T11" fmla="*/ 56 h 369"/>
                <a:gd name="T12" fmla="*/ 232 w 273"/>
                <a:gd name="T13" fmla="*/ 32 h 369"/>
                <a:gd name="T14" fmla="*/ 224 w 273"/>
                <a:gd name="T15" fmla="*/ 32 h 369"/>
                <a:gd name="T16" fmla="*/ 208 w 273"/>
                <a:gd name="T17" fmla="*/ 56 h 369"/>
                <a:gd name="T18" fmla="*/ 184 w 273"/>
                <a:gd name="T19" fmla="*/ 56 h 369"/>
                <a:gd name="T20" fmla="*/ 176 w 273"/>
                <a:gd name="T21" fmla="*/ 32 h 369"/>
                <a:gd name="T22" fmla="*/ 168 w 273"/>
                <a:gd name="T23" fmla="*/ 16 h 369"/>
                <a:gd name="T24" fmla="*/ 160 w 273"/>
                <a:gd name="T25" fmla="*/ 0 h 369"/>
                <a:gd name="T26" fmla="*/ 144 w 273"/>
                <a:gd name="T27" fmla="*/ 0 h 369"/>
                <a:gd name="T28" fmla="*/ 144 w 273"/>
                <a:gd name="T29" fmla="*/ 8 h 369"/>
                <a:gd name="T30" fmla="*/ 112 w 273"/>
                <a:gd name="T31" fmla="*/ 16 h 369"/>
                <a:gd name="T32" fmla="*/ 112 w 273"/>
                <a:gd name="T33" fmla="*/ 32 h 369"/>
                <a:gd name="T34" fmla="*/ 80 w 273"/>
                <a:gd name="T35" fmla="*/ 32 h 369"/>
                <a:gd name="T36" fmla="*/ 64 w 273"/>
                <a:gd name="T37" fmla="*/ 48 h 369"/>
                <a:gd name="T38" fmla="*/ 64 w 273"/>
                <a:gd name="T39" fmla="*/ 72 h 369"/>
                <a:gd name="T40" fmla="*/ 72 w 273"/>
                <a:gd name="T41" fmla="*/ 88 h 369"/>
                <a:gd name="T42" fmla="*/ 48 w 273"/>
                <a:gd name="T43" fmla="*/ 112 h 369"/>
                <a:gd name="T44" fmla="*/ 40 w 273"/>
                <a:gd name="T45" fmla="*/ 112 h 369"/>
                <a:gd name="T46" fmla="*/ 32 w 273"/>
                <a:gd name="T47" fmla="*/ 144 h 369"/>
                <a:gd name="T48" fmla="*/ 32 w 273"/>
                <a:gd name="T49" fmla="*/ 160 h 369"/>
                <a:gd name="T50" fmla="*/ 32 w 273"/>
                <a:gd name="T51" fmla="*/ 176 h 369"/>
                <a:gd name="T52" fmla="*/ 16 w 273"/>
                <a:gd name="T53" fmla="*/ 200 h 369"/>
                <a:gd name="T54" fmla="*/ 8 w 273"/>
                <a:gd name="T55" fmla="*/ 216 h 369"/>
                <a:gd name="T56" fmla="*/ 0 w 273"/>
                <a:gd name="T57" fmla="*/ 256 h 369"/>
                <a:gd name="T58" fmla="*/ 8 w 273"/>
                <a:gd name="T59" fmla="*/ 272 h 369"/>
                <a:gd name="T60" fmla="*/ 56 w 273"/>
                <a:gd name="T61" fmla="*/ 272 h 369"/>
                <a:gd name="T62" fmla="*/ 80 w 273"/>
                <a:gd name="T63" fmla="*/ 328 h 369"/>
                <a:gd name="T64" fmla="*/ 88 w 273"/>
                <a:gd name="T65" fmla="*/ 368 h 369"/>
                <a:gd name="T66" fmla="*/ 112 w 273"/>
                <a:gd name="T67" fmla="*/ 328 h 369"/>
                <a:gd name="T68" fmla="*/ 120 w 273"/>
                <a:gd name="T69" fmla="*/ 336 h 369"/>
                <a:gd name="T70" fmla="*/ 152 w 273"/>
                <a:gd name="T71" fmla="*/ 304 h 369"/>
                <a:gd name="T72" fmla="*/ 152 w 273"/>
                <a:gd name="T73" fmla="*/ 280 h 369"/>
                <a:gd name="T74" fmla="*/ 184 w 273"/>
                <a:gd name="T75" fmla="*/ 272 h 369"/>
                <a:gd name="T76" fmla="*/ 200 w 273"/>
                <a:gd name="T77" fmla="*/ 232 h 369"/>
                <a:gd name="T78" fmla="*/ 216 w 273"/>
                <a:gd name="T79" fmla="*/ 224 h 369"/>
                <a:gd name="T80" fmla="*/ 216 w 273"/>
                <a:gd name="T81" fmla="*/ 200 h 369"/>
                <a:gd name="T82" fmla="*/ 240 w 273"/>
                <a:gd name="T83" fmla="*/ 200 h 369"/>
                <a:gd name="T84" fmla="*/ 248 w 273"/>
                <a:gd name="T85" fmla="*/ 160 h 369"/>
                <a:gd name="T86" fmla="*/ 240 w 273"/>
                <a:gd name="T87" fmla="*/ 128 h 369"/>
                <a:gd name="T88" fmla="*/ 248 w 273"/>
                <a:gd name="T89" fmla="*/ 120 h 369"/>
                <a:gd name="T90" fmla="*/ 232 w 273"/>
                <a:gd name="T91" fmla="*/ 104 h 369"/>
                <a:gd name="T92" fmla="*/ 248 w 273"/>
                <a:gd name="T93" fmla="*/ 96 h 369"/>
                <a:gd name="T94" fmla="*/ 256 w 273"/>
                <a:gd name="T95" fmla="*/ 104 h 369"/>
                <a:gd name="T96" fmla="*/ 272 w 273"/>
                <a:gd name="T97" fmla="*/ 80 h 369"/>
                <a:gd name="T98" fmla="*/ 272 w 273"/>
                <a:gd name="T99" fmla="*/ 5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3"/>
                <a:gd name="T151" fmla="*/ 0 h 369"/>
                <a:gd name="T152" fmla="*/ 273 w 273"/>
                <a:gd name="T153" fmla="*/ 369 h 3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/>
            <p:nvPr/>
          </p:nvSpPr>
          <p:spPr bwMode="gray">
            <a:xfrm>
              <a:off x="2925075" y="3294391"/>
              <a:ext cx="601781" cy="357359"/>
            </a:xfrm>
            <a:custGeom>
              <a:avLst/>
              <a:gdLst>
                <a:gd name="T0" fmla="*/ 496 w 505"/>
                <a:gd name="T1" fmla="*/ 96 h 385"/>
                <a:gd name="T2" fmla="*/ 424 w 505"/>
                <a:gd name="T3" fmla="*/ 40 h 385"/>
                <a:gd name="T4" fmla="*/ 408 w 505"/>
                <a:gd name="T5" fmla="*/ 56 h 385"/>
                <a:gd name="T6" fmla="*/ 376 w 505"/>
                <a:gd name="T7" fmla="*/ 40 h 385"/>
                <a:gd name="T8" fmla="*/ 312 w 505"/>
                <a:gd name="T9" fmla="*/ 56 h 385"/>
                <a:gd name="T10" fmla="*/ 312 w 505"/>
                <a:gd name="T11" fmla="*/ 0 h 385"/>
                <a:gd name="T12" fmla="*/ 280 w 505"/>
                <a:gd name="T13" fmla="*/ 0 h 385"/>
                <a:gd name="T14" fmla="*/ 216 w 505"/>
                <a:gd name="T15" fmla="*/ 8 h 385"/>
                <a:gd name="T16" fmla="*/ 208 w 505"/>
                <a:gd name="T17" fmla="*/ 40 h 385"/>
                <a:gd name="T18" fmla="*/ 168 w 505"/>
                <a:gd name="T19" fmla="*/ 24 h 385"/>
                <a:gd name="T20" fmla="*/ 144 w 505"/>
                <a:gd name="T21" fmla="*/ 48 h 385"/>
                <a:gd name="T22" fmla="*/ 152 w 505"/>
                <a:gd name="T23" fmla="*/ 88 h 385"/>
                <a:gd name="T24" fmla="*/ 144 w 505"/>
                <a:gd name="T25" fmla="*/ 112 h 385"/>
                <a:gd name="T26" fmla="*/ 112 w 505"/>
                <a:gd name="T27" fmla="*/ 168 h 385"/>
                <a:gd name="T28" fmla="*/ 72 w 505"/>
                <a:gd name="T29" fmla="*/ 224 h 385"/>
                <a:gd name="T30" fmla="*/ 32 w 505"/>
                <a:gd name="T31" fmla="*/ 272 h 385"/>
                <a:gd name="T32" fmla="*/ 0 w 505"/>
                <a:gd name="T33" fmla="*/ 296 h 385"/>
                <a:gd name="T34" fmla="*/ 8 w 505"/>
                <a:gd name="T35" fmla="*/ 312 h 385"/>
                <a:gd name="T36" fmla="*/ 16 w 505"/>
                <a:gd name="T37" fmla="*/ 360 h 385"/>
                <a:gd name="T38" fmla="*/ 56 w 505"/>
                <a:gd name="T39" fmla="*/ 384 h 385"/>
                <a:gd name="T40" fmla="*/ 40 w 505"/>
                <a:gd name="T41" fmla="*/ 344 h 385"/>
                <a:gd name="T42" fmla="*/ 80 w 505"/>
                <a:gd name="T43" fmla="*/ 304 h 385"/>
                <a:gd name="T44" fmla="*/ 152 w 505"/>
                <a:gd name="T45" fmla="*/ 280 h 385"/>
                <a:gd name="T46" fmla="*/ 192 w 505"/>
                <a:gd name="T47" fmla="*/ 296 h 385"/>
                <a:gd name="T48" fmla="*/ 240 w 505"/>
                <a:gd name="T49" fmla="*/ 248 h 385"/>
                <a:gd name="T50" fmla="*/ 264 w 505"/>
                <a:gd name="T51" fmla="*/ 240 h 385"/>
                <a:gd name="T52" fmla="*/ 264 w 505"/>
                <a:gd name="T53" fmla="*/ 216 h 385"/>
                <a:gd name="T54" fmla="*/ 280 w 505"/>
                <a:gd name="T55" fmla="*/ 208 h 385"/>
                <a:gd name="T56" fmla="*/ 336 w 505"/>
                <a:gd name="T57" fmla="*/ 232 h 385"/>
                <a:gd name="T58" fmla="*/ 336 w 505"/>
                <a:gd name="T59" fmla="*/ 200 h 385"/>
                <a:gd name="T60" fmla="*/ 376 w 505"/>
                <a:gd name="T61" fmla="*/ 192 h 385"/>
                <a:gd name="T62" fmla="*/ 392 w 505"/>
                <a:gd name="T63" fmla="*/ 200 h 385"/>
                <a:gd name="T64" fmla="*/ 400 w 505"/>
                <a:gd name="T65" fmla="*/ 184 h 385"/>
                <a:gd name="T66" fmla="*/ 448 w 505"/>
                <a:gd name="T67" fmla="*/ 176 h 385"/>
                <a:gd name="T68" fmla="*/ 480 w 505"/>
                <a:gd name="T69" fmla="*/ 13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5"/>
                <a:gd name="T106" fmla="*/ 0 h 385"/>
                <a:gd name="T107" fmla="*/ 505 w 505"/>
                <a:gd name="T108" fmla="*/ 385 h 3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20"/>
            <p:cNvSpPr/>
            <p:nvPr/>
          </p:nvSpPr>
          <p:spPr bwMode="gray">
            <a:xfrm>
              <a:off x="2524946" y="3227684"/>
              <a:ext cx="592254" cy="357359"/>
            </a:xfrm>
            <a:custGeom>
              <a:avLst/>
              <a:gdLst>
                <a:gd name="T0" fmla="*/ 344 w 497"/>
                <a:gd name="T1" fmla="*/ 344 h 385"/>
                <a:gd name="T2" fmla="*/ 416 w 497"/>
                <a:gd name="T3" fmla="*/ 296 h 385"/>
                <a:gd name="T4" fmla="*/ 448 w 497"/>
                <a:gd name="T5" fmla="*/ 240 h 385"/>
                <a:gd name="T6" fmla="*/ 480 w 497"/>
                <a:gd name="T7" fmla="*/ 184 h 385"/>
                <a:gd name="T8" fmla="*/ 496 w 497"/>
                <a:gd name="T9" fmla="*/ 160 h 385"/>
                <a:gd name="T10" fmla="*/ 480 w 497"/>
                <a:gd name="T11" fmla="*/ 128 h 385"/>
                <a:gd name="T12" fmla="*/ 456 w 497"/>
                <a:gd name="T13" fmla="*/ 96 h 385"/>
                <a:gd name="T14" fmla="*/ 440 w 497"/>
                <a:gd name="T15" fmla="*/ 112 h 385"/>
                <a:gd name="T16" fmla="*/ 424 w 497"/>
                <a:gd name="T17" fmla="*/ 104 h 385"/>
                <a:gd name="T18" fmla="*/ 440 w 497"/>
                <a:gd name="T19" fmla="*/ 56 h 385"/>
                <a:gd name="T20" fmla="*/ 440 w 497"/>
                <a:gd name="T21" fmla="*/ 16 h 385"/>
                <a:gd name="T22" fmla="*/ 408 w 497"/>
                <a:gd name="T23" fmla="*/ 8 h 385"/>
                <a:gd name="T24" fmla="*/ 376 w 497"/>
                <a:gd name="T25" fmla="*/ 24 h 385"/>
                <a:gd name="T26" fmla="*/ 360 w 497"/>
                <a:gd name="T27" fmla="*/ 24 h 385"/>
                <a:gd name="T28" fmla="*/ 320 w 497"/>
                <a:gd name="T29" fmla="*/ 32 h 385"/>
                <a:gd name="T30" fmla="*/ 288 w 497"/>
                <a:gd name="T31" fmla="*/ 64 h 385"/>
                <a:gd name="T32" fmla="*/ 264 w 497"/>
                <a:gd name="T33" fmla="*/ 72 h 385"/>
                <a:gd name="T34" fmla="*/ 224 w 497"/>
                <a:gd name="T35" fmla="*/ 96 h 385"/>
                <a:gd name="T36" fmla="*/ 184 w 497"/>
                <a:gd name="T37" fmla="*/ 88 h 385"/>
                <a:gd name="T38" fmla="*/ 160 w 497"/>
                <a:gd name="T39" fmla="*/ 72 h 385"/>
                <a:gd name="T40" fmla="*/ 144 w 497"/>
                <a:gd name="T41" fmla="*/ 88 h 385"/>
                <a:gd name="T42" fmla="*/ 96 w 497"/>
                <a:gd name="T43" fmla="*/ 128 h 385"/>
                <a:gd name="T44" fmla="*/ 32 w 497"/>
                <a:gd name="T45" fmla="*/ 112 h 385"/>
                <a:gd name="T46" fmla="*/ 0 w 497"/>
                <a:gd name="T47" fmla="*/ 128 h 385"/>
                <a:gd name="T48" fmla="*/ 32 w 497"/>
                <a:gd name="T49" fmla="*/ 144 h 385"/>
                <a:gd name="T50" fmla="*/ 88 w 497"/>
                <a:gd name="T51" fmla="*/ 168 h 385"/>
                <a:gd name="T52" fmla="*/ 104 w 497"/>
                <a:gd name="T53" fmla="*/ 208 h 385"/>
                <a:gd name="T54" fmla="*/ 56 w 497"/>
                <a:gd name="T55" fmla="*/ 224 h 385"/>
                <a:gd name="T56" fmla="*/ 88 w 497"/>
                <a:gd name="T57" fmla="*/ 248 h 385"/>
                <a:gd name="T58" fmla="*/ 136 w 497"/>
                <a:gd name="T59" fmla="*/ 280 h 385"/>
                <a:gd name="T60" fmla="*/ 136 w 497"/>
                <a:gd name="T61" fmla="*/ 304 h 385"/>
                <a:gd name="T62" fmla="*/ 208 w 497"/>
                <a:gd name="T63" fmla="*/ 360 h 385"/>
                <a:gd name="T64" fmla="*/ 248 w 497"/>
                <a:gd name="T65" fmla="*/ 360 h 385"/>
                <a:gd name="T66" fmla="*/ 256 w 497"/>
                <a:gd name="T67" fmla="*/ 344 h 385"/>
                <a:gd name="T68" fmla="*/ 296 w 497"/>
                <a:gd name="T69" fmla="*/ 376 h 385"/>
                <a:gd name="T70" fmla="*/ 336 w 497"/>
                <a:gd name="T71" fmla="*/ 368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7"/>
                <a:gd name="T109" fmla="*/ 0 h 385"/>
                <a:gd name="T110" fmla="*/ 497 w 497"/>
                <a:gd name="T111" fmla="*/ 385 h 38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21"/>
            <p:cNvSpPr/>
            <p:nvPr/>
          </p:nvSpPr>
          <p:spPr bwMode="invGray">
            <a:xfrm>
              <a:off x="2467785" y="3027562"/>
              <a:ext cx="441412" cy="328770"/>
            </a:xfrm>
            <a:custGeom>
              <a:avLst/>
              <a:gdLst>
                <a:gd name="T0" fmla="*/ 48 w 369"/>
                <a:gd name="T1" fmla="*/ 320 h 353"/>
                <a:gd name="T2" fmla="*/ 32 w 369"/>
                <a:gd name="T3" fmla="*/ 264 h 353"/>
                <a:gd name="T4" fmla="*/ 56 w 369"/>
                <a:gd name="T5" fmla="*/ 192 h 353"/>
                <a:gd name="T6" fmla="*/ 8 w 369"/>
                <a:gd name="T7" fmla="*/ 160 h 353"/>
                <a:gd name="T8" fmla="*/ 16 w 369"/>
                <a:gd name="T9" fmla="*/ 136 h 353"/>
                <a:gd name="T10" fmla="*/ 48 w 369"/>
                <a:gd name="T11" fmla="*/ 136 h 353"/>
                <a:gd name="T12" fmla="*/ 104 w 369"/>
                <a:gd name="T13" fmla="*/ 120 h 353"/>
                <a:gd name="T14" fmla="*/ 168 w 369"/>
                <a:gd name="T15" fmla="*/ 112 h 353"/>
                <a:gd name="T16" fmla="*/ 136 w 369"/>
                <a:gd name="T17" fmla="*/ 80 h 353"/>
                <a:gd name="T18" fmla="*/ 144 w 369"/>
                <a:gd name="T19" fmla="*/ 40 h 353"/>
                <a:gd name="T20" fmla="*/ 184 w 369"/>
                <a:gd name="T21" fmla="*/ 40 h 353"/>
                <a:gd name="T22" fmla="*/ 208 w 369"/>
                <a:gd name="T23" fmla="*/ 48 h 353"/>
                <a:gd name="T24" fmla="*/ 232 w 369"/>
                <a:gd name="T25" fmla="*/ 40 h 353"/>
                <a:gd name="T26" fmla="*/ 248 w 369"/>
                <a:gd name="T27" fmla="*/ 0 h 353"/>
                <a:gd name="T28" fmla="*/ 288 w 369"/>
                <a:gd name="T29" fmla="*/ 16 h 353"/>
                <a:gd name="T30" fmla="*/ 320 w 369"/>
                <a:gd name="T31" fmla="*/ 72 h 353"/>
                <a:gd name="T32" fmla="*/ 344 w 369"/>
                <a:gd name="T33" fmla="*/ 88 h 353"/>
                <a:gd name="T34" fmla="*/ 360 w 369"/>
                <a:gd name="T35" fmla="*/ 64 h 353"/>
                <a:gd name="T36" fmla="*/ 360 w 369"/>
                <a:gd name="T37" fmla="*/ 96 h 353"/>
                <a:gd name="T38" fmla="*/ 360 w 369"/>
                <a:gd name="T39" fmla="*/ 128 h 353"/>
                <a:gd name="T40" fmla="*/ 336 w 369"/>
                <a:gd name="T41" fmla="*/ 168 h 353"/>
                <a:gd name="T42" fmla="*/ 368 w 369"/>
                <a:gd name="T43" fmla="*/ 184 h 353"/>
                <a:gd name="T44" fmla="*/ 360 w 369"/>
                <a:gd name="T45" fmla="*/ 208 h 353"/>
                <a:gd name="T46" fmla="*/ 368 w 369"/>
                <a:gd name="T47" fmla="*/ 232 h 353"/>
                <a:gd name="T48" fmla="*/ 344 w 369"/>
                <a:gd name="T49" fmla="*/ 256 h 353"/>
                <a:gd name="T50" fmla="*/ 344 w 369"/>
                <a:gd name="T51" fmla="*/ 280 h 353"/>
                <a:gd name="T52" fmla="*/ 312 w 369"/>
                <a:gd name="T53" fmla="*/ 288 h 353"/>
                <a:gd name="T54" fmla="*/ 272 w 369"/>
                <a:gd name="T55" fmla="*/ 312 h 353"/>
                <a:gd name="T56" fmla="*/ 232 w 369"/>
                <a:gd name="T57" fmla="*/ 304 h 353"/>
                <a:gd name="T58" fmla="*/ 208 w 369"/>
                <a:gd name="T59" fmla="*/ 288 h 353"/>
                <a:gd name="T60" fmla="*/ 192 w 369"/>
                <a:gd name="T61" fmla="*/ 304 h 353"/>
                <a:gd name="T62" fmla="*/ 144 w 369"/>
                <a:gd name="T63" fmla="*/ 352 h 353"/>
                <a:gd name="T64" fmla="*/ 80 w 369"/>
                <a:gd name="T65" fmla="*/ 328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9"/>
                <a:gd name="T100" fmla="*/ 0 h 353"/>
                <a:gd name="T101" fmla="*/ 369 w 369"/>
                <a:gd name="T102" fmla="*/ 353 h 3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22"/>
            <p:cNvSpPr/>
            <p:nvPr/>
          </p:nvSpPr>
          <p:spPr bwMode="invGray">
            <a:xfrm>
              <a:off x="1972387" y="3003738"/>
              <a:ext cx="677996" cy="573364"/>
            </a:xfrm>
            <a:custGeom>
              <a:avLst/>
              <a:gdLst>
                <a:gd name="T0" fmla="*/ 528 w 569"/>
                <a:gd name="T1" fmla="*/ 448 h 617"/>
                <a:gd name="T2" fmla="*/ 560 w 569"/>
                <a:gd name="T3" fmla="*/ 416 h 617"/>
                <a:gd name="T4" fmla="*/ 528 w 569"/>
                <a:gd name="T5" fmla="*/ 408 h 617"/>
                <a:gd name="T6" fmla="*/ 496 w 569"/>
                <a:gd name="T7" fmla="*/ 384 h 617"/>
                <a:gd name="T8" fmla="*/ 464 w 569"/>
                <a:gd name="T9" fmla="*/ 360 h 617"/>
                <a:gd name="T10" fmla="*/ 480 w 569"/>
                <a:gd name="T11" fmla="*/ 320 h 617"/>
                <a:gd name="T12" fmla="*/ 472 w 569"/>
                <a:gd name="T13" fmla="*/ 248 h 617"/>
                <a:gd name="T14" fmla="*/ 424 w 569"/>
                <a:gd name="T15" fmla="*/ 224 h 617"/>
                <a:gd name="T16" fmla="*/ 416 w 569"/>
                <a:gd name="T17" fmla="*/ 176 h 617"/>
                <a:gd name="T18" fmla="*/ 448 w 569"/>
                <a:gd name="T19" fmla="*/ 168 h 617"/>
                <a:gd name="T20" fmla="*/ 512 w 569"/>
                <a:gd name="T21" fmla="*/ 160 h 617"/>
                <a:gd name="T22" fmla="*/ 512 w 569"/>
                <a:gd name="T23" fmla="*/ 112 h 617"/>
                <a:gd name="T24" fmla="*/ 464 w 569"/>
                <a:gd name="T25" fmla="*/ 112 h 617"/>
                <a:gd name="T26" fmla="*/ 432 w 569"/>
                <a:gd name="T27" fmla="*/ 64 h 617"/>
                <a:gd name="T28" fmla="*/ 408 w 569"/>
                <a:gd name="T29" fmla="*/ 96 h 617"/>
                <a:gd name="T30" fmla="*/ 384 w 569"/>
                <a:gd name="T31" fmla="*/ 144 h 617"/>
                <a:gd name="T32" fmla="*/ 368 w 569"/>
                <a:gd name="T33" fmla="*/ 240 h 617"/>
                <a:gd name="T34" fmla="*/ 336 w 569"/>
                <a:gd name="T35" fmla="*/ 224 h 617"/>
                <a:gd name="T36" fmla="*/ 288 w 569"/>
                <a:gd name="T37" fmla="*/ 240 h 617"/>
                <a:gd name="T38" fmla="*/ 272 w 569"/>
                <a:gd name="T39" fmla="*/ 224 h 617"/>
                <a:gd name="T40" fmla="*/ 232 w 569"/>
                <a:gd name="T41" fmla="*/ 104 h 617"/>
                <a:gd name="T42" fmla="*/ 216 w 569"/>
                <a:gd name="T43" fmla="*/ 112 h 617"/>
                <a:gd name="T44" fmla="*/ 208 w 569"/>
                <a:gd name="T45" fmla="*/ 72 h 617"/>
                <a:gd name="T46" fmla="*/ 160 w 569"/>
                <a:gd name="T47" fmla="*/ 40 h 617"/>
                <a:gd name="T48" fmla="*/ 136 w 569"/>
                <a:gd name="T49" fmla="*/ 80 h 617"/>
                <a:gd name="T50" fmla="*/ 136 w 569"/>
                <a:gd name="T51" fmla="*/ 0 h 617"/>
                <a:gd name="T52" fmla="*/ 112 w 569"/>
                <a:gd name="T53" fmla="*/ 0 h 617"/>
                <a:gd name="T54" fmla="*/ 96 w 569"/>
                <a:gd name="T55" fmla="*/ 32 h 617"/>
                <a:gd name="T56" fmla="*/ 88 w 569"/>
                <a:gd name="T57" fmla="*/ 64 h 617"/>
                <a:gd name="T58" fmla="*/ 80 w 569"/>
                <a:gd name="T59" fmla="*/ 96 h 617"/>
                <a:gd name="T60" fmla="*/ 104 w 569"/>
                <a:gd name="T61" fmla="*/ 112 h 617"/>
                <a:gd name="T62" fmla="*/ 88 w 569"/>
                <a:gd name="T63" fmla="*/ 240 h 617"/>
                <a:gd name="T64" fmla="*/ 24 w 569"/>
                <a:gd name="T65" fmla="*/ 280 h 617"/>
                <a:gd name="T66" fmla="*/ 8 w 569"/>
                <a:gd name="T67" fmla="*/ 312 h 617"/>
                <a:gd name="T68" fmla="*/ 0 w 569"/>
                <a:gd name="T69" fmla="*/ 376 h 617"/>
                <a:gd name="T70" fmla="*/ 48 w 569"/>
                <a:gd name="T71" fmla="*/ 368 h 617"/>
                <a:gd name="T72" fmla="*/ 80 w 569"/>
                <a:gd name="T73" fmla="*/ 392 h 617"/>
                <a:gd name="T74" fmla="*/ 88 w 569"/>
                <a:gd name="T75" fmla="*/ 408 h 617"/>
                <a:gd name="T76" fmla="*/ 96 w 569"/>
                <a:gd name="T77" fmla="*/ 448 h 617"/>
                <a:gd name="T78" fmla="*/ 120 w 569"/>
                <a:gd name="T79" fmla="*/ 464 h 617"/>
                <a:gd name="T80" fmla="*/ 112 w 569"/>
                <a:gd name="T81" fmla="*/ 504 h 617"/>
                <a:gd name="T82" fmla="*/ 104 w 569"/>
                <a:gd name="T83" fmla="*/ 528 h 617"/>
                <a:gd name="T84" fmla="*/ 144 w 569"/>
                <a:gd name="T85" fmla="*/ 560 h 617"/>
                <a:gd name="T86" fmla="*/ 200 w 569"/>
                <a:gd name="T87" fmla="*/ 576 h 617"/>
                <a:gd name="T88" fmla="*/ 224 w 569"/>
                <a:gd name="T89" fmla="*/ 568 h 617"/>
                <a:gd name="T90" fmla="*/ 232 w 569"/>
                <a:gd name="T91" fmla="*/ 600 h 617"/>
                <a:gd name="T92" fmla="*/ 264 w 569"/>
                <a:gd name="T93" fmla="*/ 592 h 617"/>
                <a:gd name="T94" fmla="*/ 272 w 569"/>
                <a:gd name="T95" fmla="*/ 512 h 617"/>
                <a:gd name="T96" fmla="*/ 328 w 569"/>
                <a:gd name="T97" fmla="*/ 504 h 617"/>
                <a:gd name="T98" fmla="*/ 352 w 569"/>
                <a:gd name="T99" fmla="*/ 512 h 617"/>
                <a:gd name="T100" fmla="*/ 384 w 569"/>
                <a:gd name="T101" fmla="*/ 512 h 617"/>
                <a:gd name="T102" fmla="*/ 416 w 569"/>
                <a:gd name="T103" fmla="*/ 520 h 617"/>
                <a:gd name="T104" fmla="*/ 440 w 569"/>
                <a:gd name="T105" fmla="*/ 504 h 617"/>
                <a:gd name="T106" fmla="*/ 488 w 569"/>
                <a:gd name="T107" fmla="*/ 472 h 617"/>
                <a:gd name="T108" fmla="*/ 520 w 569"/>
                <a:gd name="T109" fmla="*/ 464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9"/>
                <a:gd name="T166" fmla="*/ 0 h 617"/>
                <a:gd name="T167" fmla="*/ 569 w 569"/>
                <a:gd name="T168" fmla="*/ 617 h 6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23"/>
            <p:cNvSpPr/>
            <p:nvPr/>
          </p:nvSpPr>
          <p:spPr bwMode="invGray">
            <a:xfrm>
              <a:off x="706900" y="2341433"/>
              <a:ext cx="1440147" cy="730601"/>
            </a:xfrm>
            <a:custGeom>
              <a:avLst/>
              <a:gdLst>
                <a:gd name="T0" fmla="*/ 1184 w 1209"/>
                <a:gd name="T1" fmla="*/ 728 h 785"/>
                <a:gd name="T2" fmla="*/ 1160 w 1209"/>
                <a:gd name="T3" fmla="*/ 728 h 785"/>
                <a:gd name="T4" fmla="*/ 1160 w 1209"/>
                <a:gd name="T5" fmla="*/ 784 h 785"/>
                <a:gd name="T6" fmla="*/ 1112 w 1209"/>
                <a:gd name="T7" fmla="*/ 760 h 785"/>
                <a:gd name="T8" fmla="*/ 1088 w 1209"/>
                <a:gd name="T9" fmla="*/ 752 h 785"/>
                <a:gd name="T10" fmla="*/ 1024 w 1209"/>
                <a:gd name="T11" fmla="*/ 720 h 785"/>
                <a:gd name="T12" fmla="*/ 1040 w 1209"/>
                <a:gd name="T13" fmla="*/ 696 h 785"/>
                <a:gd name="T14" fmla="*/ 1032 w 1209"/>
                <a:gd name="T15" fmla="*/ 680 h 785"/>
                <a:gd name="T16" fmla="*/ 1000 w 1209"/>
                <a:gd name="T17" fmla="*/ 664 h 785"/>
                <a:gd name="T18" fmla="*/ 976 w 1209"/>
                <a:gd name="T19" fmla="*/ 680 h 785"/>
                <a:gd name="T20" fmla="*/ 928 w 1209"/>
                <a:gd name="T21" fmla="*/ 648 h 785"/>
                <a:gd name="T22" fmla="*/ 832 w 1209"/>
                <a:gd name="T23" fmla="*/ 696 h 785"/>
                <a:gd name="T24" fmla="*/ 808 w 1209"/>
                <a:gd name="T25" fmla="*/ 720 h 785"/>
                <a:gd name="T26" fmla="*/ 728 w 1209"/>
                <a:gd name="T27" fmla="*/ 736 h 785"/>
                <a:gd name="T28" fmla="*/ 656 w 1209"/>
                <a:gd name="T29" fmla="*/ 712 h 785"/>
                <a:gd name="T30" fmla="*/ 632 w 1209"/>
                <a:gd name="T31" fmla="*/ 680 h 785"/>
                <a:gd name="T32" fmla="*/ 584 w 1209"/>
                <a:gd name="T33" fmla="*/ 704 h 785"/>
                <a:gd name="T34" fmla="*/ 536 w 1209"/>
                <a:gd name="T35" fmla="*/ 728 h 785"/>
                <a:gd name="T36" fmla="*/ 456 w 1209"/>
                <a:gd name="T37" fmla="*/ 672 h 785"/>
                <a:gd name="T38" fmla="*/ 408 w 1209"/>
                <a:gd name="T39" fmla="*/ 640 h 785"/>
                <a:gd name="T40" fmla="*/ 360 w 1209"/>
                <a:gd name="T41" fmla="*/ 624 h 785"/>
                <a:gd name="T42" fmla="*/ 320 w 1209"/>
                <a:gd name="T43" fmla="*/ 592 h 785"/>
                <a:gd name="T44" fmla="*/ 272 w 1209"/>
                <a:gd name="T45" fmla="*/ 520 h 785"/>
                <a:gd name="T46" fmla="*/ 248 w 1209"/>
                <a:gd name="T47" fmla="*/ 512 h 785"/>
                <a:gd name="T48" fmla="*/ 208 w 1209"/>
                <a:gd name="T49" fmla="*/ 456 h 785"/>
                <a:gd name="T50" fmla="*/ 160 w 1209"/>
                <a:gd name="T51" fmla="*/ 384 h 785"/>
                <a:gd name="T52" fmla="*/ 120 w 1209"/>
                <a:gd name="T53" fmla="*/ 408 h 785"/>
                <a:gd name="T54" fmla="*/ 64 w 1209"/>
                <a:gd name="T55" fmla="*/ 328 h 785"/>
                <a:gd name="T56" fmla="*/ 32 w 1209"/>
                <a:gd name="T57" fmla="*/ 272 h 785"/>
                <a:gd name="T58" fmla="*/ 0 w 1209"/>
                <a:gd name="T59" fmla="*/ 256 h 785"/>
                <a:gd name="T60" fmla="*/ 16 w 1209"/>
                <a:gd name="T61" fmla="*/ 176 h 785"/>
                <a:gd name="T62" fmla="*/ 48 w 1209"/>
                <a:gd name="T63" fmla="*/ 192 h 785"/>
                <a:gd name="T64" fmla="*/ 80 w 1209"/>
                <a:gd name="T65" fmla="*/ 184 h 785"/>
                <a:gd name="T66" fmla="*/ 80 w 1209"/>
                <a:gd name="T67" fmla="*/ 128 h 785"/>
                <a:gd name="T68" fmla="*/ 56 w 1209"/>
                <a:gd name="T69" fmla="*/ 96 h 785"/>
                <a:gd name="T70" fmla="*/ 80 w 1209"/>
                <a:gd name="T71" fmla="*/ 48 h 785"/>
                <a:gd name="T72" fmla="*/ 152 w 1209"/>
                <a:gd name="T73" fmla="*/ 40 h 785"/>
                <a:gd name="T74" fmla="*/ 208 w 1209"/>
                <a:gd name="T75" fmla="*/ 8 h 785"/>
                <a:gd name="T76" fmla="*/ 288 w 1209"/>
                <a:gd name="T77" fmla="*/ 16 h 785"/>
                <a:gd name="T78" fmla="*/ 344 w 1209"/>
                <a:gd name="T79" fmla="*/ 56 h 785"/>
                <a:gd name="T80" fmla="*/ 432 w 1209"/>
                <a:gd name="T81" fmla="*/ 56 h 785"/>
                <a:gd name="T82" fmla="*/ 528 w 1209"/>
                <a:gd name="T83" fmla="*/ 40 h 785"/>
                <a:gd name="T84" fmla="*/ 664 w 1209"/>
                <a:gd name="T85" fmla="*/ 56 h 785"/>
                <a:gd name="T86" fmla="*/ 712 w 1209"/>
                <a:gd name="T87" fmla="*/ 72 h 785"/>
                <a:gd name="T88" fmla="*/ 704 w 1209"/>
                <a:gd name="T89" fmla="*/ 96 h 785"/>
                <a:gd name="T90" fmla="*/ 728 w 1209"/>
                <a:gd name="T91" fmla="*/ 136 h 785"/>
                <a:gd name="T92" fmla="*/ 712 w 1209"/>
                <a:gd name="T93" fmla="*/ 184 h 785"/>
                <a:gd name="T94" fmla="*/ 696 w 1209"/>
                <a:gd name="T95" fmla="*/ 248 h 785"/>
                <a:gd name="T96" fmla="*/ 736 w 1209"/>
                <a:gd name="T97" fmla="*/ 320 h 785"/>
                <a:gd name="T98" fmla="*/ 832 w 1209"/>
                <a:gd name="T99" fmla="*/ 368 h 785"/>
                <a:gd name="T100" fmla="*/ 936 w 1209"/>
                <a:gd name="T101" fmla="*/ 416 h 785"/>
                <a:gd name="T102" fmla="*/ 992 w 1209"/>
                <a:gd name="T103" fmla="*/ 424 h 785"/>
                <a:gd name="T104" fmla="*/ 1008 w 1209"/>
                <a:gd name="T105" fmla="*/ 480 h 785"/>
                <a:gd name="T106" fmla="*/ 1040 w 1209"/>
                <a:gd name="T107" fmla="*/ 496 h 785"/>
                <a:gd name="T108" fmla="*/ 1056 w 1209"/>
                <a:gd name="T109" fmla="*/ 472 h 785"/>
                <a:gd name="T110" fmla="*/ 1080 w 1209"/>
                <a:gd name="T111" fmla="*/ 480 h 785"/>
                <a:gd name="T112" fmla="*/ 1096 w 1209"/>
                <a:gd name="T113" fmla="*/ 464 h 785"/>
                <a:gd name="T114" fmla="*/ 1136 w 1209"/>
                <a:gd name="T115" fmla="*/ 440 h 785"/>
                <a:gd name="T116" fmla="*/ 1176 w 1209"/>
                <a:gd name="T117" fmla="*/ 456 h 785"/>
                <a:gd name="T118" fmla="*/ 1208 w 1209"/>
                <a:gd name="T119" fmla="*/ 536 h 785"/>
                <a:gd name="T120" fmla="*/ 1208 w 1209"/>
                <a:gd name="T121" fmla="*/ 576 h 785"/>
                <a:gd name="T122" fmla="*/ 1200 w 1209"/>
                <a:gd name="T123" fmla="*/ 712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09"/>
                <a:gd name="T187" fmla="*/ 0 h 785"/>
                <a:gd name="T188" fmla="*/ 1209 w 1209"/>
                <a:gd name="T189" fmla="*/ 785 h 7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Freeform 24"/>
            <p:cNvSpPr/>
            <p:nvPr/>
          </p:nvSpPr>
          <p:spPr bwMode="gray">
            <a:xfrm>
              <a:off x="2059716" y="2640026"/>
              <a:ext cx="905053" cy="587658"/>
            </a:xfrm>
            <a:custGeom>
              <a:avLst/>
              <a:gdLst>
                <a:gd name="T0" fmla="*/ 696 w 761"/>
                <a:gd name="T1" fmla="*/ 488 h 633"/>
                <a:gd name="T2" fmla="*/ 672 w 761"/>
                <a:gd name="T3" fmla="*/ 504 h 633"/>
                <a:gd name="T4" fmla="*/ 656 w 761"/>
                <a:gd name="T5" fmla="*/ 488 h 633"/>
                <a:gd name="T6" fmla="*/ 608 w 761"/>
                <a:gd name="T7" fmla="*/ 432 h 633"/>
                <a:gd name="T8" fmla="*/ 584 w 761"/>
                <a:gd name="T9" fmla="*/ 424 h 633"/>
                <a:gd name="T10" fmla="*/ 552 w 761"/>
                <a:gd name="T11" fmla="*/ 440 h 633"/>
                <a:gd name="T12" fmla="*/ 536 w 761"/>
                <a:gd name="T13" fmla="*/ 472 h 633"/>
                <a:gd name="T14" fmla="*/ 512 w 761"/>
                <a:gd name="T15" fmla="*/ 464 h 633"/>
                <a:gd name="T16" fmla="*/ 472 w 761"/>
                <a:gd name="T17" fmla="*/ 472 h 633"/>
                <a:gd name="T18" fmla="*/ 504 w 761"/>
                <a:gd name="T19" fmla="*/ 496 h 633"/>
                <a:gd name="T20" fmla="*/ 456 w 761"/>
                <a:gd name="T21" fmla="*/ 528 h 633"/>
                <a:gd name="T22" fmla="*/ 416 w 761"/>
                <a:gd name="T23" fmla="*/ 520 h 633"/>
                <a:gd name="T24" fmla="*/ 392 w 761"/>
                <a:gd name="T25" fmla="*/ 456 h 633"/>
                <a:gd name="T26" fmla="*/ 360 w 761"/>
                <a:gd name="T27" fmla="*/ 488 h 633"/>
                <a:gd name="T28" fmla="*/ 336 w 761"/>
                <a:gd name="T29" fmla="*/ 504 h 633"/>
                <a:gd name="T30" fmla="*/ 296 w 761"/>
                <a:gd name="T31" fmla="*/ 536 h 633"/>
                <a:gd name="T32" fmla="*/ 272 w 761"/>
                <a:gd name="T33" fmla="*/ 632 h 633"/>
                <a:gd name="T34" fmla="*/ 248 w 761"/>
                <a:gd name="T35" fmla="*/ 632 h 633"/>
                <a:gd name="T36" fmla="*/ 216 w 761"/>
                <a:gd name="T37" fmla="*/ 624 h 633"/>
                <a:gd name="T38" fmla="*/ 200 w 761"/>
                <a:gd name="T39" fmla="*/ 576 h 633"/>
                <a:gd name="T40" fmla="*/ 144 w 761"/>
                <a:gd name="T41" fmla="*/ 496 h 633"/>
                <a:gd name="T42" fmla="*/ 128 w 761"/>
                <a:gd name="T43" fmla="*/ 480 h 633"/>
                <a:gd name="T44" fmla="*/ 104 w 761"/>
                <a:gd name="T45" fmla="*/ 424 h 633"/>
                <a:gd name="T46" fmla="*/ 80 w 761"/>
                <a:gd name="T47" fmla="*/ 464 h 633"/>
                <a:gd name="T48" fmla="*/ 72 w 761"/>
                <a:gd name="T49" fmla="*/ 248 h 633"/>
                <a:gd name="T50" fmla="*/ 72 w 761"/>
                <a:gd name="T51" fmla="*/ 216 h 633"/>
                <a:gd name="T52" fmla="*/ 40 w 761"/>
                <a:gd name="T53" fmla="*/ 136 h 633"/>
                <a:gd name="T54" fmla="*/ 0 w 761"/>
                <a:gd name="T55" fmla="*/ 104 h 633"/>
                <a:gd name="T56" fmla="*/ 8 w 761"/>
                <a:gd name="T57" fmla="*/ 64 h 633"/>
                <a:gd name="T58" fmla="*/ 16 w 761"/>
                <a:gd name="T59" fmla="*/ 32 h 633"/>
                <a:gd name="T60" fmla="*/ 32 w 761"/>
                <a:gd name="T61" fmla="*/ 0 h 633"/>
                <a:gd name="T62" fmla="*/ 64 w 761"/>
                <a:gd name="T63" fmla="*/ 16 h 633"/>
                <a:gd name="T64" fmla="*/ 88 w 761"/>
                <a:gd name="T65" fmla="*/ 80 h 633"/>
                <a:gd name="T66" fmla="*/ 128 w 761"/>
                <a:gd name="T67" fmla="*/ 120 h 633"/>
                <a:gd name="T68" fmla="*/ 152 w 761"/>
                <a:gd name="T69" fmla="*/ 104 h 633"/>
                <a:gd name="T70" fmla="*/ 176 w 761"/>
                <a:gd name="T71" fmla="*/ 128 h 633"/>
                <a:gd name="T72" fmla="*/ 224 w 761"/>
                <a:gd name="T73" fmla="*/ 96 h 633"/>
                <a:gd name="T74" fmla="*/ 288 w 761"/>
                <a:gd name="T75" fmla="*/ 96 h 633"/>
                <a:gd name="T76" fmla="*/ 296 w 761"/>
                <a:gd name="T77" fmla="*/ 40 h 633"/>
                <a:gd name="T78" fmla="*/ 320 w 761"/>
                <a:gd name="T79" fmla="*/ 32 h 633"/>
                <a:gd name="T80" fmla="*/ 344 w 761"/>
                <a:gd name="T81" fmla="*/ 48 h 633"/>
                <a:gd name="T82" fmla="*/ 400 w 761"/>
                <a:gd name="T83" fmla="*/ 72 h 633"/>
                <a:gd name="T84" fmla="*/ 416 w 761"/>
                <a:gd name="T85" fmla="*/ 136 h 633"/>
                <a:gd name="T86" fmla="*/ 472 w 761"/>
                <a:gd name="T87" fmla="*/ 160 h 633"/>
                <a:gd name="T88" fmla="*/ 512 w 761"/>
                <a:gd name="T89" fmla="*/ 136 h 633"/>
                <a:gd name="T90" fmla="*/ 552 w 761"/>
                <a:gd name="T91" fmla="*/ 144 h 633"/>
                <a:gd name="T92" fmla="*/ 624 w 761"/>
                <a:gd name="T93" fmla="*/ 184 h 633"/>
                <a:gd name="T94" fmla="*/ 704 w 761"/>
                <a:gd name="T95" fmla="*/ 224 h 633"/>
                <a:gd name="T96" fmla="*/ 760 w 761"/>
                <a:gd name="T97" fmla="*/ 256 h 633"/>
                <a:gd name="T98" fmla="*/ 744 w 761"/>
                <a:gd name="T99" fmla="*/ 296 h 633"/>
                <a:gd name="T100" fmla="*/ 664 w 761"/>
                <a:gd name="T101" fmla="*/ 312 h 633"/>
                <a:gd name="T102" fmla="*/ 648 w 761"/>
                <a:gd name="T103" fmla="*/ 336 h 633"/>
                <a:gd name="T104" fmla="*/ 656 w 761"/>
                <a:gd name="T105" fmla="*/ 360 h 633"/>
                <a:gd name="T106" fmla="*/ 656 w 761"/>
                <a:gd name="T107" fmla="*/ 376 h 633"/>
                <a:gd name="T108" fmla="*/ 704 w 761"/>
                <a:gd name="T109" fmla="*/ 456 h 6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61"/>
                <a:gd name="T166" fmla="*/ 0 h 633"/>
                <a:gd name="T167" fmla="*/ 761 w 761"/>
                <a:gd name="T168" fmla="*/ 633 h 6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Freeform 25"/>
            <p:cNvSpPr/>
            <p:nvPr/>
          </p:nvSpPr>
          <p:spPr bwMode="invGray">
            <a:xfrm>
              <a:off x="1535738" y="2230254"/>
              <a:ext cx="935222" cy="574951"/>
            </a:xfrm>
            <a:custGeom>
              <a:avLst/>
              <a:gdLst>
                <a:gd name="T0" fmla="*/ 672 w 785"/>
                <a:gd name="T1" fmla="*/ 536 h 617"/>
                <a:gd name="T2" fmla="*/ 616 w 785"/>
                <a:gd name="T3" fmla="*/ 568 h 617"/>
                <a:gd name="T4" fmla="*/ 592 w 785"/>
                <a:gd name="T5" fmla="*/ 544 h 617"/>
                <a:gd name="T6" fmla="*/ 568 w 785"/>
                <a:gd name="T7" fmla="*/ 560 h 617"/>
                <a:gd name="T8" fmla="*/ 528 w 785"/>
                <a:gd name="T9" fmla="*/ 520 h 617"/>
                <a:gd name="T10" fmla="*/ 504 w 785"/>
                <a:gd name="T11" fmla="*/ 456 h 617"/>
                <a:gd name="T12" fmla="*/ 472 w 785"/>
                <a:gd name="T13" fmla="*/ 440 h 617"/>
                <a:gd name="T14" fmla="*/ 456 w 785"/>
                <a:gd name="T15" fmla="*/ 456 h 617"/>
                <a:gd name="T16" fmla="*/ 464 w 785"/>
                <a:gd name="T17" fmla="*/ 480 h 617"/>
                <a:gd name="T18" fmla="*/ 440 w 785"/>
                <a:gd name="T19" fmla="*/ 536 h 617"/>
                <a:gd name="T20" fmla="*/ 456 w 785"/>
                <a:gd name="T21" fmla="*/ 552 h 617"/>
                <a:gd name="T22" fmla="*/ 424 w 785"/>
                <a:gd name="T23" fmla="*/ 584 h 617"/>
                <a:gd name="T24" fmla="*/ 400 w 785"/>
                <a:gd name="T25" fmla="*/ 600 h 617"/>
                <a:gd name="T26" fmla="*/ 376 w 785"/>
                <a:gd name="T27" fmla="*/ 592 h 617"/>
                <a:gd name="T28" fmla="*/ 368 w 785"/>
                <a:gd name="T29" fmla="*/ 608 h 617"/>
                <a:gd name="T30" fmla="*/ 336 w 785"/>
                <a:gd name="T31" fmla="*/ 600 h 617"/>
                <a:gd name="T32" fmla="*/ 320 w 785"/>
                <a:gd name="T33" fmla="*/ 568 h 617"/>
                <a:gd name="T34" fmla="*/ 232 w 785"/>
                <a:gd name="T35" fmla="*/ 536 h 617"/>
                <a:gd name="T36" fmla="*/ 136 w 785"/>
                <a:gd name="T37" fmla="*/ 496 h 617"/>
                <a:gd name="T38" fmla="*/ 40 w 785"/>
                <a:gd name="T39" fmla="*/ 440 h 617"/>
                <a:gd name="T40" fmla="*/ 0 w 785"/>
                <a:gd name="T41" fmla="*/ 368 h 617"/>
                <a:gd name="T42" fmla="*/ 16 w 785"/>
                <a:gd name="T43" fmla="*/ 304 h 617"/>
                <a:gd name="T44" fmla="*/ 32 w 785"/>
                <a:gd name="T45" fmla="*/ 248 h 617"/>
                <a:gd name="T46" fmla="*/ 8 w 785"/>
                <a:gd name="T47" fmla="*/ 216 h 617"/>
                <a:gd name="T48" fmla="*/ 48 w 785"/>
                <a:gd name="T49" fmla="*/ 208 h 617"/>
                <a:gd name="T50" fmla="*/ 104 w 785"/>
                <a:gd name="T51" fmla="*/ 224 h 617"/>
                <a:gd name="T52" fmla="*/ 96 w 785"/>
                <a:gd name="T53" fmla="*/ 184 h 617"/>
                <a:gd name="T54" fmla="*/ 128 w 785"/>
                <a:gd name="T55" fmla="*/ 136 h 617"/>
                <a:gd name="T56" fmla="*/ 88 w 785"/>
                <a:gd name="T57" fmla="*/ 72 h 617"/>
                <a:gd name="T58" fmla="*/ 152 w 785"/>
                <a:gd name="T59" fmla="*/ 16 h 617"/>
                <a:gd name="T60" fmla="*/ 288 w 785"/>
                <a:gd name="T61" fmla="*/ 0 h 617"/>
                <a:gd name="T62" fmla="*/ 384 w 785"/>
                <a:gd name="T63" fmla="*/ 40 h 617"/>
                <a:gd name="T64" fmla="*/ 456 w 785"/>
                <a:gd name="T65" fmla="*/ 104 h 617"/>
                <a:gd name="T66" fmla="*/ 472 w 785"/>
                <a:gd name="T67" fmla="*/ 48 h 617"/>
                <a:gd name="T68" fmla="*/ 528 w 785"/>
                <a:gd name="T69" fmla="*/ 72 h 617"/>
                <a:gd name="T70" fmla="*/ 592 w 785"/>
                <a:gd name="T71" fmla="*/ 96 h 617"/>
                <a:gd name="T72" fmla="*/ 656 w 785"/>
                <a:gd name="T73" fmla="*/ 120 h 617"/>
                <a:gd name="T74" fmla="*/ 728 w 785"/>
                <a:gd name="T75" fmla="*/ 176 h 617"/>
                <a:gd name="T76" fmla="*/ 768 w 785"/>
                <a:gd name="T77" fmla="*/ 232 h 617"/>
                <a:gd name="T78" fmla="*/ 784 w 785"/>
                <a:gd name="T79" fmla="*/ 336 h 617"/>
                <a:gd name="T80" fmla="*/ 752 w 785"/>
                <a:gd name="T81" fmla="*/ 360 h 617"/>
                <a:gd name="T82" fmla="*/ 712 w 785"/>
                <a:gd name="T83" fmla="*/ 408 h 617"/>
                <a:gd name="T84" fmla="*/ 736 w 785"/>
                <a:gd name="T85" fmla="*/ 432 h 617"/>
                <a:gd name="T86" fmla="*/ 704 w 785"/>
                <a:gd name="T87" fmla="*/ 456 h 617"/>
                <a:gd name="T88" fmla="*/ 656 w 785"/>
                <a:gd name="T89" fmla="*/ 448 h 617"/>
                <a:gd name="T90" fmla="*/ 664 w 785"/>
                <a:gd name="T91" fmla="*/ 488 h 617"/>
                <a:gd name="T92" fmla="*/ 712 w 785"/>
                <a:gd name="T93" fmla="*/ 504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85"/>
                <a:gd name="T142" fmla="*/ 0 h 617"/>
                <a:gd name="T143" fmla="*/ 785 w 785"/>
                <a:gd name="T144" fmla="*/ 617 h 61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Freeform 26"/>
            <p:cNvSpPr/>
            <p:nvPr/>
          </p:nvSpPr>
          <p:spPr bwMode="gray">
            <a:xfrm>
              <a:off x="3229935" y="2959267"/>
              <a:ext cx="363609" cy="397066"/>
            </a:xfrm>
            <a:custGeom>
              <a:avLst/>
              <a:gdLst>
                <a:gd name="T0" fmla="*/ 272 w 305"/>
                <a:gd name="T1" fmla="*/ 40 h 425"/>
                <a:gd name="T2" fmla="*/ 280 w 305"/>
                <a:gd name="T3" fmla="*/ 72 h 425"/>
                <a:gd name="T4" fmla="*/ 304 w 305"/>
                <a:gd name="T5" fmla="*/ 88 h 425"/>
                <a:gd name="T6" fmla="*/ 304 w 305"/>
                <a:gd name="T7" fmla="*/ 136 h 425"/>
                <a:gd name="T8" fmla="*/ 272 w 305"/>
                <a:gd name="T9" fmla="*/ 152 h 425"/>
                <a:gd name="T10" fmla="*/ 272 w 305"/>
                <a:gd name="T11" fmla="*/ 160 h 425"/>
                <a:gd name="T12" fmla="*/ 240 w 305"/>
                <a:gd name="T13" fmla="*/ 160 h 425"/>
                <a:gd name="T14" fmla="*/ 224 w 305"/>
                <a:gd name="T15" fmla="*/ 176 h 425"/>
                <a:gd name="T16" fmla="*/ 224 w 305"/>
                <a:gd name="T17" fmla="*/ 200 h 425"/>
                <a:gd name="T18" fmla="*/ 232 w 305"/>
                <a:gd name="T19" fmla="*/ 208 h 425"/>
                <a:gd name="T20" fmla="*/ 208 w 305"/>
                <a:gd name="T21" fmla="*/ 240 h 425"/>
                <a:gd name="T22" fmla="*/ 192 w 305"/>
                <a:gd name="T23" fmla="*/ 240 h 425"/>
                <a:gd name="T24" fmla="*/ 192 w 305"/>
                <a:gd name="T25" fmla="*/ 272 h 425"/>
                <a:gd name="T26" fmla="*/ 192 w 305"/>
                <a:gd name="T27" fmla="*/ 280 h 425"/>
                <a:gd name="T28" fmla="*/ 192 w 305"/>
                <a:gd name="T29" fmla="*/ 304 h 425"/>
                <a:gd name="T30" fmla="*/ 176 w 305"/>
                <a:gd name="T31" fmla="*/ 320 h 425"/>
                <a:gd name="T32" fmla="*/ 168 w 305"/>
                <a:gd name="T33" fmla="*/ 360 h 425"/>
                <a:gd name="T34" fmla="*/ 160 w 305"/>
                <a:gd name="T35" fmla="*/ 384 h 425"/>
                <a:gd name="T36" fmla="*/ 160 w 305"/>
                <a:gd name="T37" fmla="*/ 392 h 425"/>
                <a:gd name="T38" fmla="*/ 152 w 305"/>
                <a:gd name="T39" fmla="*/ 416 h 425"/>
                <a:gd name="T40" fmla="*/ 136 w 305"/>
                <a:gd name="T41" fmla="*/ 416 h 425"/>
                <a:gd name="T42" fmla="*/ 128 w 305"/>
                <a:gd name="T43" fmla="*/ 408 h 425"/>
                <a:gd name="T44" fmla="*/ 64 w 305"/>
                <a:gd name="T45" fmla="*/ 424 h 425"/>
                <a:gd name="T46" fmla="*/ 56 w 305"/>
                <a:gd name="T47" fmla="*/ 416 h 425"/>
                <a:gd name="T48" fmla="*/ 80 w 305"/>
                <a:gd name="T49" fmla="*/ 368 h 425"/>
                <a:gd name="T50" fmla="*/ 56 w 305"/>
                <a:gd name="T51" fmla="*/ 360 h 425"/>
                <a:gd name="T52" fmla="*/ 40 w 305"/>
                <a:gd name="T53" fmla="*/ 368 h 425"/>
                <a:gd name="T54" fmla="*/ 24 w 305"/>
                <a:gd name="T55" fmla="*/ 360 h 425"/>
                <a:gd name="T56" fmla="*/ 24 w 305"/>
                <a:gd name="T57" fmla="*/ 320 h 425"/>
                <a:gd name="T58" fmla="*/ 40 w 305"/>
                <a:gd name="T59" fmla="*/ 312 h 425"/>
                <a:gd name="T60" fmla="*/ 48 w 305"/>
                <a:gd name="T61" fmla="*/ 312 h 425"/>
                <a:gd name="T62" fmla="*/ 48 w 305"/>
                <a:gd name="T63" fmla="*/ 288 h 425"/>
                <a:gd name="T64" fmla="*/ 32 w 305"/>
                <a:gd name="T65" fmla="*/ 288 h 425"/>
                <a:gd name="T66" fmla="*/ 32 w 305"/>
                <a:gd name="T67" fmla="*/ 272 h 425"/>
                <a:gd name="T68" fmla="*/ 16 w 305"/>
                <a:gd name="T69" fmla="*/ 264 h 425"/>
                <a:gd name="T70" fmla="*/ 16 w 305"/>
                <a:gd name="T71" fmla="*/ 216 h 425"/>
                <a:gd name="T72" fmla="*/ 0 w 305"/>
                <a:gd name="T73" fmla="*/ 200 h 425"/>
                <a:gd name="T74" fmla="*/ 8 w 305"/>
                <a:gd name="T75" fmla="*/ 176 h 425"/>
                <a:gd name="T76" fmla="*/ 32 w 305"/>
                <a:gd name="T77" fmla="*/ 152 h 425"/>
                <a:gd name="T78" fmla="*/ 32 w 305"/>
                <a:gd name="T79" fmla="*/ 128 h 425"/>
                <a:gd name="T80" fmla="*/ 24 w 305"/>
                <a:gd name="T81" fmla="*/ 120 h 425"/>
                <a:gd name="T82" fmla="*/ 32 w 305"/>
                <a:gd name="T83" fmla="*/ 104 h 425"/>
                <a:gd name="T84" fmla="*/ 16 w 305"/>
                <a:gd name="T85" fmla="*/ 80 h 425"/>
                <a:gd name="T86" fmla="*/ 32 w 305"/>
                <a:gd name="T87" fmla="*/ 64 h 425"/>
                <a:gd name="T88" fmla="*/ 56 w 305"/>
                <a:gd name="T89" fmla="*/ 56 h 425"/>
                <a:gd name="T90" fmla="*/ 112 w 305"/>
                <a:gd name="T91" fmla="*/ 24 h 425"/>
                <a:gd name="T92" fmla="*/ 144 w 305"/>
                <a:gd name="T93" fmla="*/ 8 h 425"/>
                <a:gd name="T94" fmla="*/ 168 w 305"/>
                <a:gd name="T95" fmla="*/ 8 h 425"/>
                <a:gd name="T96" fmla="*/ 184 w 305"/>
                <a:gd name="T97" fmla="*/ 0 h 425"/>
                <a:gd name="T98" fmla="*/ 192 w 305"/>
                <a:gd name="T99" fmla="*/ 8 h 425"/>
                <a:gd name="T100" fmla="*/ 184 w 305"/>
                <a:gd name="T101" fmla="*/ 16 h 425"/>
                <a:gd name="T102" fmla="*/ 184 w 305"/>
                <a:gd name="T103" fmla="*/ 32 h 425"/>
                <a:gd name="T104" fmla="*/ 208 w 305"/>
                <a:gd name="T105" fmla="*/ 32 h 425"/>
                <a:gd name="T106" fmla="*/ 208 w 305"/>
                <a:gd name="T107" fmla="*/ 16 h 425"/>
                <a:gd name="T108" fmla="*/ 216 w 305"/>
                <a:gd name="T109" fmla="*/ 0 h 425"/>
                <a:gd name="T110" fmla="*/ 232 w 305"/>
                <a:gd name="T111" fmla="*/ 16 h 425"/>
                <a:gd name="T112" fmla="*/ 240 w 305"/>
                <a:gd name="T113" fmla="*/ 32 h 425"/>
                <a:gd name="T114" fmla="*/ 272 w 305"/>
                <a:gd name="T115" fmla="*/ 32 h 425"/>
                <a:gd name="T116" fmla="*/ 272 w 305"/>
                <a:gd name="T117" fmla="*/ 40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05"/>
                <a:gd name="T178" fmla="*/ 0 h 425"/>
                <a:gd name="T179" fmla="*/ 305 w 305"/>
                <a:gd name="T180" fmla="*/ 425 h 42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27"/>
            <p:cNvSpPr/>
            <p:nvPr/>
          </p:nvSpPr>
          <p:spPr bwMode="gray">
            <a:xfrm>
              <a:off x="2867913" y="2959267"/>
              <a:ext cx="420770" cy="389125"/>
            </a:xfrm>
            <a:custGeom>
              <a:avLst/>
              <a:gdLst>
                <a:gd name="T0" fmla="*/ 336 w 353"/>
                <a:gd name="T1" fmla="*/ 104 h 417"/>
                <a:gd name="T2" fmla="*/ 344 w 353"/>
                <a:gd name="T3" fmla="*/ 128 h 417"/>
                <a:gd name="T4" fmla="*/ 312 w 353"/>
                <a:gd name="T5" fmla="*/ 176 h 417"/>
                <a:gd name="T6" fmla="*/ 320 w 353"/>
                <a:gd name="T7" fmla="*/ 216 h 417"/>
                <a:gd name="T8" fmla="*/ 320 w 353"/>
                <a:gd name="T9" fmla="*/ 264 h 417"/>
                <a:gd name="T10" fmla="*/ 328 w 353"/>
                <a:gd name="T11" fmla="*/ 288 h 417"/>
                <a:gd name="T12" fmla="*/ 352 w 353"/>
                <a:gd name="T13" fmla="*/ 312 h 417"/>
                <a:gd name="T14" fmla="*/ 328 w 353"/>
                <a:gd name="T15" fmla="*/ 320 h 417"/>
                <a:gd name="T16" fmla="*/ 320 w 353"/>
                <a:gd name="T17" fmla="*/ 368 h 417"/>
                <a:gd name="T18" fmla="*/ 272 w 353"/>
                <a:gd name="T19" fmla="*/ 400 h 417"/>
                <a:gd name="T20" fmla="*/ 224 w 353"/>
                <a:gd name="T21" fmla="*/ 376 h 417"/>
                <a:gd name="T22" fmla="*/ 216 w 353"/>
                <a:gd name="T23" fmla="*/ 408 h 417"/>
                <a:gd name="T24" fmla="*/ 192 w 353"/>
                <a:gd name="T25" fmla="*/ 416 h 417"/>
                <a:gd name="T26" fmla="*/ 168 w 353"/>
                <a:gd name="T27" fmla="*/ 384 h 417"/>
                <a:gd name="T28" fmla="*/ 152 w 353"/>
                <a:gd name="T29" fmla="*/ 400 h 417"/>
                <a:gd name="T30" fmla="*/ 144 w 353"/>
                <a:gd name="T31" fmla="*/ 352 h 417"/>
                <a:gd name="T32" fmla="*/ 152 w 353"/>
                <a:gd name="T33" fmla="*/ 312 h 417"/>
                <a:gd name="T34" fmla="*/ 144 w 353"/>
                <a:gd name="T35" fmla="*/ 288 h 417"/>
                <a:gd name="T36" fmla="*/ 96 w 353"/>
                <a:gd name="T37" fmla="*/ 312 h 417"/>
                <a:gd name="T38" fmla="*/ 64 w 353"/>
                <a:gd name="T39" fmla="*/ 304 h 417"/>
                <a:gd name="T40" fmla="*/ 32 w 353"/>
                <a:gd name="T41" fmla="*/ 312 h 417"/>
                <a:gd name="T42" fmla="*/ 24 w 353"/>
                <a:gd name="T43" fmla="*/ 304 h 417"/>
                <a:gd name="T44" fmla="*/ 16 w 353"/>
                <a:gd name="T45" fmla="*/ 264 h 417"/>
                <a:gd name="T46" fmla="*/ 24 w 353"/>
                <a:gd name="T47" fmla="*/ 240 h 417"/>
                <a:gd name="T48" fmla="*/ 0 w 353"/>
                <a:gd name="T49" fmla="*/ 224 h 417"/>
                <a:gd name="T50" fmla="*/ 24 w 353"/>
                <a:gd name="T51" fmla="*/ 168 h 417"/>
                <a:gd name="T52" fmla="*/ 24 w 353"/>
                <a:gd name="T53" fmla="*/ 136 h 417"/>
                <a:gd name="T54" fmla="*/ 24 w 353"/>
                <a:gd name="T55" fmla="*/ 120 h 417"/>
                <a:gd name="T56" fmla="*/ 48 w 353"/>
                <a:gd name="T57" fmla="*/ 32 h 417"/>
                <a:gd name="T58" fmla="*/ 104 w 353"/>
                <a:gd name="T59" fmla="*/ 40 h 417"/>
                <a:gd name="T60" fmla="*/ 112 w 353"/>
                <a:gd name="T61" fmla="*/ 0 h 417"/>
                <a:gd name="T62" fmla="*/ 184 w 353"/>
                <a:gd name="T63" fmla="*/ 16 h 417"/>
                <a:gd name="T64" fmla="*/ 248 w 353"/>
                <a:gd name="T65" fmla="*/ 40 h 417"/>
                <a:gd name="T66" fmla="*/ 288 w 353"/>
                <a:gd name="T67" fmla="*/ 32 h 417"/>
                <a:gd name="T68" fmla="*/ 304 w 353"/>
                <a:gd name="T69" fmla="*/ 80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3"/>
                <a:gd name="T106" fmla="*/ 0 h 417"/>
                <a:gd name="T107" fmla="*/ 353 w 353"/>
                <a:gd name="T108" fmla="*/ 417 h 4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Freeform 28"/>
            <p:cNvSpPr/>
            <p:nvPr/>
          </p:nvSpPr>
          <p:spPr bwMode="gray">
            <a:xfrm>
              <a:off x="2831393" y="2736910"/>
              <a:ext cx="581140" cy="297006"/>
            </a:xfrm>
            <a:custGeom>
              <a:avLst/>
              <a:gdLst>
                <a:gd name="T0" fmla="*/ 488 w 489"/>
                <a:gd name="T1" fmla="*/ 248 h 321"/>
                <a:gd name="T2" fmla="*/ 448 w 489"/>
                <a:gd name="T3" fmla="*/ 264 h 321"/>
                <a:gd name="T4" fmla="*/ 392 w 489"/>
                <a:gd name="T5" fmla="*/ 296 h 321"/>
                <a:gd name="T6" fmla="*/ 368 w 489"/>
                <a:gd name="T7" fmla="*/ 304 h 321"/>
                <a:gd name="T8" fmla="*/ 352 w 489"/>
                <a:gd name="T9" fmla="*/ 320 h 321"/>
                <a:gd name="T10" fmla="*/ 328 w 489"/>
                <a:gd name="T11" fmla="*/ 320 h 321"/>
                <a:gd name="T12" fmla="*/ 336 w 489"/>
                <a:gd name="T13" fmla="*/ 272 h 321"/>
                <a:gd name="T14" fmla="*/ 320 w 489"/>
                <a:gd name="T15" fmla="*/ 272 h 321"/>
                <a:gd name="T16" fmla="*/ 288 w 489"/>
                <a:gd name="T17" fmla="*/ 288 h 321"/>
                <a:gd name="T18" fmla="*/ 280 w 489"/>
                <a:gd name="T19" fmla="*/ 280 h 321"/>
                <a:gd name="T20" fmla="*/ 240 w 489"/>
                <a:gd name="T21" fmla="*/ 280 h 321"/>
                <a:gd name="T22" fmla="*/ 224 w 489"/>
                <a:gd name="T23" fmla="*/ 256 h 321"/>
                <a:gd name="T24" fmla="*/ 184 w 489"/>
                <a:gd name="T25" fmla="*/ 256 h 321"/>
                <a:gd name="T26" fmla="*/ 144 w 489"/>
                <a:gd name="T27" fmla="*/ 240 h 321"/>
                <a:gd name="T28" fmla="*/ 128 w 489"/>
                <a:gd name="T29" fmla="*/ 248 h 321"/>
                <a:gd name="T30" fmla="*/ 136 w 489"/>
                <a:gd name="T31" fmla="*/ 280 h 321"/>
                <a:gd name="T32" fmla="*/ 112 w 489"/>
                <a:gd name="T33" fmla="*/ 272 h 321"/>
                <a:gd name="T34" fmla="*/ 80 w 489"/>
                <a:gd name="T35" fmla="*/ 272 h 321"/>
                <a:gd name="T36" fmla="*/ 48 w 489"/>
                <a:gd name="T37" fmla="*/ 320 h 321"/>
                <a:gd name="T38" fmla="*/ 8 w 489"/>
                <a:gd name="T39" fmla="*/ 272 h 321"/>
                <a:gd name="T40" fmla="*/ 0 w 489"/>
                <a:gd name="T41" fmla="*/ 272 h 321"/>
                <a:gd name="T42" fmla="*/ 8 w 489"/>
                <a:gd name="T43" fmla="*/ 256 h 321"/>
                <a:gd name="T44" fmla="*/ 16 w 489"/>
                <a:gd name="T45" fmla="*/ 248 h 321"/>
                <a:gd name="T46" fmla="*/ 0 w 489"/>
                <a:gd name="T47" fmla="*/ 232 h 321"/>
                <a:gd name="T48" fmla="*/ 0 w 489"/>
                <a:gd name="T49" fmla="*/ 224 h 321"/>
                <a:gd name="T50" fmla="*/ 16 w 489"/>
                <a:gd name="T51" fmla="*/ 208 h 321"/>
                <a:gd name="T52" fmla="*/ 72 w 489"/>
                <a:gd name="T53" fmla="*/ 208 h 321"/>
                <a:gd name="T54" fmla="*/ 96 w 489"/>
                <a:gd name="T55" fmla="*/ 192 h 321"/>
                <a:gd name="T56" fmla="*/ 112 w 489"/>
                <a:gd name="T57" fmla="*/ 184 h 321"/>
                <a:gd name="T58" fmla="*/ 112 w 489"/>
                <a:gd name="T59" fmla="*/ 160 h 321"/>
                <a:gd name="T60" fmla="*/ 80 w 489"/>
                <a:gd name="T61" fmla="*/ 120 h 321"/>
                <a:gd name="T62" fmla="*/ 72 w 489"/>
                <a:gd name="T63" fmla="*/ 80 h 321"/>
                <a:gd name="T64" fmla="*/ 88 w 489"/>
                <a:gd name="T65" fmla="*/ 56 h 321"/>
                <a:gd name="T66" fmla="*/ 88 w 489"/>
                <a:gd name="T67" fmla="*/ 40 h 321"/>
                <a:gd name="T68" fmla="*/ 72 w 489"/>
                <a:gd name="T69" fmla="*/ 8 h 321"/>
                <a:gd name="T70" fmla="*/ 128 w 489"/>
                <a:gd name="T71" fmla="*/ 8 h 321"/>
                <a:gd name="T72" fmla="*/ 144 w 489"/>
                <a:gd name="T73" fmla="*/ 16 h 321"/>
                <a:gd name="T74" fmla="*/ 168 w 489"/>
                <a:gd name="T75" fmla="*/ 0 h 321"/>
                <a:gd name="T76" fmla="*/ 208 w 489"/>
                <a:gd name="T77" fmla="*/ 72 h 321"/>
                <a:gd name="T78" fmla="*/ 280 w 489"/>
                <a:gd name="T79" fmla="*/ 72 h 321"/>
                <a:gd name="T80" fmla="*/ 296 w 489"/>
                <a:gd name="T81" fmla="*/ 80 h 321"/>
                <a:gd name="T82" fmla="*/ 312 w 489"/>
                <a:gd name="T83" fmla="*/ 72 h 321"/>
                <a:gd name="T84" fmla="*/ 336 w 489"/>
                <a:gd name="T85" fmla="*/ 88 h 321"/>
                <a:gd name="T86" fmla="*/ 336 w 489"/>
                <a:gd name="T87" fmla="*/ 112 h 321"/>
                <a:gd name="T88" fmla="*/ 352 w 489"/>
                <a:gd name="T89" fmla="*/ 128 h 321"/>
                <a:gd name="T90" fmla="*/ 360 w 489"/>
                <a:gd name="T91" fmla="*/ 112 h 321"/>
                <a:gd name="T92" fmla="*/ 376 w 489"/>
                <a:gd name="T93" fmla="*/ 128 h 321"/>
                <a:gd name="T94" fmla="*/ 408 w 489"/>
                <a:gd name="T95" fmla="*/ 128 h 321"/>
                <a:gd name="T96" fmla="*/ 416 w 489"/>
                <a:gd name="T97" fmla="*/ 120 h 321"/>
                <a:gd name="T98" fmla="*/ 464 w 489"/>
                <a:gd name="T99" fmla="*/ 152 h 321"/>
                <a:gd name="T100" fmla="*/ 472 w 489"/>
                <a:gd name="T101" fmla="*/ 192 h 321"/>
                <a:gd name="T102" fmla="*/ 472 w 489"/>
                <a:gd name="T103" fmla="*/ 216 h 321"/>
                <a:gd name="T104" fmla="*/ 488 w 489"/>
                <a:gd name="T105" fmla="*/ 248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89"/>
                <a:gd name="T160" fmla="*/ 0 h 321"/>
                <a:gd name="T161" fmla="*/ 489 w 489"/>
                <a:gd name="T162" fmla="*/ 321 h 32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Freeform 29"/>
            <p:cNvSpPr/>
            <p:nvPr/>
          </p:nvSpPr>
          <p:spPr bwMode="gray">
            <a:xfrm>
              <a:off x="3296623" y="2632084"/>
              <a:ext cx="363609" cy="358948"/>
            </a:xfrm>
            <a:custGeom>
              <a:avLst/>
              <a:gdLst>
                <a:gd name="T0" fmla="*/ 88 w 305"/>
                <a:gd name="T1" fmla="*/ 0 h 385"/>
                <a:gd name="T2" fmla="*/ 128 w 305"/>
                <a:gd name="T3" fmla="*/ 32 h 385"/>
                <a:gd name="T4" fmla="*/ 176 w 305"/>
                <a:gd name="T5" fmla="*/ 64 h 385"/>
                <a:gd name="T6" fmla="*/ 200 w 305"/>
                <a:gd name="T7" fmla="*/ 96 h 385"/>
                <a:gd name="T8" fmla="*/ 240 w 305"/>
                <a:gd name="T9" fmla="*/ 136 h 385"/>
                <a:gd name="T10" fmla="*/ 272 w 305"/>
                <a:gd name="T11" fmla="*/ 144 h 385"/>
                <a:gd name="T12" fmla="*/ 248 w 305"/>
                <a:gd name="T13" fmla="*/ 144 h 385"/>
                <a:gd name="T14" fmla="*/ 232 w 305"/>
                <a:gd name="T15" fmla="*/ 176 h 385"/>
                <a:gd name="T16" fmla="*/ 248 w 305"/>
                <a:gd name="T17" fmla="*/ 224 h 385"/>
                <a:gd name="T18" fmla="*/ 288 w 305"/>
                <a:gd name="T19" fmla="*/ 248 h 385"/>
                <a:gd name="T20" fmla="*/ 288 w 305"/>
                <a:gd name="T21" fmla="*/ 296 h 385"/>
                <a:gd name="T22" fmla="*/ 280 w 305"/>
                <a:gd name="T23" fmla="*/ 320 h 385"/>
                <a:gd name="T24" fmla="*/ 264 w 305"/>
                <a:gd name="T25" fmla="*/ 312 h 385"/>
                <a:gd name="T26" fmla="*/ 272 w 305"/>
                <a:gd name="T27" fmla="*/ 344 h 385"/>
                <a:gd name="T28" fmla="*/ 264 w 305"/>
                <a:gd name="T29" fmla="*/ 360 h 385"/>
                <a:gd name="T30" fmla="*/ 224 w 305"/>
                <a:gd name="T31" fmla="*/ 384 h 385"/>
                <a:gd name="T32" fmla="*/ 184 w 305"/>
                <a:gd name="T33" fmla="*/ 384 h 385"/>
                <a:gd name="T34" fmla="*/ 152 w 305"/>
                <a:gd name="T35" fmla="*/ 368 h 385"/>
                <a:gd name="T36" fmla="*/ 128 w 305"/>
                <a:gd name="T37" fmla="*/ 384 h 385"/>
                <a:gd name="T38" fmla="*/ 136 w 305"/>
                <a:gd name="T39" fmla="*/ 360 h 385"/>
                <a:gd name="T40" fmla="*/ 120 w 305"/>
                <a:gd name="T41" fmla="*/ 368 h 385"/>
                <a:gd name="T42" fmla="*/ 80 w 305"/>
                <a:gd name="T43" fmla="*/ 312 h 385"/>
                <a:gd name="T44" fmla="*/ 72 w 305"/>
                <a:gd name="T45" fmla="*/ 264 h 385"/>
                <a:gd name="T46" fmla="*/ 72 w 305"/>
                <a:gd name="T47" fmla="*/ 216 h 385"/>
                <a:gd name="T48" fmla="*/ 72 w 305"/>
                <a:gd name="T49" fmla="*/ 160 h 385"/>
                <a:gd name="T50" fmla="*/ 24 w 305"/>
                <a:gd name="T51" fmla="*/ 152 h 385"/>
                <a:gd name="T52" fmla="*/ 0 w 305"/>
                <a:gd name="T53" fmla="*/ 136 h 385"/>
                <a:gd name="T54" fmla="*/ 32 w 305"/>
                <a:gd name="T55" fmla="*/ 120 h 385"/>
                <a:gd name="T56" fmla="*/ 40 w 305"/>
                <a:gd name="T57" fmla="*/ 40 h 385"/>
                <a:gd name="T58" fmla="*/ 72 w 305"/>
                <a:gd name="T59" fmla="*/ 56 h 385"/>
                <a:gd name="T60" fmla="*/ 104 w 305"/>
                <a:gd name="T61" fmla="*/ 48 h 385"/>
                <a:gd name="T62" fmla="*/ 80 w 305"/>
                <a:gd name="T63" fmla="*/ 1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5"/>
                <a:gd name="T97" fmla="*/ 0 h 385"/>
                <a:gd name="T98" fmla="*/ 305 w 305"/>
                <a:gd name="T99" fmla="*/ 385 h 3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30"/>
            <p:cNvSpPr/>
            <p:nvPr/>
          </p:nvSpPr>
          <p:spPr bwMode="gray">
            <a:xfrm>
              <a:off x="2974296" y="2520906"/>
              <a:ext cx="447763" cy="335124"/>
            </a:xfrm>
            <a:custGeom>
              <a:avLst/>
              <a:gdLst>
                <a:gd name="T0" fmla="*/ 200 w 377"/>
                <a:gd name="T1" fmla="*/ 8 h 361"/>
                <a:gd name="T2" fmla="*/ 248 w 377"/>
                <a:gd name="T3" fmla="*/ 0 h 361"/>
                <a:gd name="T4" fmla="*/ 264 w 377"/>
                <a:gd name="T5" fmla="*/ 16 h 361"/>
                <a:gd name="T6" fmla="*/ 304 w 377"/>
                <a:gd name="T7" fmla="*/ 24 h 361"/>
                <a:gd name="T8" fmla="*/ 320 w 377"/>
                <a:gd name="T9" fmla="*/ 16 h 361"/>
                <a:gd name="T10" fmla="*/ 336 w 377"/>
                <a:gd name="T11" fmla="*/ 16 h 361"/>
                <a:gd name="T12" fmla="*/ 280 w 377"/>
                <a:gd name="T13" fmla="*/ 64 h 361"/>
                <a:gd name="T14" fmla="*/ 272 w 377"/>
                <a:gd name="T15" fmla="*/ 88 h 361"/>
                <a:gd name="T16" fmla="*/ 280 w 377"/>
                <a:gd name="T17" fmla="*/ 96 h 361"/>
                <a:gd name="T18" fmla="*/ 288 w 377"/>
                <a:gd name="T19" fmla="*/ 96 h 361"/>
                <a:gd name="T20" fmla="*/ 320 w 377"/>
                <a:gd name="T21" fmla="*/ 128 h 361"/>
                <a:gd name="T22" fmla="*/ 352 w 377"/>
                <a:gd name="T23" fmla="*/ 128 h 361"/>
                <a:gd name="T24" fmla="*/ 352 w 377"/>
                <a:gd name="T25" fmla="*/ 144 h 361"/>
                <a:gd name="T26" fmla="*/ 376 w 377"/>
                <a:gd name="T27" fmla="*/ 152 h 361"/>
                <a:gd name="T28" fmla="*/ 376 w 377"/>
                <a:gd name="T29" fmla="*/ 168 h 361"/>
                <a:gd name="T30" fmla="*/ 352 w 377"/>
                <a:gd name="T31" fmla="*/ 192 h 361"/>
                <a:gd name="T32" fmla="*/ 352 w 377"/>
                <a:gd name="T33" fmla="*/ 176 h 361"/>
                <a:gd name="T34" fmla="*/ 328 w 377"/>
                <a:gd name="T35" fmla="*/ 160 h 361"/>
                <a:gd name="T36" fmla="*/ 312 w 377"/>
                <a:gd name="T37" fmla="*/ 160 h 361"/>
                <a:gd name="T38" fmla="*/ 312 w 377"/>
                <a:gd name="T39" fmla="*/ 208 h 361"/>
                <a:gd name="T40" fmla="*/ 304 w 377"/>
                <a:gd name="T41" fmla="*/ 240 h 361"/>
                <a:gd name="T42" fmla="*/ 280 w 377"/>
                <a:gd name="T43" fmla="*/ 240 h 361"/>
                <a:gd name="T44" fmla="*/ 272 w 377"/>
                <a:gd name="T45" fmla="*/ 248 h 361"/>
                <a:gd name="T46" fmla="*/ 288 w 377"/>
                <a:gd name="T47" fmla="*/ 256 h 361"/>
                <a:gd name="T48" fmla="*/ 296 w 377"/>
                <a:gd name="T49" fmla="*/ 272 h 361"/>
                <a:gd name="T50" fmla="*/ 320 w 377"/>
                <a:gd name="T51" fmla="*/ 288 h 361"/>
                <a:gd name="T52" fmla="*/ 344 w 377"/>
                <a:gd name="T53" fmla="*/ 280 h 361"/>
                <a:gd name="T54" fmla="*/ 352 w 377"/>
                <a:gd name="T55" fmla="*/ 336 h 361"/>
                <a:gd name="T56" fmla="*/ 304 w 377"/>
                <a:gd name="T57" fmla="*/ 360 h 361"/>
                <a:gd name="T58" fmla="*/ 296 w 377"/>
                <a:gd name="T59" fmla="*/ 352 h 361"/>
                <a:gd name="T60" fmla="*/ 288 w 377"/>
                <a:gd name="T61" fmla="*/ 360 h 361"/>
                <a:gd name="T62" fmla="*/ 256 w 377"/>
                <a:gd name="T63" fmla="*/ 360 h 361"/>
                <a:gd name="T64" fmla="*/ 240 w 377"/>
                <a:gd name="T65" fmla="*/ 344 h 361"/>
                <a:gd name="T66" fmla="*/ 232 w 377"/>
                <a:gd name="T67" fmla="*/ 360 h 361"/>
                <a:gd name="T68" fmla="*/ 216 w 377"/>
                <a:gd name="T69" fmla="*/ 344 h 361"/>
                <a:gd name="T70" fmla="*/ 216 w 377"/>
                <a:gd name="T71" fmla="*/ 320 h 361"/>
                <a:gd name="T72" fmla="*/ 192 w 377"/>
                <a:gd name="T73" fmla="*/ 304 h 361"/>
                <a:gd name="T74" fmla="*/ 176 w 377"/>
                <a:gd name="T75" fmla="*/ 312 h 361"/>
                <a:gd name="T76" fmla="*/ 160 w 377"/>
                <a:gd name="T77" fmla="*/ 304 h 361"/>
                <a:gd name="T78" fmla="*/ 88 w 377"/>
                <a:gd name="T79" fmla="*/ 296 h 361"/>
                <a:gd name="T80" fmla="*/ 48 w 377"/>
                <a:gd name="T81" fmla="*/ 232 h 361"/>
                <a:gd name="T82" fmla="*/ 16 w 377"/>
                <a:gd name="T83" fmla="*/ 184 h 361"/>
                <a:gd name="T84" fmla="*/ 0 w 377"/>
                <a:gd name="T85" fmla="*/ 128 h 361"/>
                <a:gd name="T86" fmla="*/ 32 w 377"/>
                <a:gd name="T87" fmla="*/ 128 h 361"/>
                <a:gd name="T88" fmla="*/ 112 w 377"/>
                <a:gd name="T89" fmla="*/ 80 h 361"/>
                <a:gd name="T90" fmla="*/ 136 w 377"/>
                <a:gd name="T91" fmla="*/ 80 h 361"/>
                <a:gd name="T92" fmla="*/ 168 w 377"/>
                <a:gd name="T93" fmla="*/ 80 h 361"/>
                <a:gd name="T94" fmla="*/ 192 w 377"/>
                <a:gd name="T95" fmla="*/ 48 h 361"/>
                <a:gd name="T96" fmla="*/ 200 w 377"/>
                <a:gd name="T97" fmla="*/ 8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7"/>
                <a:gd name="T148" fmla="*/ 0 h 361"/>
                <a:gd name="T149" fmla="*/ 377 w 377"/>
                <a:gd name="T150" fmla="*/ 361 h 3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Freeform 31"/>
            <p:cNvSpPr/>
            <p:nvPr/>
          </p:nvSpPr>
          <p:spPr bwMode="invGray">
            <a:xfrm>
              <a:off x="2964770" y="2215959"/>
              <a:ext cx="296922" cy="425655"/>
            </a:xfrm>
            <a:custGeom>
              <a:avLst/>
              <a:gdLst>
                <a:gd name="T0" fmla="*/ 208 w 249"/>
                <a:gd name="T1" fmla="*/ 336 h 457"/>
                <a:gd name="T2" fmla="*/ 200 w 249"/>
                <a:gd name="T3" fmla="*/ 376 h 457"/>
                <a:gd name="T4" fmla="*/ 176 w 249"/>
                <a:gd name="T5" fmla="*/ 408 h 457"/>
                <a:gd name="T6" fmla="*/ 136 w 249"/>
                <a:gd name="T7" fmla="*/ 400 h 457"/>
                <a:gd name="T8" fmla="*/ 80 w 249"/>
                <a:gd name="T9" fmla="*/ 432 h 457"/>
                <a:gd name="T10" fmla="*/ 40 w 249"/>
                <a:gd name="T11" fmla="*/ 456 h 457"/>
                <a:gd name="T12" fmla="*/ 8 w 249"/>
                <a:gd name="T13" fmla="*/ 456 h 457"/>
                <a:gd name="T14" fmla="*/ 0 w 249"/>
                <a:gd name="T15" fmla="*/ 448 h 457"/>
                <a:gd name="T16" fmla="*/ 16 w 249"/>
                <a:gd name="T17" fmla="*/ 384 h 457"/>
                <a:gd name="T18" fmla="*/ 24 w 249"/>
                <a:gd name="T19" fmla="*/ 368 h 457"/>
                <a:gd name="T20" fmla="*/ 8 w 249"/>
                <a:gd name="T21" fmla="*/ 328 h 457"/>
                <a:gd name="T22" fmla="*/ 16 w 249"/>
                <a:gd name="T23" fmla="*/ 264 h 457"/>
                <a:gd name="T24" fmla="*/ 24 w 249"/>
                <a:gd name="T25" fmla="*/ 224 h 457"/>
                <a:gd name="T26" fmla="*/ 32 w 249"/>
                <a:gd name="T27" fmla="*/ 208 h 457"/>
                <a:gd name="T28" fmla="*/ 16 w 249"/>
                <a:gd name="T29" fmla="*/ 192 h 457"/>
                <a:gd name="T30" fmla="*/ 32 w 249"/>
                <a:gd name="T31" fmla="*/ 160 h 457"/>
                <a:gd name="T32" fmla="*/ 56 w 249"/>
                <a:gd name="T33" fmla="*/ 112 h 457"/>
                <a:gd name="T34" fmla="*/ 56 w 249"/>
                <a:gd name="T35" fmla="*/ 80 h 457"/>
                <a:gd name="T36" fmla="*/ 72 w 249"/>
                <a:gd name="T37" fmla="*/ 80 h 457"/>
                <a:gd name="T38" fmla="*/ 120 w 249"/>
                <a:gd name="T39" fmla="*/ 24 h 457"/>
                <a:gd name="T40" fmla="*/ 144 w 249"/>
                <a:gd name="T41" fmla="*/ 16 h 457"/>
                <a:gd name="T42" fmla="*/ 168 w 249"/>
                <a:gd name="T43" fmla="*/ 0 h 457"/>
                <a:gd name="T44" fmla="*/ 176 w 249"/>
                <a:gd name="T45" fmla="*/ 8 h 457"/>
                <a:gd name="T46" fmla="*/ 216 w 249"/>
                <a:gd name="T47" fmla="*/ 0 h 457"/>
                <a:gd name="T48" fmla="*/ 240 w 249"/>
                <a:gd name="T49" fmla="*/ 24 h 457"/>
                <a:gd name="T50" fmla="*/ 216 w 249"/>
                <a:gd name="T51" fmla="*/ 32 h 457"/>
                <a:gd name="T52" fmla="*/ 208 w 249"/>
                <a:gd name="T53" fmla="*/ 48 h 457"/>
                <a:gd name="T54" fmla="*/ 240 w 249"/>
                <a:gd name="T55" fmla="*/ 48 h 457"/>
                <a:gd name="T56" fmla="*/ 248 w 249"/>
                <a:gd name="T57" fmla="*/ 88 h 457"/>
                <a:gd name="T58" fmla="*/ 232 w 249"/>
                <a:gd name="T59" fmla="*/ 120 h 457"/>
                <a:gd name="T60" fmla="*/ 216 w 249"/>
                <a:gd name="T61" fmla="*/ 104 h 457"/>
                <a:gd name="T62" fmla="*/ 192 w 249"/>
                <a:gd name="T63" fmla="*/ 120 h 457"/>
                <a:gd name="T64" fmla="*/ 200 w 249"/>
                <a:gd name="T65" fmla="*/ 136 h 457"/>
                <a:gd name="T66" fmla="*/ 184 w 249"/>
                <a:gd name="T67" fmla="*/ 160 h 457"/>
                <a:gd name="T68" fmla="*/ 224 w 249"/>
                <a:gd name="T69" fmla="*/ 216 h 457"/>
                <a:gd name="T70" fmla="*/ 192 w 249"/>
                <a:gd name="T71" fmla="*/ 304 h 457"/>
                <a:gd name="T72" fmla="*/ 208 w 249"/>
                <a:gd name="T73" fmla="*/ 33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9"/>
                <a:gd name="T112" fmla="*/ 0 h 457"/>
                <a:gd name="T113" fmla="*/ 249 w 249"/>
                <a:gd name="T114" fmla="*/ 457 h 4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Freeform 32"/>
            <p:cNvSpPr/>
            <p:nvPr/>
          </p:nvSpPr>
          <p:spPr bwMode="gray">
            <a:xfrm>
              <a:off x="2650383" y="2290608"/>
              <a:ext cx="382663" cy="565422"/>
            </a:xfrm>
            <a:custGeom>
              <a:avLst/>
              <a:gdLst>
                <a:gd name="T0" fmla="*/ 320 w 321"/>
                <a:gd name="T1" fmla="*/ 480 h 609"/>
                <a:gd name="T2" fmla="*/ 296 w 321"/>
                <a:gd name="T3" fmla="*/ 496 h 609"/>
                <a:gd name="T4" fmla="*/ 280 w 321"/>
                <a:gd name="T5" fmla="*/ 488 h 609"/>
                <a:gd name="T6" fmla="*/ 224 w 321"/>
                <a:gd name="T7" fmla="*/ 488 h 609"/>
                <a:gd name="T8" fmla="*/ 240 w 321"/>
                <a:gd name="T9" fmla="*/ 520 h 609"/>
                <a:gd name="T10" fmla="*/ 224 w 321"/>
                <a:gd name="T11" fmla="*/ 560 h 609"/>
                <a:gd name="T12" fmla="*/ 232 w 321"/>
                <a:gd name="T13" fmla="*/ 608 h 609"/>
                <a:gd name="T14" fmla="*/ 200 w 321"/>
                <a:gd name="T15" fmla="*/ 600 h 609"/>
                <a:gd name="T16" fmla="*/ 152 w 321"/>
                <a:gd name="T17" fmla="*/ 568 h 609"/>
                <a:gd name="T18" fmla="*/ 96 w 321"/>
                <a:gd name="T19" fmla="*/ 552 h 609"/>
                <a:gd name="T20" fmla="*/ 56 w 321"/>
                <a:gd name="T21" fmla="*/ 520 h 609"/>
                <a:gd name="T22" fmla="*/ 16 w 321"/>
                <a:gd name="T23" fmla="*/ 520 h 609"/>
                <a:gd name="T24" fmla="*/ 16 w 321"/>
                <a:gd name="T25" fmla="*/ 512 h 609"/>
                <a:gd name="T26" fmla="*/ 0 w 321"/>
                <a:gd name="T27" fmla="*/ 504 h 609"/>
                <a:gd name="T28" fmla="*/ 8 w 321"/>
                <a:gd name="T29" fmla="*/ 496 h 609"/>
                <a:gd name="T30" fmla="*/ 8 w 321"/>
                <a:gd name="T31" fmla="*/ 472 h 609"/>
                <a:gd name="T32" fmla="*/ 0 w 321"/>
                <a:gd name="T33" fmla="*/ 464 h 609"/>
                <a:gd name="T34" fmla="*/ 16 w 321"/>
                <a:gd name="T35" fmla="*/ 456 h 609"/>
                <a:gd name="T36" fmla="*/ 48 w 321"/>
                <a:gd name="T37" fmla="*/ 456 h 609"/>
                <a:gd name="T38" fmla="*/ 48 w 321"/>
                <a:gd name="T39" fmla="*/ 344 h 609"/>
                <a:gd name="T40" fmla="*/ 88 w 321"/>
                <a:gd name="T41" fmla="*/ 344 h 609"/>
                <a:gd name="T42" fmla="*/ 88 w 321"/>
                <a:gd name="T43" fmla="*/ 360 h 609"/>
                <a:gd name="T44" fmla="*/ 112 w 321"/>
                <a:gd name="T45" fmla="*/ 360 h 609"/>
                <a:gd name="T46" fmla="*/ 112 w 321"/>
                <a:gd name="T47" fmla="*/ 328 h 609"/>
                <a:gd name="T48" fmla="*/ 160 w 321"/>
                <a:gd name="T49" fmla="*/ 328 h 609"/>
                <a:gd name="T50" fmla="*/ 168 w 321"/>
                <a:gd name="T51" fmla="*/ 280 h 609"/>
                <a:gd name="T52" fmla="*/ 168 w 321"/>
                <a:gd name="T53" fmla="*/ 248 h 609"/>
                <a:gd name="T54" fmla="*/ 144 w 321"/>
                <a:gd name="T55" fmla="*/ 232 h 609"/>
                <a:gd name="T56" fmla="*/ 112 w 321"/>
                <a:gd name="T57" fmla="*/ 208 h 609"/>
                <a:gd name="T58" fmla="*/ 96 w 321"/>
                <a:gd name="T59" fmla="*/ 184 h 609"/>
                <a:gd name="T60" fmla="*/ 104 w 321"/>
                <a:gd name="T61" fmla="*/ 144 h 609"/>
                <a:gd name="T62" fmla="*/ 120 w 321"/>
                <a:gd name="T63" fmla="*/ 128 h 609"/>
                <a:gd name="T64" fmla="*/ 144 w 321"/>
                <a:gd name="T65" fmla="*/ 144 h 609"/>
                <a:gd name="T66" fmla="*/ 176 w 321"/>
                <a:gd name="T67" fmla="*/ 144 h 609"/>
                <a:gd name="T68" fmla="*/ 184 w 321"/>
                <a:gd name="T69" fmla="*/ 120 h 609"/>
                <a:gd name="T70" fmla="*/ 200 w 321"/>
                <a:gd name="T71" fmla="*/ 120 h 609"/>
                <a:gd name="T72" fmla="*/ 192 w 321"/>
                <a:gd name="T73" fmla="*/ 88 h 609"/>
                <a:gd name="T74" fmla="*/ 248 w 321"/>
                <a:gd name="T75" fmla="*/ 32 h 609"/>
                <a:gd name="T76" fmla="*/ 248 w 321"/>
                <a:gd name="T77" fmla="*/ 16 h 609"/>
                <a:gd name="T78" fmla="*/ 280 w 321"/>
                <a:gd name="T79" fmla="*/ 16 h 609"/>
                <a:gd name="T80" fmla="*/ 288 w 321"/>
                <a:gd name="T81" fmla="*/ 24 h 609"/>
                <a:gd name="T82" fmla="*/ 296 w 321"/>
                <a:gd name="T83" fmla="*/ 8 h 609"/>
                <a:gd name="T84" fmla="*/ 304 w 321"/>
                <a:gd name="T85" fmla="*/ 0 h 609"/>
                <a:gd name="T86" fmla="*/ 320 w 321"/>
                <a:gd name="T87" fmla="*/ 24 h 609"/>
                <a:gd name="T88" fmla="*/ 320 w 321"/>
                <a:gd name="T89" fmla="*/ 32 h 609"/>
                <a:gd name="T90" fmla="*/ 280 w 321"/>
                <a:gd name="T91" fmla="*/ 112 h 609"/>
                <a:gd name="T92" fmla="*/ 296 w 321"/>
                <a:gd name="T93" fmla="*/ 128 h 609"/>
                <a:gd name="T94" fmla="*/ 280 w 321"/>
                <a:gd name="T95" fmla="*/ 184 h 609"/>
                <a:gd name="T96" fmla="*/ 272 w 321"/>
                <a:gd name="T97" fmla="*/ 248 h 609"/>
                <a:gd name="T98" fmla="*/ 288 w 321"/>
                <a:gd name="T99" fmla="*/ 288 h 609"/>
                <a:gd name="T100" fmla="*/ 264 w 321"/>
                <a:gd name="T101" fmla="*/ 360 h 609"/>
                <a:gd name="T102" fmla="*/ 272 w 321"/>
                <a:gd name="T103" fmla="*/ 376 h 609"/>
                <a:gd name="T104" fmla="*/ 288 w 321"/>
                <a:gd name="T105" fmla="*/ 432 h 609"/>
                <a:gd name="T106" fmla="*/ 320 w 321"/>
                <a:gd name="T107" fmla="*/ 480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1"/>
                <a:gd name="T163" fmla="*/ 0 h 609"/>
                <a:gd name="T164" fmla="*/ 321 w 321"/>
                <a:gd name="T165" fmla="*/ 609 h 60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 33"/>
            <p:cNvSpPr/>
            <p:nvPr/>
          </p:nvSpPr>
          <p:spPr bwMode="invGray">
            <a:xfrm>
              <a:off x="2578932" y="2298549"/>
              <a:ext cx="208003" cy="290653"/>
            </a:xfrm>
            <a:custGeom>
              <a:avLst/>
              <a:gdLst>
                <a:gd name="T0" fmla="*/ 176 w 177"/>
                <a:gd name="T1" fmla="*/ 120 h 313"/>
                <a:gd name="T2" fmla="*/ 160 w 177"/>
                <a:gd name="T3" fmla="*/ 104 h 313"/>
                <a:gd name="T4" fmla="*/ 120 w 177"/>
                <a:gd name="T5" fmla="*/ 88 h 313"/>
                <a:gd name="T6" fmla="*/ 136 w 177"/>
                <a:gd name="T7" fmla="*/ 32 h 313"/>
                <a:gd name="T8" fmla="*/ 128 w 177"/>
                <a:gd name="T9" fmla="*/ 0 h 313"/>
                <a:gd name="T10" fmla="*/ 72 w 177"/>
                <a:gd name="T11" fmla="*/ 56 h 313"/>
                <a:gd name="T12" fmla="*/ 64 w 177"/>
                <a:gd name="T13" fmla="*/ 112 h 313"/>
                <a:gd name="T14" fmla="*/ 40 w 177"/>
                <a:gd name="T15" fmla="*/ 120 h 313"/>
                <a:gd name="T16" fmla="*/ 8 w 177"/>
                <a:gd name="T17" fmla="*/ 144 h 313"/>
                <a:gd name="T18" fmla="*/ 0 w 177"/>
                <a:gd name="T19" fmla="*/ 168 h 313"/>
                <a:gd name="T20" fmla="*/ 40 w 177"/>
                <a:gd name="T21" fmla="*/ 192 h 313"/>
                <a:gd name="T22" fmla="*/ 40 w 177"/>
                <a:gd name="T23" fmla="*/ 224 h 313"/>
                <a:gd name="T24" fmla="*/ 48 w 177"/>
                <a:gd name="T25" fmla="*/ 240 h 313"/>
                <a:gd name="T26" fmla="*/ 40 w 177"/>
                <a:gd name="T27" fmla="*/ 264 h 313"/>
                <a:gd name="T28" fmla="*/ 48 w 177"/>
                <a:gd name="T29" fmla="*/ 280 h 313"/>
                <a:gd name="T30" fmla="*/ 96 w 177"/>
                <a:gd name="T31" fmla="*/ 312 h 313"/>
                <a:gd name="T32" fmla="*/ 112 w 177"/>
                <a:gd name="T33" fmla="*/ 312 h 313"/>
                <a:gd name="T34" fmla="*/ 112 w 177"/>
                <a:gd name="T35" fmla="*/ 296 h 313"/>
                <a:gd name="T36" fmla="*/ 128 w 177"/>
                <a:gd name="T37" fmla="*/ 272 h 313"/>
                <a:gd name="T38" fmla="*/ 120 w 177"/>
                <a:gd name="T39" fmla="*/ 240 h 313"/>
                <a:gd name="T40" fmla="*/ 112 w 177"/>
                <a:gd name="T41" fmla="*/ 240 h 313"/>
                <a:gd name="T42" fmla="*/ 104 w 177"/>
                <a:gd name="T43" fmla="*/ 208 h 313"/>
                <a:gd name="T44" fmla="*/ 120 w 177"/>
                <a:gd name="T45" fmla="*/ 208 h 313"/>
                <a:gd name="T46" fmla="*/ 120 w 177"/>
                <a:gd name="T47" fmla="*/ 176 h 313"/>
                <a:gd name="T48" fmla="*/ 136 w 177"/>
                <a:gd name="T49" fmla="*/ 176 h 313"/>
                <a:gd name="T50" fmla="*/ 152 w 177"/>
                <a:gd name="T51" fmla="*/ 184 h 313"/>
                <a:gd name="T52" fmla="*/ 160 w 177"/>
                <a:gd name="T53" fmla="*/ 136 h 313"/>
                <a:gd name="T54" fmla="*/ 176 w 177"/>
                <a:gd name="T55" fmla="*/ 120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7"/>
                <a:gd name="T85" fmla="*/ 0 h 313"/>
                <a:gd name="T86" fmla="*/ 177 w 177"/>
                <a:gd name="T87" fmla="*/ 313 h 31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Freeform 34"/>
            <p:cNvSpPr/>
            <p:nvPr/>
          </p:nvSpPr>
          <p:spPr bwMode="invGray">
            <a:xfrm>
              <a:off x="1831071" y="2007897"/>
              <a:ext cx="1019376" cy="781426"/>
            </a:xfrm>
            <a:custGeom>
              <a:avLst/>
              <a:gdLst>
                <a:gd name="T0" fmla="*/ 632 w 857"/>
                <a:gd name="T1" fmla="*/ 480 h 841"/>
                <a:gd name="T2" fmla="*/ 672 w 857"/>
                <a:gd name="T3" fmla="*/ 536 h 841"/>
                <a:gd name="T4" fmla="*/ 672 w 857"/>
                <a:gd name="T5" fmla="*/ 568 h 841"/>
                <a:gd name="T6" fmla="*/ 736 w 857"/>
                <a:gd name="T7" fmla="*/ 624 h 841"/>
                <a:gd name="T8" fmla="*/ 744 w 857"/>
                <a:gd name="T9" fmla="*/ 600 h 841"/>
                <a:gd name="T10" fmla="*/ 752 w 857"/>
                <a:gd name="T11" fmla="*/ 552 h 841"/>
                <a:gd name="T12" fmla="*/ 736 w 857"/>
                <a:gd name="T13" fmla="*/ 520 h 841"/>
                <a:gd name="T14" fmla="*/ 752 w 857"/>
                <a:gd name="T15" fmla="*/ 488 h 841"/>
                <a:gd name="T16" fmla="*/ 800 w 857"/>
                <a:gd name="T17" fmla="*/ 512 h 841"/>
                <a:gd name="T18" fmla="*/ 856 w 857"/>
                <a:gd name="T19" fmla="*/ 552 h 841"/>
                <a:gd name="T20" fmla="*/ 800 w 857"/>
                <a:gd name="T21" fmla="*/ 632 h 841"/>
                <a:gd name="T22" fmla="*/ 776 w 857"/>
                <a:gd name="T23" fmla="*/ 664 h 841"/>
                <a:gd name="T24" fmla="*/ 736 w 857"/>
                <a:gd name="T25" fmla="*/ 648 h 841"/>
                <a:gd name="T26" fmla="*/ 704 w 857"/>
                <a:gd name="T27" fmla="*/ 752 h 841"/>
                <a:gd name="T28" fmla="*/ 696 w 857"/>
                <a:gd name="T29" fmla="*/ 776 h 841"/>
                <a:gd name="T30" fmla="*/ 688 w 857"/>
                <a:gd name="T31" fmla="*/ 808 h 841"/>
                <a:gd name="T32" fmla="*/ 632 w 857"/>
                <a:gd name="T33" fmla="*/ 840 h 841"/>
                <a:gd name="T34" fmla="*/ 592 w 857"/>
                <a:gd name="T35" fmla="*/ 760 h 841"/>
                <a:gd name="T36" fmla="*/ 576 w 857"/>
                <a:gd name="T37" fmla="*/ 752 h 841"/>
                <a:gd name="T38" fmla="*/ 528 w 857"/>
                <a:gd name="T39" fmla="*/ 696 h 841"/>
                <a:gd name="T40" fmla="*/ 496 w 857"/>
                <a:gd name="T41" fmla="*/ 712 h 841"/>
                <a:gd name="T42" fmla="*/ 488 w 857"/>
                <a:gd name="T43" fmla="*/ 728 h 841"/>
                <a:gd name="T44" fmla="*/ 480 w 857"/>
                <a:gd name="T45" fmla="*/ 776 h 841"/>
                <a:gd name="T46" fmla="*/ 464 w 857"/>
                <a:gd name="T47" fmla="*/ 744 h 841"/>
                <a:gd name="T48" fmla="*/ 416 w 857"/>
                <a:gd name="T49" fmla="*/ 728 h 841"/>
                <a:gd name="T50" fmla="*/ 408 w 857"/>
                <a:gd name="T51" fmla="*/ 688 h 841"/>
                <a:gd name="T52" fmla="*/ 456 w 857"/>
                <a:gd name="T53" fmla="*/ 696 h 841"/>
                <a:gd name="T54" fmla="*/ 488 w 857"/>
                <a:gd name="T55" fmla="*/ 672 h 841"/>
                <a:gd name="T56" fmla="*/ 464 w 857"/>
                <a:gd name="T57" fmla="*/ 640 h 841"/>
                <a:gd name="T58" fmla="*/ 504 w 857"/>
                <a:gd name="T59" fmla="*/ 600 h 841"/>
                <a:gd name="T60" fmla="*/ 536 w 857"/>
                <a:gd name="T61" fmla="*/ 568 h 841"/>
                <a:gd name="T62" fmla="*/ 480 w 857"/>
                <a:gd name="T63" fmla="*/ 408 h 841"/>
                <a:gd name="T64" fmla="*/ 408 w 857"/>
                <a:gd name="T65" fmla="*/ 360 h 841"/>
                <a:gd name="T66" fmla="*/ 344 w 857"/>
                <a:gd name="T67" fmla="*/ 336 h 841"/>
                <a:gd name="T68" fmla="*/ 280 w 857"/>
                <a:gd name="T69" fmla="*/ 312 h 841"/>
                <a:gd name="T70" fmla="*/ 208 w 857"/>
                <a:gd name="T71" fmla="*/ 336 h 841"/>
                <a:gd name="T72" fmla="*/ 48 w 857"/>
                <a:gd name="T73" fmla="*/ 240 h 841"/>
                <a:gd name="T74" fmla="*/ 8 w 857"/>
                <a:gd name="T75" fmla="*/ 160 h 841"/>
                <a:gd name="T76" fmla="*/ 48 w 857"/>
                <a:gd name="T77" fmla="*/ 152 h 841"/>
                <a:gd name="T78" fmla="*/ 112 w 857"/>
                <a:gd name="T79" fmla="*/ 96 h 841"/>
                <a:gd name="T80" fmla="*/ 136 w 857"/>
                <a:gd name="T81" fmla="*/ 64 h 841"/>
                <a:gd name="T82" fmla="*/ 216 w 857"/>
                <a:gd name="T83" fmla="*/ 32 h 841"/>
                <a:gd name="T84" fmla="*/ 232 w 857"/>
                <a:gd name="T85" fmla="*/ 0 h 841"/>
                <a:gd name="T86" fmla="*/ 288 w 857"/>
                <a:gd name="T87" fmla="*/ 72 h 841"/>
                <a:gd name="T88" fmla="*/ 296 w 857"/>
                <a:gd name="T89" fmla="*/ 128 h 841"/>
                <a:gd name="T90" fmla="*/ 312 w 857"/>
                <a:gd name="T91" fmla="*/ 176 h 841"/>
                <a:gd name="T92" fmla="*/ 336 w 857"/>
                <a:gd name="T93" fmla="*/ 192 h 841"/>
                <a:gd name="T94" fmla="*/ 408 w 857"/>
                <a:gd name="T95" fmla="*/ 176 h 841"/>
                <a:gd name="T96" fmla="*/ 408 w 857"/>
                <a:gd name="T97" fmla="*/ 216 h 841"/>
                <a:gd name="T98" fmla="*/ 384 w 857"/>
                <a:gd name="T99" fmla="*/ 256 h 841"/>
                <a:gd name="T100" fmla="*/ 432 w 857"/>
                <a:gd name="T101" fmla="*/ 328 h 841"/>
                <a:gd name="T102" fmla="*/ 496 w 857"/>
                <a:gd name="T103" fmla="*/ 344 h 841"/>
                <a:gd name="T104" fmla="*/ 528 w 857"/>
                <a:gd name="T105" fmla="*/ 320 h 841"/>
                <a:gd name="T106" fmla="*/ 584 w 857"/>
                <a:gd name="T107" fmla="*/ 320 h 841"/>
                <a:gd name="T108" fmla="*/ 624 w 857"/>
                <a:gd name="T109" fmla="*/ 336 h 841"/>
                <a:gd name="T110" fmla="*/ 576 w 857"/>
                <a:gd name="T111" fmla="*/ 392 h 841"/>
                <a:gd name="T112" fmla="*/ 600 w 857"/>
                <a:gd name="T113" fmla="*/ 45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7"/>
                <a:gd name="T172" fmla="*/ 0 h 841"/>
                <a:gd name="T173" fmla="*/ 857 w 857"/>
                <a:gd name="T174" fmla="*/ 841 h 8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Freeform 35"/>
            <p:cNvSpPr/>
            <p:nvPr/>
          </p:nvSpPr>
          <p:spPr bwMode="invGray">
            <a:xfrm>
              <a:off x="2154985" y="1286826"/>
              <a:ext cx="1694197" cy="1153079"/>
            </a:xfrm>
            <a:custGeom>
              <a:avLst/>
              <a:gdLst>
                <a:gd name="T0" fmla="*/ 16 w 1425"/>
                <a:gd name="T1" fmla="*/ 896 h 1241"/>
                <a:gd name="T2" fmla="*/ 64 w 1425"/>
                <a:gd name="T3" fmla="*/ 968 h 1241"/>
                <a:gd name="T4" fmla="*/ 136 w 1425"/>
                <a:gd name="T5" fmla="*/ 976 h 1241"/>
                <a:gd name="T6" fmla="*/ 112 w 1425"/>
                <a:gd name="T7" fmla="*/ 1032 h 1241"/>
                <a:gd name="T8" fmla="*/ 216 w 1425"/>
                <a:gd name="T9" fmla="*/ 1128 h 1241"/>
                <a:gd name="T10" fmla="*/ 256 w 1425"/>
                <a:gd name="T11" fmla="*/ 1096 h 1241"/>
                <a:gd name="T12" fmla="*/ 352 w 1425"/>
                <a:gd name="T13" fmla="*/ 1104 h 1241"/>
                <a:gd name="T14" fmla="*/ 328 w 1425"/>
                <a:gd name="T15" fmla="*/ 1240 h 1241"/>
                <a:gd name="T16" fmla="*/ 424 w 1425"/>
                <a:gd name="T17" fmla="*/ 1200 h 1241"/>
                <a:gd name="T18" fmla="*/ 496 w 1425"/>
                <a:gd name="T19" fmla="*/ 1112 h 1241"/>
                <a:gd name="T20" fmla="*/ 560 w 1425"/>
                <a:gd name="T21" fmla="*/ 1224 h 1241"/>
                <a:gd name="T22" fmla="*/ 600 w 1425"/>
                <a:gd name="T23" fmla="*/ 1200 h 1241"/>
                <a:gd name="T24" fmla="*/ 664 w 1425"/>
                <a:gd name="T25" fmla="*/ 1112 h 1241"/>
                <a:gd name="T26" fmla="*/ 704 w 1425"/>
                <a:gd name="T27" fmla="*/ 1096 h 1241"/>
                <a:gd name="T28" fmla="*/ 736 w 1425"/>
                <a:gd name="T29" fmla="*/ 1096 h 1241"/>
                <a:gd name="T30" fmla="*/ 800 w 1425"/>
                <a:gd name="T31" fmla="*/ 1024 h 1241"/>
                <a:gd name="T32" fmla="*/ 864 w 1425"/>
                <a:gd name="T33" fmla="*/ 1008 h 1241"/>
                <a:gd name="T34" fmla="*/ 896 w 1425"/>
                <a:gd name="T35" fmla="*/ 920 h 1241"/>
                <a:gd name="T36" fmla="*/ 944 w 1425"/>
                <a:gd name="T37" fmla="*/ 912 h 1241"/>
                <a:gd name="T38" fmla="*/ 1008 w 1425"/>
                <a:gd name="T39" fmla="*/ 872 h 1241"/>
                <a:gd name="T40" fmla="*/ 1088 w 1425"/>
                <a:gd name="T41" fmla="*/ 824 h 1241"/>
                <a:gd name="T42" fmla="*/ 1128 w 1425"/>
                <a:gd name="T43" fmla="*/ 920 h 1241"/>
                <a:gd name="T44" fmla="*/ 1176 w 1425"/>
                <a:gd name="T45" fmla="*/ 888 h 1241"/>
                <a:gd name="T46" fmla="*/ 1176 w 1425"/>
                <a:gd name="T47" fmla="*/ 840 h 1241"/>
                <a:gd name="T48" fmla="*/ 1352 w 1425"/>
                <a:gd name="T49" fmla="*/ 784 h 1241"/>
                <a:gd name="T50" fmla="*/ 1376 w 1425"/>
                <a:gd name="T51" fmla="*/ 728 h 1241"/>
                <a:gd name="T52" fmla="*/ 1312 w 1425"/>
                <a:gd name="T53" fmla="*/ 672 h 1241"/>
                <a:gd name="T54" fmla="*/ 1264 w 1425"/>
                <a:gd name="T55" fmla="*/ 560 h 1241"/>
                <a:gd name="T56" fmla="*/ 1336 w 1425"/>
                <a:gd name="T57" fmla="*/ 560 h 1241"/>
                <a:gd name="T58" fmla="*/ 1352 w 1425"/>
                <a:gd name="T59" fmla="*/ 472 h 1241"/>
                <a:gd name="T60" fmla="*/ 1296 w 1425"/>
                <a:gd name="T61" fmla="*/ 432 h 1241"/>
                <a:gd name="T62" fmla="*/ 1392 w 1425"/>
                <a:gd name="T63" fmla="*/ 296 h 1241"/>
                <a:gd name="T64" fmla="*/ 1424 w 1425"/>
                <a:gd name="T65" fmla="*/ 128 h 1241"/>
                <a:gd name="T66" fmla="*/ 1344 w 1425"/>
                <a:gd name="T67" fmla="*/ 128 h 1241"/>
                <a:gd name="T68" fmla="*/ 1264 w 1425"/>
                <a:gd name="T69" fmla="*/ 72 h 1241"/>
                <a:gd name="T70" fmla="*/ 1192 w 1425"/>
                <a:gd name="T71" fmla="*/ 64 h 1241"/>
                <a:gd name="T72" fmla="*/ 1168 w 1425"/>
                <a:gd name="T73" fmla="*/ 0 h 1241"/>
                <a:gd name="T74" fmla="*/ 1160 w 1425"/>
                <a:gd name="T75" fmla="*/ 64 h 1241"/>
                <a:gd name="T76" fmla="*/ 1128 w 1425"/>
                <a:gd name="T77" fmla="*/ 168 h 1241"/>
                <a:gd name="T78" fmla="*/ 1120 w 1425"/>
                <a:gd name="T79" fmla="*/ 240 h 1241"/>
                <a:gd name="T80" fmla="*/ 992 w 1425"/>
                <a:gd name="T81" fmla="*/ 280 h 1241"/>
                <a:gd name="T82" fmla="*/ 992 w 1425"/>
                <a:gd name="T83" fmla="*/ 432 h 1241"/>
                <a:gd name="T84" fmla="*/ 1056 w 1425"/>
                <a:gd name="T85" fmla="*/ 416 h 1241"/>
                <a:gd name="T86" fmla="*/ 1136 w 1425"/>
                <a:gd name="T87" fmla="*/ 448 h 1241"/>
                <a:gd name="T88" fmla="*/ 1136 w 1425"/>
                <a:gd name="T89" fmla="*/ 504 h 1241"/>
                <a:gd name="T90" fmla="*/ 1040 w 1425"/>
                <a:gd name="T91" fmla="*/ 536 h 1241"/>
                <a:gd name="T92" fmla="*/ 992 w 1425"/>
                <a:gd name="T93" fmla="*/ 592 h 1241"/>
                <a:gd name="T94" fmla="*/ 864 w 1425"/>
                <a:gd name="T95" fmla="*/ 664 h 1241"/>
                <a:gd name="T96" fmla="*/ 760 w 1425"/>
                <a:gd name="T97" fmla="*/ 648 h 1241"/>
                <a:gd name="T98" fmla="*/ 768 w 1425"/>
                <a:gd name="T99" fmla="*/ 752 h 1241"/>
                <a:gd name="T100" fmla="*/ 640 w 1425"/>
                <a:gd name="T101" fmla="*/ 848 h 1241"/>
                <a:gd name="T102" fmla="*/ 456 w 1425"/>
                <a:gd name="T103" fmla="*/ 880 h 1241"/>
                <a:gd name="T104" fmla="*/ 352 w 1425"/>
                <a:gd name="T105" fmla="*/ 888 h 1241"/>
                <a:gd name="T106" fmla="*/ 248 w 1425"/>
                <a:gd name="T107" fmla="*/ 864 h 1241"/>
                <a:gd name="T108" fmla="*/ 96 w 1425"/>
                <a:gd name="T109" fmla="*/ 81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25"/>
                <a:gd name="T166" fmla="*/ 0 h 1241"/>
                <a:gd name="T167" fmla="*/ 1425 w 1425"/>
                <a:gd name="T168" fmla="*/ 1241 h 12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36"/>
            <p:cNvSpPr/>
            <p:nvPr/>
          </p:nvSpPr>
          <p:spPr bwMode="invGray">
            <a:xfrm>
              <a:off x="592577" y="1480594"/>
              <a:ext cx="1514774" cy="959311"/>
            </a:xfrm>
            <a:custGeom>
              <a:avLst/>
              <a:gdLst>
                <a:gd name="T0" fmla="*/ 1256 w 1273"/>
                <a:gd name="T1" fmla="*/ 576 h 1033"/>
                <a:gd name="T2" fmla="*/ 1240 w 1273"/>
                <a:gd name="T3" fmla="*/ 632 h 1033"/>
                <a:gd name="T4" fmla="*/ 1176 w 1273"/>
                <a:gd name="T5" fmla="*/ 632 h 1033"/>
                <a:gd name="T6" fmla="*/ 1152 w 1273"/>
                <a:gd name="T7" fmla="*/ 664 h 1033"/>
                <a:gd name="T8" fmla="*/ 1080 w 1273"/>
                <a:gd name="T9" fmla="*/ 720 h 1033"/>
                <a:gd name="T10" fmla="*/ 1048 w 1273"/>
                <a:gd name="T11" fmla="*/ 728 h 1033"/>
                <a:gd name="T12" fmla="*/ 936 w 1273"/>
                <a:gd name="T13" fmla="*/ 824 h 1033"/>
                <a:gd name="T14" fmla="*/ 880 w 1273"/>
                <a:gd name="T15" fmla="*/ 880 h 1033"/>
                <a:gd name="T16" fmla="*/ 920 w 1273"/>
                <a:gd name="T17" fmla="*/ 944 h 1033"/>
                <a:gd name="T18" fmla="*/ 888 w 1273"/>
                <a:gd name="T19" fmla="*/ 992 h 1033"/>
                <a:gd name="T20" fmla="*/ 896 w 1273"/>
                <a:gd name="T21" fmla="*/ 1032 h 1033"/>
                <a:gd name="T22" fmla="*/ 840 w 1273"/>
                <a:gd name="T23" fmla="*/ 1016 h 1033"/>
                <a:gd name="T24" fmla="*/ 808 w 1273"/>
                <a:gd name="T25" fmla="*/ 1000 h 1033"/>
                <a:gd name="T26" fmla="*/ 736 w 1273"/>
                <a:gd name="T27" fmla="*/ 960 h 1033"/>
                <a:gd name="T28" fmla="*/ 600 w 1273"/>
                <a:gd name="T29" fmla="*/ 984 h 1033"/>
                <a:gd name="T30" fmla="*/ 512 w 1273"/>
                <a:gd name="T31" fmla="*/ 992 h 1033"/>
                <a:gd name="T32" fmla="*/ 432 w 1273"/>
                <a:gd name="T33" fmla="*/ 952 h 1033"/>
                <a:gd name="T34" fmla="*/ 368 w 1273"/>
                <a:gd name="T35" fmla="*/ 960 h 1033"/>
                <a:gd name="T36" fmla="*/ 272 w 1273"/>
                <a:gd name="T37" fmla="*/ 928 h 1033"/>
                <a:gd name="T38" fmla="*/ 216 w 1273"/>
                <a:gd name="T39" fmla="*/ 984 h 1033"/>
                <a:gd name="T40" fmla="*/ 152 w 1273"/>
                <a:gd name="T41" fmla="*/ 944 h 1033"/>
                <a:gd name="T42" fmla="*/ 104 w 1273"/>
                <a:gd name="T43" fmla="*/ 864 h 1033"/>
                <a:gd name="T44" fmla="*/ 56 w 1273"/>
                <a:gd name="T45" fmla="*/ 800 h 1033"/>
                <a:gd name="T46" fmla="*/ 64 w 1273"/>
                <a:gd name="T47" fmla="*/ 776 h 1033"/>
                <a:gd name="T48" fmla="*/ 40 w 1273"/>
                <a:gd name="T49" fmla="*/ 712 h 1033"/>
                <a:gd name="T50" fmla="*/ 0 w 1273"/>
                <a:gd name="T51" fmla="*/ 688 h 1033"/>
                <a:gd name="T52" fmla="*/ 32 w 1273"/>
                <a:gd name="T53" fmla="*/ 688 h 1033"/>
                <a:gd name="T54" fmla="*/ 32 w 1273"/>
                <a:gd name="T55" fmla="*/ 616 h 1033"/>
                <a:gd name="T56" fmla="*/ 24 w 1273"/>
                <a:gd name="T57" fmla="*/ 568 h 1033"/>
                <a:gd name="T58" fmla="*/ 0 w 1273"/>
                <a:gd name="T59" fmla="*/ 520 h 1033"/>
                <a:gd name="T60" fmla="*/ 88 w 1273"/>
                <a:gd name="T61" fmla="*/ 464 h 1033"/>
                <a:gd name="T62" fmla="*/ 136 w 1273"/>
                <a:gd name="T63" fmla="*/ 456 h 1033"/>
                <a:gd name="T64" fmla="*/ 152 w 1273"/>
                <a:gd name="T65" fmla="*/ 480 h 1033"/>
                <a:gd name="T66" fmla="*/ 200 w 1273"/>
                <a:gd name="T67" fmla="*/ 480 h 1033"/>
                <a:gd name="T68" fmla="*/ 304 w 1273"/>
                <a:gd name="T69" fmla="*/ 456 h 1033"/>
                <a:gd name="T70" fmla="*/ 416 w 1273"/>
                <a:gd name="T71" fmla="*/ 424 h 1033"/>
                <a:gd name="T72" fmla="*/ 424 w 1273"/>
                <a:gd name="T73" fmla="*/ 376 h 1033"/>
                <a:gd name="T74" fmla="*/ 472 w 1273"/>
                <a:gd name="T75" fmla="*/ 232 h 1033"/>
                <a:gd name="T76" fmla="*/ 456 w 1273"/>
                <a:gd name="T77" fmla="*/ 200 h 1033"/>
                <a:gd name="T78" fmla="*/ 592 w 1273"/>
                <a:gd name="T79" fmla="*/ 224 h 1033"/>
                <a:gd name="T80" fmla="*/ 664 w 1273"/>
                <a:gd name="T81" fmla="*/ 96 h 1033"/>
                <a:gd name="T82" fmla="*/ 784 w 1273"/>
                <a:gd name="T83" fmla="*/ 128 h 1033"/>
                <a:gd name="T84" fmla="*/ 784 w 1273"/>
                <a:gd name="T85" fmla="*/ 80 h 1033"/>
                <a:gd name="T86" fmla="*/ 840 w 1273"/>
                <a:gd name="T87" fmla="*/ 40 h 1033"/>
                <a:gd name="T88" fmla="*/ 880 w 1273"/>
                <a:gd name="T89" fmla="*/ 0 h 1033"/>
                <a:gd name="T90" fmla="*/ 928 w 1273"/>
                <a:gd name="T91" fmla="*/ 16 h 1033"/>
                <a:gd name="T92" fmla="*/ 928 w 1273"/>
                <a:gd name="T93" fmla="*/ 48 h 1033"/>
                <a:gd name="T94" fmla="*/ 960 w 1273"/>
                <a:gd name="T95" fmla="*/ 112 h 1033"/>
                <a:gd name="T96" fmla="*/ 1024 w 1273"/>
                <a:gd name="T97" fmla="*/ 144 h 1033"/>
                <a:gd name="T98" fmla="*/ 1040 w 1273"/>
                <a:gd name="T99" fmla="*/ 248 h 1033"/>
                <a:gd name="T100" fmla="*/ 1016 w 1273"/>
                <a:gd name="T101" fmla="*/ 336 h 1033"/>
                <a:gd name="T102" fmla="*/ 1112 w 1273"/>
                <a:gd name="T103" fmla="*/ 368 h 1033"/>
                <a:gd name="T104" fmla="*/ 1208 w 1273"/>
                <a:gd name="T105" fmla="*/ 440 h 1033"/>
                <a:gd name="T106" fmla="*/ 1232 w 1273"/>
                <a:gd name="T107" fmla="*/ 480 h 1033"/>
                <a:gd name="T108" fmla="*/ 1272 w 1273"/>
                <a:gd name="T109" fmla="*/ 568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73"/>
                <a:gd name="T166" fmla="*/ 0 h 1033"/>
                <a:gd name="T167" fmla="*/ 1273 w 1273"/>
                <a:gd name="T168" fmla="*/ 1033 h 10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Freeform 37"/>
            <p:cNvSpPr/>
            <p:nvPr/>
          </p:nvSpPr>
          <p:spPr bwMode="invGray">
            <a:xfrm>
              <a:off x="3745974" y="3241978"/>
              <a:ext cx="150843" cy="239828"/>
            </a:xfrm>
            <a:custGeom>
              <a:avLst/>
              <a:gdLst>
                <a:gd name="T0" fmla="*/ 24 w 129"/>
                <a:gd name="T1" fmla="*/ 232 h 257"/>
                <a:gd name="T2" fmla="*/ 32 w 129"/>
                <a:gd name="T3" fmla="*/ 248 h 257"/>
                <a:gd name="T4" fmla="*/ 56 w 129"/>
                <a:gd name="T5" fmla="*/ 256 h 257"/>
                <a:gd name="T6" fmla="*/ 64 w 129"/>
                <a:gd name="T7" fmla="*/ 224 h 257"/>
                <a:gd name="T8" fmla="*/ 104 w 129"/>
                <a:gd name="T9" fmla="*/ 184 h 257"/>
                <a:gd name="T10" fmla="*/ 104 w 129"/>
                <a:gd name="T11" fmla="*/ 128 h 257"/>
                <a:gd name="T12" fmla="*/ 120 w 129"/>
                <a:gd name="T13" fmla="*/ 96 h 257"/>
                <a:gd name="T14" fmla="*/ 128 w 129"/>
                <a:gd name="T15" fmla="*/ 72 h 257"/>
                <a:gd name="T16" fmla="*/ 112 w 129"/>
                <a:gd name="T17" fmla="*/ 56 h 257"/>
                <a:gd name="T18" fmla="*/ 104 w 129"/>
                <a:gd name="T19" fmla="*/ 0 h 257"/>
                <a:gd name="T20" fmla="*/ 64 w 129"/>
                <a:gd name="T21" fmla="*/ 24 h 257"/>
                <a:gd name="T22" fmla="*/ 48 w 129"/>
                <a:gd name="T23" fmla="*/ 24 h 257"/>
                <a:gd name="T24" fmla="*/ 56 w 129"/>
                <a:gd name="T25" fmla="*/ 40 h 257"/>
                <a:gd name="T26" fmla="*/ 24 w 129"/>
                <a:gd name="T27" fmla="*/ 72 h 257"/>
                <a:gd name="T28" fmla="*/ 24 w 129"/>
                <a:gd name="T29" fmla="*/ 112 h 257"/>
                <a:gd name="T30" fmla="*/ 0 w 129"/>
                <a:gd name="T31" fmla="*/ 136 h 257"/>
                <a:gd name="T32" fmla="*/ 8 w 129"/>
                <a:gd name="T33" fmla="*/ 168 h 257"/>
                <a:gd name="T34" fmla="*/ 16 w 129"/>
                <a:gd name="T35" fmla="*/ 224 h 257"/>
                <a:gd name="T36" fmla="*/ 24 w 129"/>
                <a:gd name="T37" fmla="*/ 232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9"/>
                <a:gd name="T58" fmla="*/ 0 h 257"/>
                <a:gd name="T59" fmla="*/ 129 w 129"/>
                <a:gd name="T60" fmla="*/ 257 h 2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9525" cap="rnd" cmpd="sng">
              <a:solidFill>
                <a:srgbClr val="117659"/>
              </a:solidFill>
              <a:prstDash val="solid"/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924300" y="2606675"/>
            <a:ext cx="12827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点击添加文本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38138" y="235645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国内研究综述</a:t>
            </a:r>
          </a:p>
        </p:txBody>
      </p:sp>
      <p:sp>
        <p:nvSpPr>
          <p:cNvPr id="75" name="Freeform 15"/>
          <p:cNvSpPr/>
          <p:nvPr/>
        </p:nvSpPr>
        <p:spPr bwMode="gray">
          <a:xfrm>
            <a:off x="3133725" y="2586038"/>
            <a:ext cx="428625" cy="298450"/>
          </a:xfrm>
          <a:custGeom>
            <a:avLst/>
            <a:gdLst>
              <a:gd name="T0" fmla="*/ 168 w 361"/>
              <a:gd name="T1" fmla="*/ 0 h 321"/>
              <a:gd name="T2" fmla="*/ 152 w 361"/>
              <a:gd name="T3" fmla="*/ 0 h 321"/>
              <a:gd name="T4" fmla="*/ 120 w 361"/>
              <a:gd name="T5" fmla="*/ 48 h 321"/>
              <a:gd name="T6" fmla="*/ 96 w 361"/>
              <a:gd name="T7" fmla="*/ 56 h 321"/>
              <a:gd name="T8" fmla="*/ 96 w 361"/>
              <a:gd name="T9" fmla="*/ 40 h 321"/>
              <a:gd name="T10" fmla="*/ 80 w 361"/>
              <a:gd name="T11" fmla="*/ 40 h 321"/>
              <a:gd name="T12" fmla="*/ 64 w 361"/>
              <a:gd name="T13" fmla="*/ 56 h 321"/>
              <a:gd name="T14" fmla="*/ 32 w 361"/>
              <a:gd name="T15" fmla="*/ 40 h 321"/>
              <a:gd name="T16" fmla="*/ 24 w 361"/>
              <a:gd name="T17" fmla="*/ 32 h 321"/>
              <a:gd name="T18" fmla="*/ 8 w 361"/>
              <a:gd name="T19" fmla="*/ 24 h 321"/>
              <a:gd name="T20" fmla="*/ 8 w 361"/>
              <a:gd name="T21" fmla="*/ 40 h 321"/>
              <a:gd name="T22" fmla="*/ 0 w 361"/>
              <a:gd name="T23" fmla="*/ 48 h 321"/>
              <a:gd name="T24" fmla="*/ 32 w 361"/>
              <a:gd name="T25" fmla="*/ 56 h 321"/>
              <a:gd name="T26" fmla="*/ 40 w 361"/>
              <a:gd name="T27" fmla="*/ 80 h 321"/>
              <a:gd name="T28" fmla="*/ 56 w 361"/>
              <a:gd name="T29" fmla="*/ 80 h 321"/>
              <a:gd name="T30" fmla="*/ 80 w 361"/>
              <a:gd name="T31" fmla="*/ 112 h 321"/>
              <a:gd name="T32" fmla="*/ 104 w 361"/>
              <a:gd name="T33" fmla="*/ 104 h 321"/>
              <a:gd name="T34" fmla="*/ 104 w 361"/>
              <a:gd name="T35" fmla="*/ 144 h 321"/>
              <a:gd name="T36" fmla="*/ 136 w 361"/>
              <a:gd name="T37" fmla="*/ 184 h 321"/>
              <a:gd name="T38" fmla="*/ 152 w 361"/>
              <a:gd name="T39" fmla="*/ 184 h 321"/>
              <a:gd name="T40" fmla="*/ 160 w 361"/>
              <a:gd name="T41" fmla="*/ 168 h 321"/>
              <a:gd name="T42" fmla="*/ 184 w 361"/>
              <a:gd name="T43" fmla="*/ 192 h 321"/>
              <a:gd name="T44" fmla="*/ 168 w 361"/>
              <a:gd name="T45" fmla="*/ 208 h 321"/>
              <a:gd name="T46" fmla="*/ 160 w 361"/>
              <a:gd name="T47" fmla="*/ 200 h 321"/>
              <a:gd name="T48" fmla="*/ 144 w 361"/>
              <a:gd name="T49" fmla="*/ 192 h 321"/>
              <a:gd name="T50" fmla="*/ 144 w 361"/>
              <a:gd name="T51" fmla="*/ 224 h 321"/>
              <a:gd name="T52" fmla="*/ 136 w 361"/>
              <a:gd name="T53" fmla="*/ 240 h 321"/>
              <a:gd name="T54" fmla="*/ 160 w 361"/>
              <a:gd name="T55" fmla="*/ 272 h 321"/>
              <a:gd name="T56" fmla="*/ 160 w 361"/>
              <a:gd name="T57" fmla="*/ 296 h 321"/>
              <a:gd name="T58" fmla="*/ 200 w 361"/>
              <a:gd name="T59" fmla="*/ 296 h 321"/>
              <a:gd name="T60" fmla="*/ 216 w 361"/>
              <a:gd name="T61" fmla="*/ 312 h 321"/>
              <a:gd name="T62" fmla="*/ 240 w 361"/>
              <a:gd name="T63" fmla="*/ 304 h 321"/>
              <a:gd name="T64" fmla="*/ 272 w 361"/>
              <a:gd name="T65" fmla="*/ 320 h 321"/>
              <a:gd name="T66" fmla="*/ 296 w 361"/>
              <a:gd name="T67" fmla="*/ 296 h 321"/>
              <a:gd name="T68" fmla="*/ 320 w 361"/>
              <a:gd name="T69" fmla="*/ 256 h 321"/>
              <a:gd name="T70" fmla="*/ 288 w 361"/>
              <a:gd name="T71" fmla="*/ 240 h 321"/>
              <a:gd name="T72" fmla="*/ 320 w 361"/>
              <a:gd name="T73" fmla="*/ 232 h 321"/>
              <a:gd name="T74" fmla="*/ 328 w 361"/>
              <a:gd name="T75" fmla="*/ 240 h 321"/>
              <a:gd name="T76" fmla="*/ 360 w 361"/>
              <a:gd name="T77" fmla="*/ 232 h 321"/>
              <a:gd name="T78" fmla="*/ 360 w 361"/>
              <a:gd name="T79" fmla="*/ 224 h 321"/>
              <a:gd name="T80" fmla="*/ 320 w 361"/>
              <a:gd name="T81" fmla="*/ 200 h 321"/>
              <a:gd name="T82" fmla="*/ 320 w 361"/>
              <a:gd name="T83" fmla="*/ 184 h 321"/>
              <a:gd name="T84" fmla="*/ 304 w 361"/>
              <a:gd name="T85" fmla="*/ 176 h 321"/>
              <a:gd name="T86" fmla="*/ 288 w 361"/>
              <a:gd name="T87" fmla="*/ 168 h 321"/>
              <a:gd name="T88" fmla="*/ 272 w 361"/>
              <a:gd name="T89" fmla="*/ 128 h 321"/>
              <a:gd name="T90" fmla="*/ 232 w 361"/>
              <a:gd name="T91" fmla="*/ 64 h 321"/>
              <a:gd name="T92" fmla="*/ 232 w 361"/>
              <a:gd name="T93" fmla="*/ 40 h 321"/>
              <a:gd name="T94" fmla="*/ 192 w 361"/>
              <a:gd name="T95" fmla="*/ 32 h 321"/>
              <a:gd name="T96" fmla="*/ 176 w 361"/>
              <a:gd name="T97" fmla="*/ 24 h 321"/>
              <a:gd name="T98" fmla="*/ 168 w 361"/>
              <a:gd name="T99" fmla="*/ 0 h 32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61"/>
              <a:gd name="T151" fmla="*/ 0 h 321"/>
              <a:gd name="T152" fmla="*/ 361 w 361"/>
              <a:gd name="T153" fmla="*/ 321 h 321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61" h="321">
                <a:moveTo>
                  <a:pt x="168" y="0"/>
                </a:moveTo>
                <a:lnTo>
                  <a:pt x="152" y="0"/>
                </a:lnTo>
                <a:lnTo>
                  <a:pt x="120" y="48"/>
                </a:lnTo>
                <a:lnTo>
                  <a:pt x="96" y="56"/>
                </a:lnTo>
                <a:lnTo>
                  <a:pt x="96" y="40"/>
                </a:lnTo>
                <a:lnTo>
                  <a:pt x="80" y="40"/>
                </a:lnTo>
                <a:lnTo>
                  <a:pt x="64" y="56"/>
                </a:lnTo>
                <a:lnTo>
                  <a:pt x="32" y="40"/>
                </a:lnTo>
                <a:lnTo>
                  <a:pt x="24" y="32"/>
                </a:lnTo>
                <a:lnTo>
                  <a:pt x="8" y="24"/>
                </a:lnTo>
                <a:lnTo>
                  <a:pt x="8" y="40"/>
                </a:lnTo>
                <a:lnTo>
                  <a:pt x="0" y="48"/>
                </a:lnTo>
                <a:lnTo>
                  <a:pt x="32" y="56"/>
                </a:lnTo>
                <a:lnTo>
                  <a:pt x="40" y="80"/>
                </a:lnTo>
                <a:lnTo>
                  <a:pt x="56" y="80"/>
                </a:lnTo>
                <a:lnTo>
                  <a:pt x="80" y="112"/>
                </a:lnTo>
                <a:lnTo>
                  <a:pt x="104" y="104"/>
                </a:lnTo>
                <a:lnTo>
                  <a:pt x="104" y="144"/>
                </a:lnTo>
                <a:lnTo>
                  <a:pt x="136" y="184"/>
                </a:lnTo>
                <a:lnTo>
                  <a:pt x="152" y="184"/>
                </a:lnTo>
                <a:lnTo>
                  <a:pt x="160" y="168"/>
                </a:lnTo>
                <a:lnTo>
                  <a:pt x="184" y="192"/>
                </a:lnTo>
                <a:lnTo>
                  <a:pt x="168" y="208"/>
                </a:lnTo>
                <a:lnTo>
                  <a:pt x="160" y="200"/>
                </a:lnTo>
                <a:lnTo>
                  <a:pt x="144" y="192"/>
                </a:lnTo>
                <a:lnTo>
                  <a:pt x="144" y="224"/>
                </a:lnTo>
                <a:lnTo>
                  <a:pt x="136" y="240"/>
                </a:lnTo>
                <a:lnTo>
                  <a:pt x="160" y="272"/>
                </a:lnTo>
                <a:lnTo>
                  <a:pt x="160" y="296"/>
                </a:lnTo>
                <a:lnTo>
                  <a:pt x="200" y="296"/>
                </a:lnTo>
                <a:lnTo>
                  <a:pt x="216" y="312"/>
                </a:lnTo>
                <a:lnTo>
                  <a:pt x="240" y="304"/>
                </a:lnTo>
                <a:lnTo>
                  <a:pt x="272" y="320"/>
                </a:lnTo>
                <a:lnTo>
                  <a:pt x="296" y="296"/>
                </a:lnTo>
                <a:lnTo>
                  <a:pt x="320" y="256"/>
                </a:lnTo>
                <a:lnTo>
                  <a:pt x="288" y="240"/>
                </a:lnTo>
                <a:lnTo>
                  <a:pt x="320" y="232"/>
                </a:lnTo>
                <a:lnTo>
                  <a:pt x="328" y="240"/>
                </a:lnTo>
                <a:lnTo>
                  <a:pt x="360" y="232"/>
                </a:lnTo>
                <a:lnTo>
                  <a:pt x="360" y="224"/>
                </a:lnTo>
                <a:lnTo>
                  <a:pt x="320" y="200"/>
                </a:lnTo>
                <a:lnTo>
                  <a:pt x="320" y="184"/>
                </a:lnTo>
                <a:lnTo>
                  <a:pt x="304" y="176"/>
                </a:lnTo>
                <a:lnTo>
                  <a:pt x="288" y="168"/>
                </a:lnTo>
                <a:lnTo>
                  <a:pt x="272" y="128"/>
                </a:lnTo>
                <a:lnTo>
                  <a:pt x="232" y="64"/>
                </a:lnTo>
                <a:lnTo>
                  <a:pt x="232" y="40"/>
                </a:lnTo>
                <a:lnTo>
                  <a:pt x="192" y="32"/>
                </a:lnTo>
                <a:lnTo>
                  <a:pt x="176" y="24"/>
                </a:lnTo>
                <a:lnTo>
                  <a:pt x="168" y="0"/>
                </a:lnTo>
              </a:path>
            </a:pathLst>
          </a:cu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Freeform 9"/>
          <p:cNvSpPr/>
          <p:nvPr/>
        </p:nvSpPr>
        <p:spPr bwMode="gray">
          <a:xfrm>
            <a:off x="3257550" y="1963738"/>
            <a:ext cx="449263" cy="366712"/>
          </a:xfrm>
          <a:custGeom>
            <a:avLst/>
            <a:gdLst>
              <a:gd name="T0" fmla="*/ 376 w 377"/>
              <a:gd name="T1" fmla="*/ 176 h 393"/>
              <a:gd name="T2" fmla="*/ 336 w 377"/>
              <a:gd name="T3" fmla="*/ 120 h 393"/>
              <a:gd name="T4" fmla="*/ 344 w 377"/>
              <a:gd name="T5" fmla="*/ 96 h 393"/>
              <a:gd name="T6" fmla="*/ 312 w 377"/>
              <a:gd name="T7" fmla="*/ 40 h 393"/>
              <a:gd name="T8" fmla="*/ 288 w 377"/>
              <a:gd name="T9" fmla="*/ 8 h 393"/>
              <a:gd name="T10" fmla="*/ 280 w 377"/>
              <a:gd name="T11" fmla="*/ 40 h 393"/>
              <a:gd name="T12" fmla="*/ 264 w 377"/>
              <a:gd name="T13" fmla="*/ 0 h 393"/>
              <a:gd name="T14" fmla="*/ 232 w 377"/>
              <a:gd name="T15" fmla="*/ 0 h 393"/>
              <a:gd name="T16" fmla="*/ 240 w 377"/>
              <a:gd name="T17" fmla="*/ 24 h 393"/>
              <a:gd name="T18" fmla="*/ 200 w 377"/>
              <a:gd name="T19" fmla="*/ 56 h 393"/>
              <a:gd name="T20" fmla="*/ 176 w 377"/>
              <a:gd name="T21" fmla="*/ 56 h 393"/>
              <a:gd name="T22" fmla="*/ 48 w 377"/>
              <a:gd name="T23" fmla="*/ 144 h 393"/>
              <a:gd name="T24" fmla="*/ 24 w 377"/>
              <a:gd name="T25" fmla="*/ 112 h 393"/>
              <a:gd name="T26" fmla="*/ 8 w 377"/>
              <a:gd name="T27" fmla="*/ 112 h 393"/>
              <a:gd name="T28" fmla="*/ 16 w 377"/>
              <a:gd name="T29" fmla="*/ 136 h 393"/>
              <a:gd name="T30" fmla="*/ 16 w 377"/>
              <a:gd name="T31" fmla="*/ 160 h 393"/>
              <a:gd name="T32" fmla="*/ 24 w 377"/>
              <a:gd name="T33" fmla="*/ 184 h 393"/>
              <a:gd name="T34" fmla="*/ 8 w 377"/>
              <a:gd name="T35" fmla="*/ 184 h 393"/>
              <a:gd name="T36" fmla="*/ 8 w 377"/>
              <a:gd name="T37" fmla="*/ 216 h 393"/>
              <a:gd name="T38" fmla="*/ 0 w 377"/>
              <a:gd name="T39" fmla="*/ 232 h 393"/>
              <a:gd name="T40" fmla="*/ 32 w 377"/>
              <a:gd name="T41" fmla="*/ 240 h 393"/>
              <a:gd name="T42" fmla="*/ 64 w 377"/>
              <a:gd name="T43" fmla="*/ 296 h 393"/>
              <a:gd name="T44" fmla="*/ 104 w 377"/>
              <a:gd name="T45" fmla="*/ 240 h 393"/>
              <a:gd name="T46" fmla="*/ 120 w 377"/>
              <a:gd name="T47" fmla="*/ 208 h 393"/>
              <a:gd name="T48" fmla="*/ 160 w 377"/>
              <a:gd name="T49" fmla="*/ 200 h 393"/>
              <a:gd name="T50" fmla="*/ 184 w 377"/>
              <a:gd name="T51" fmla="*/ 216 h 393"/>
              <a:gd name="T52" fmla="*/ 184 w 377"/>
              <a:gd name="T53" fmla="*/ 224 h 393"/>
              <a:gd name="T54" fmla="*/ 192 w 377"/>
              <a:gd name="T55" fmla="*/ 224 h 393"/>
              <a:gd name="T56" fmla="*/ 168 w 377"/>
              <a:gd name="T57" fmla="*/ 280 h 393"/>
              <a:gd name="T58" fmla="*/ 152 w 377"/>
              <a:gd name="T59" fmla="*/ 280 h 393"/>
              <a:gd name="T60" fmla="*/ 160 w 377"/>
              <a:gd name="T61" fmla="*/ 312 h 393"/>
              <a:gd name="T62" fmla="*/ 152 w 377"/>
              <a:gd name="T63" fmla="*/ 320 h 393"/>
              <a:gd name="T64" fmla="*/ 168 w 377"/>
              <a:gd name="T65" fmla="*/ 320 h 393"/>
              <a:gd name="T66" fmla="*/ 136 w 377"/>
              <a:gd name="T67" fmla="*/ 376 h 393"/>
              <a:gd name="T68" fmla="*/ 144 w 377"/>
              <a:gd name="T69" fmla="*/ 392 h 393"/>
              <a:gd name="T70" fmla="*/ 160 w 377"/>
              <a:gd name="T71" fmla="*/ 376 h 393"/>
              <a:gd name="T72" fmla="*/ 168 w 377"/>
              <a:gd name="T73" fmla="*/ 352 h 393"/>
              <a:gd name="T74" fmla="*/ 184 w 377"/>
              <a:gd name="T75" fmla="*/ 352 h 393"/>
              <a:gd name="T76" fmla="*/ 200 w 377"/>
              <a:gd name="T77" fmla="*/ 336 h 393"/>
              <a:gd name="T78" fmla="*/ 200 w 377"/>
              <a:gd name="T79" fmla="*/ 312 h 393"/>
              <a:gd name="T80" fmla="*/ 256 w 377"/>
              <a:gd name="T81" fmla="*/ 280 h 393"/>
              <a:gd name="T82" fmla="*/ 304 w 377"/>
              <a:gd name="T83" fmla="*/ 264 h 393"/>
              <a:gd name="T84" fmla="*/ 312 w 377"/>
              <a:gd name="T85" fmla="*/ 224 h 393"/>
              <a:gd name="T86" fmla="*/ 344 w 377"/>
              <a:gd name="T87" fmla="*/ 200 h 393"/>
              <a:gd name="T88" fmla="*/ 368 w 377"/>
              <a:gd name="T89" fmla="*/ 192 h 393"/>
              <a:gd name="T90" fmla="*/ 376 w 377"/>
              <a:gd name="T91" fmla="*/ 176 h 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77"/>
              <a:gd name="T139" fmla="*/ 0 h 393"/>
              <a:gd name="T140" fmla="*/ 377 w 377"/>
              <a:gd name="T141" fmla="*/ 393 h 393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77" h="393">
                <a:moveTo>
                  <a:pt x="376" y="176"/>
                </a:moveTo>
                <a:lnTo>
                  <a:pt x="336" y="120"/>
                </a:lnTo>
                <a:lnTo>
                  <a:pt x="344" y="96"/>
                </a:lnTo>
                <a:lnTo>
                  <a:pt x="312" y="40"/>
                </a:lnTo>
                <a:lnTo>
                  <a:pt x="288" y="8"/>
                </a:lnTo>
                <a:lnTo>
                  <a:pt x="280" y="40"/>
                </a:lnTo>
                <a:lnTo>
                  <a:pt x="264" y="0"/>
                </a:lnTo>
                <a:lnTo>
                  <a:pt x="232" y="0"/>
                </a:lnTo>
                <a:lnTo>
                  <a:pt x="240" y="24"/>
                </a:lnTo>
                <a:lnTo>
                  <a:pt x="200" y="56"/>
                </a:lnTo>
                <a:lnTo>
                  <a:pt x="176" y="56"/>
                </a:lnTo>
                <a:lnTo>
                  <a:pt x="48" y="144"/>
                </a:lnTo>
                <a:lnTo>
                  <a:pt x="24" y="112"/>
                </a:lnTo>
                <a:lnTo>
                  <a:pt x="8" y="112"/>
                </a:lnTo>
                <a:lnTo>
                  <a:pt x="16" y="136"/>
                </a:lnTo>
                <a:lnTo>
                  <a:pt x="16" y="160"/>
                </a:lnTo>
                <a:lnTo>
                  <a:pt x="24" y="184"/>
                </a:lnTo>
                <a:lnTo>
                  <a:pt x="8" y="184"/>
                </a:lnTo>
                <a:lnTo>
                  <a:pt x="8" y="216"/>
                </a:lnTo>
                <a:lnTo>
                  <a:pt x="0" y="232"/>
                </a:lnTo>
                <a:lnTo>
                  <a:pt x="32" y="240"/>
                </a:lnTo>
                <a:lnTo>
                  <a:pt x="64" y="296"/>
                </a:lnTo>
                <a:lnTo>
                  <a:pt x="104" y="240"/>
                </a:lnTo>
                <a:lnTo>
                  <a:pt x="120" y="208"/>
                </a:lnTo>
                <a:lnTo>
                  <a:pt x="160" y="200"/>
                </a:lnTo>
                <a:lnTo>
                  <a:pt x="184" y="216"/>
                </a:lnTo>
                <a:lnTo>
                  <a:pt x="184" y="224"/>
                </a:lnTo>
                <a:lnTo>
                  <a:pt x="192" y="224"/>
                </a:lnTo>
                <a:lnTo>
                  <a:pt x="168" y="280"/>
                </a:lnTo>
                <a:lnTo>
                  <a:pt x="152" y="280"/>
                </a:lnTo>
                <a:lnTo>
                  <a:pt x="160" y="312"/>
                </a:lnTo>
                <a:lnTo>
                  <a:pt x="152" y="320"/>
                </a:lnTo>
                <a:lnTo>
                  <a:pt x="168" y="320"/>
                </a:lnTo>
                <a:lnTo>
                  <a:pt x="136" y="376"/>
                </a:lnTo>
                <a:lnTo>
                  <a:pt x="144" y="392"/>
                </a:lnTo>
                <a:lnTo>
                  <a:pt x="160" y="376"/>
                </a:lnTo>
                <a:lnTo>
                  <a:pt x="168" y="352"/>
                </a:lnTo>
                <a:lnTo>
                  <a:pt x="184" y="352"/>
                </a:lnTo>
                <a:lnTo>
                  <a:pt x="200" y="336"/>
                </a:lnTo>
                <a:lnTo>
                  <a:pt x="200" y="312"/>
                </a:lnTo>
                <a:lnTo>
                  <a:pt x="256" y="280"/>
                </a:lnTo>
                <a:lnTo>
                  <a:pt x="304" y="264"/>
                </a:lnTo>
                <a:lnTo>
                  <a:pt x="312" y="224"/>
                </a:lnTo>
                <a:lnTo>
                  <a:pt x="344" y="200"/>
                </a:lnTo>
                <a:lnTo>
                  <a:pt x="368" y="192"/>
                </a:lnTo>
                <a:lnTo>
                  <a:pt x="376" y="176"/>
                </a:lnTo>
              </a:path>
            </a:pathLst>
          </a:cu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rnd" cmpd="sng">
            <a:solidFill>
              <a:srgbClr val="1176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Freeform 19"/>
          <p:cNvSpPr/>
          <p:nvPr/>
        </p:nvSpPr>
        <p:spPr bwMode="gray">
          <a:xfrm>
            <a:off x="2663825" y="3290888"/>
            <a:ext cx="601663" cy="357187"/>
          </a:xfrm>
          <a:custGeom>
            <a:avLst/>
            <a:gdLst>
              <a:gd name="T0" fmla="*/ 496 w 505"/>
              <a:gd name="T1" fmla="*/ 96 h 385"/>
              <a:gd name="T2" fmla="*/ 424 w 505"/>
              <a:gd name="T3" fmla="*/ 40 h 385"/>
              <a:gd name="T4" fmla="*/ 408 w 505"/>
              <a:gd name="T5" fmla="*/ 56 h 385"/>
              <a:gd name="T6" fmla="*/ 376 w 505"/>
              <a:gd name="T7" fmla="*/ 40 h 385"/>
              <a:gd name="T8" fmla="*/ 312 w 505"/>
              <a:gd name="T9" fmla="*/ 56 h 385"/>
              <a:gd name="T10" fmla="*/ 312 w 505"/>
              <a:gd name="T11" fmla="*/ 0 h 385"/>
              <a:gd name="T12" fmla="*/ 280 w 505"/>
              <a:gd name="T13" fmla="*/ 0 h 385"/>
              <a:gd name="T14" fmla="*/ 216 w 505"/>
              <a:gd name="T15" fmla="*/ 8 h 385"/>
              <a:gd name="T16" fmla="*/ 208 w 505"/>
              <a:gd name="T17" fmla="*/ 40 h 385"/>
              <a:gd name="T18" fmla="*/ 168 w 505"/>
              <a:gd name="T19" fmla="*/ 24 h 385"/>
              <a:gd name="T20" fmla="*/ 144 w 505"/>
              <a:gd name="T21" fmla="*/ 48 h 385"/>
              <a:gd name="T22" fmla="*/ 152 w 505"/>
              <a:gd name="T23" fmla="*/ 88 h 385"/>
              <a:gd name="T24" fmla="*/ 144 w 505"/>
              <a:gd name="T25" fmla="*/ 112 h 385"/>
              <a:gd name="T26" fmla="*/ 112 w 505"/>
              <a:gd name="T27" fmla="*/ 168 h 385"/>
              <a:gd name="T28" fmla="*/ 72 w 505"/>
              <a:gd name="T29" fmla="*/ 224 h 385"/>
              <a:gd name="T30" fmla="*/ 32 w 505"/>
              <a:gd name="T31" fmla="*/ 272 h 385"/>
              <a:gd name="T32" fmla="*/ 0 w 505"/>
              <a:gd name="T33" fmla="*/ 296 h 385"/>
              <a:gd name="T34" fmla="*/ 8 w 505"/>
              <a:gd name="T35" fmla="*/ 312 h 385"/>
              <a:gd name="T36" fmla="*/ 16 w 505"/>
              <a:gd name="T37" fmla="*/ 360 h 385"/>
              <a:gd name="T38" fmla="*/ 56 w 505"/>
              <a:gd name="T39" fmla="*/ 384 h 385"/>
              <a:gd name="T40" fmla="*/ 40 w 505"/>
              <a:gd name="T41" fmla="*/ 344 h 385"/>
              <a:gd name="T42" fmla="*/ 80 w 505"/>
              <a:gd name="T43" fmla="*/ 304 h 385"/>
              <a:gd name="T44" fmla="*/ 152 w 505"/>
              <a:gd name="T45" fmla="*/ 280 h 385"/>
              <a:gd name="T46" fmla="*/ 192 w 505"/>
              <a:gd name="T47" fmla="*/ 296 h 385"/>
              <a:gd name="T48" fmla="*/ 240 w 505"/>
              <a:gd name="T49" fmla="*/ 248 h 385"/>
              <a:gd name="T50" fmla="*/ 264 w 505"/>
              <a:gd name="T51" fmla="*/ 240 h 385"/>
              <a:gd name="T52" fmla="*/ 264 w 505"/>
              <a:gd name="T53" fmla="*/ 216 h 385"/>
              <a:gd name="T54" fmla="*/ 280 w 505"/>
              <a:gd name="T55" fmla="*/ 208 h 385"/>
              <a:gd name="T56" fmla="*/ 336 w 505"/>
              <a:gd name="T57" fmla="*/ 232 h 385"/>
              <a:gd name="T58" fmla="*/ 336 w 505"/>
              <a:gd name="T59" fmla="*/ 200 h 385"/>
              <a:gd name="T60" fmla="*/ 376 w 505"/>
              <a:gd name="T61" fmla="*/ 192 h 385"/>
              <a:gd name="T62" fmla="*/ 392 w 505"/>
              <a:gd name="T63" fmla="*/ 200 h 385"/>
              <a:gd name="T64" fmla="*/ 400 w 505"/>
              <a:gd name="T65" fmla="*/ 184 h 385"/>
              <a:gd name="T66" fmla="*/ 448 w 505"/>
              <a:gd name="T67" fmla="*/ 176 h 385"/>
              <a:gd name="T68" fmla="*/ 480 w 505"/>
              <a:gd name="T69" fmla="*/ 136 h 3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05"/>
              <a:gd name="T106" fmla="*/ 0 h 385"/>
              <a:gd name="T107" fmla="*/ 505 w 505"/>
              <a:gd name="T108" fmla="*/ 385 h 38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05" h="385">
                <a:moveTo>
                  <a:pt x="504" y="128"/>
                </a:moveTo>
                <a:lnTo>
                  <a:pt x="496" y="96"/>
                </a:lnTo>
                <a:lnTo>
                  <a:pt x="472" y="40"/>
                </a:lnTo>
                <a:lnTo>
                  <a:pt x="424" y="40"/>
                </a:lnTo>
                <a:lnTo>
                  <a:pt x="416" y="32"/>
                </a:lnTo>
                <a:lnTo>
                  <a:pt x="408" y="56"/>
                </a:lnTo>
                <a:lnTo>
                  <a:pt x="392" y="56"/>
                </a:lnTo>
                <a:lnTo>
                  <a:pt x="376" y="40"/>
                </a:lnTo>
                <a:lnTo>
                  <a:pt x="320" y="64"/>
                </a:lnTo>
                <a:lnTo>
                  <a:pt x="312" y="56"/>
                </a:lnTo>
                <a:lnTo>
                  <a:pt x="336" y="8"/>
                </a:lnTo>
                <a:lnTo>
                  <a:pt x="312" y="0"/>
                </a:lnTo>
                <a:lnTo>
                  <a:pt x="296" y="16"/>
                </a:lnTo>
                <a:lnTo>
                  <a:pt x="280" y="0"/>
                </a:lnTo>
                <a:lnTo>
                  <a:pt x="272" y="8"/>
                </a:lnTo>
                <a:lnTo>
                  <a:pt x="216" y="8"/>
                </a:lnTo>
                <a:lnTo>
                  <a:pt x="224" y="40"/>
                </a:lnTo>
                <a:lnTo>
                  <a:pt x="208" y="40"/>
                </a:lnTo>
                <a:lnTo>
                  <a:pt x="176" y="16"/>
                </a:lnTo>
                <a:lnTo>
                  <a:pt x="168" y="24"/>
                </a:lnTo>
                <a:lnTo>
                  <a:pt x="168" y="48"/>
                </a:lnTo>
                <a:lnTo>
                  <a:pt x="144" y="48"/>
                </a:lnTo>
                <a:lnTo>
                  <a:pt x="144" y="72"/>
                </a:lnTo>
                <a:lnTo>
                  <a:pt x="152" y="88"/>
                </a:lnTo>
                <a:lnTo>
                  <a:pt x="144" y="96"/>
                </a:lnTo>
                <a:lnTo>
                  <a:pt x="144" y="112"/>
                </a:lnTo>
                <a:lnTo>
                  <a:pt x="112" y="144"/>
                </a:lnTo>
                <a:lnTo>
                  <a:pt x="112" y="168"/>
                </a:lnTo>
                <a:lnTo>
                  <a:pt x="104" y="200"/>
                </a:lnTo>
                <a:lnTo>
                  <a:pt x="72" y="224"/>
                </a:lnTo>
                <a:lnTo>
                  <a:pt x="48" y="256"/>
                </a:lnTo>
                <a:lnTo>
                  <a:pt x="32" y="272"/>
                </a:lnTo>
                <a:lnTo>
                  <a:pt x="8" y="280"/>
                </a:lnTo>
                <a:lnTo>
                  <a:pt x="0" y="296"/>
                </a:lnTo>
                <a:lnTo>
                  <a:pt x="16" y="304"/>
                </a:lnTo>
                <a:lnTo>
                  <a:pt x="8" y="312"/>
                </a:lnTo>
                <a:lnTo>
                  <a:pt x="8" y="352"/>
                </a:lnTo>
                <a:lnTo>
                  <a:pt x="16" y="360"/>
                </a:lnTo>
                <a:lnTo>
                  <a:pt x="16" y="384"/>
                </a:lnTo>
                <a:lnTo>
                  <a:pt x="56" y="384"/>
                </a:lnTo>
                <a:lnTo>
                  <a:pt x="56" y="360"/>
                </a:lnTo>
                <a:lnTo>
                  <a:pt x="40" y="344"/>
                </a:lnTo>
                <a:lnTo>
                  <a:pt x="48" y="312"/>
                </a:lnTo>
                <a:lnTo>
                  <a:pt x="80" y="304"/>
                </a:lnTo>
                <a:lnTo>
                  <a:pt x="104" y="304"/>
                </a:lnTo>
                <a:lnTo>
                  <a:pt x="152" y="280"/>
                </a:lnTo>
                <a:lnTo>
                  <a:pt x="184" y="280"/>
                </a:lnTo>
                <a:lnTo>
                  <a:pt x="192" y="296"/>
                </a:lnTo>
                <a:lnTo>
                  <a:pt x="208" y="264"/>
                </a:lnTo>
                <a:lnTo>
                  <a:pt x="240" y="248"/>
                </a:lnTo>
                <a:lnTo>
                  <a:pt x="248" y="224"/>
                </a:lnTo>
                <a:lnTo>
                  <a:pt x="264" y="240"/>
                </a:lnTo>
                <a:lnTo>
                  <a:pt x="272" y="240"/>
                </a:lnTo>
                <a:lnTo>
                  <a:pt x="264" y="216"/>
                </a:lnTo>
                <a:lnTo>
                  <a:pt x="264" y="184"/>
                </a:lnTo>
                <a:lnTo>
                  <a:pt x="280" y="208"/>
                </a:lnTo>
                <a:lnTo>
                  <a:pt x="288" y="232"/>
                </a:lnTo>
                <a:lnTo>
                  <a:pt x="336" y="232"/>
                </a:lnTo>
                <a:lnTo>
                  <a:pt x="320" y="216"/>
                </a:lnTo>
                <a:lnTo>
                  <a:pt x="336" y="200"/>
                </a:lnTo>
                <a:lnTo>
                  <a:pt x="360" y="208"/>
                </a:lnTo>
                <a:lnTo>
                  <a:pt x="376" y="192"/>
                </a:lnTo>
                <a:lnTo>
                  <a:pt x="392" y="192"/>
                </a:lnTo>
                <a:lnTo>
                  <a:pt x="392" y="200"/>
                </a:lnTo>
                <a:lnTo>
                  <a:pt x="400" y="200"/>
                </a:lnTo>
                <a:lnTo>
                  <a:pt x="400" y="184"/>
                </a:lnTo>
                <a:lnTo>
                  <a:pt x="424" y="192"/>
                </a:lnTo>
                <a:lnTo>
                  <a:pt x="448" y="176"/>
                </a:lnTo>
                <a:lnTo>
                  <a:pt x="472" y="168"/>
                </a:lnTo>
                <a:lnTo>
                  <a:pt x="480" y="136"/>
                </a:lnTo>
                <a:lnTo>
                  <a:pt x="504" y="128"/>
                </a:lnTo>
              </a:path>
            </a:pathLst>
          </a:custGeom>
          <a:blipFill dpi="0"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6" name="组合 85"/>
          <p:cNvGrpSpPr/>
          <p:nvPr/>
        </p:nvGrpSpPr>
        <p:grpSpPr bwMode="auto">
          <a:xfrm>
            <a:off x="3513138" y="2251075"/>
            <a:ext cx="1354137" cy="95250"/>
            <a:chOff x="3782035" y="2261593"/>
            <a:chExt cx="1354968" cy="96076"/>
          </a:xfrm>
        </p:grpSpPr>
        <p:cxnSp>
          <p:nvCxnSpPr>
            <p:cNvPr id="67" name="MH_Other_3"/>
            <p:cNvCxnSpPr/>
            <p:nvPr>
              <p:custDataLst>
                <p:tags r:id="rId10"/>
              </p:custDataLst>
            </p:nvPr>
          </p:nvCxnSpPr>
          <p:spPr>
            <a:xfrm flipH="1">
              <a:off x="4072725" y="2357669"/>
              <a:ext cx="106427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MH_Other_3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3782035" y="2261593"/>
              <a:ext cx="287513" cy="92873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 bwMode="auto">
          <a:xfrm>
            <a:off x="2962275" y="3529013"/>
            <a:ext cx="1873250" cy="96837"/>
            <a:chOff x="3782035" y="2261593"/>
            <a:chExt cx="1874062" cy="96076"/>
          </a:xfrm>
        </p:grpSpPr>
        <p:cxnSp>
          <p:nvCxnSpPr>
            <p:cNvPr id="88" name="MH_Other_3"/>
            <p:cNvCxnSpPr/>
            <p:nvPr>
              <p:custDataLst>
                <p:tags r:id="rId8"/>
              </p:custDataLst>
            </p:nvPr>
          </p:nvCxnSpPr>
          <p:spPr>
            <a:xfrm flipH="1">
              <a:off x="4072674" y="2357669"/>
              <a:ext cx="1583423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MH_Other_3"/>
            <p:cNvCxnSpPr/>
            <p:nvPr>
              <p:custDataLst>
                <p:tags r:id="rId9"/>
              </p:custDataLst>
            </p:nvPr>
          </p:nvCxnSpPr>
          <p:spPr>
            <a:xfrm flipH="1" flipV="1">
              <a:off x="3782035" y="2261593"/>
              <a:ext cx="287463" cy="9292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 bwMode="auto">
          <a:xfrm>
            <a:off x="3424238" y="2741613"/>
            <a:ext cx="1441450" cy="95250"/>
            <a:chOff x="3782035" y="2261593"/>
            <a:chExt cx="1442062" cy="96076"/>
          </a:xfrm>
        </p:grpSpPr>
        <p:cxnSp>
          <p:nvCxnSpPr>
            <p:cNvPr id="91" name="MH_Other_3"/>
            <p:cNvCxnSpPr/>
            <p:nvPr>
              <p:custDataLst>
                <p:tags r:id="rId6"/>
              </p:custDataLst>
            </p:nvPr>
          </p:nvCxnSpPr>
          <p:spPr>
            <a:xfrm flipH="1">
              <a:off x="4072670" y="2357669"/>
              <a:ext cx="1151427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MH_Other_3"/>
            <p:cNvCxnSpPr/>
            <p:nvPr>
              <p:custDataLst>
                <p:tags r:id="rId7"/>
              </p:custDataLst>
            </p:nvPr>
          </p:nvCxnSpPr>
          <p:spPr>
            <a:xfrm flipH="1" flipV="1">
              <a:off x="3782035" y="2261593"/>
              <a:ext cx="287459" cy="92873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3943350" y="2116138"/>
            <a:ext cx="1281113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点击添加文本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924300" y="3405188"/>
            <a:ext cx="128270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点击添加文本</a:t>
            </a:r>
          </a:p>
        </p:txBody>
      </p:sp>
      <p:cxnSp>
        <p:nvCxnSpPr>
          <p:cNvPr id="98" name="MH_Other_9"/>
          <p:cNvCxnSpPr/>
          <p:nvPr>
            <p:custDataLst>
              <p:tags r:id="rId1"/>
            </p:custDataLst>
          </p:nvPr>
        </p:nvCxnSpPr>
        <p:spPr>
          <a:xfrm>
            <a:off x="5291138" y="1131590"/>
            <a:ext cx="0" cy="1440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MH_Other_10"/>
          <p:cNvCxnSpPr/>
          <p:nvPr>
            <p:custDataLst>
              <p:tags r:id="rId2"/>
            </p:custDataLst>
          </p:nvPr>
        </p:nvCxnSpPr>
        <p:spPr>
          <a:xfrm>
            <a:off x="5291138" y="2931789"/>
            <a:ext cx="0" cy="1440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MH_Text_2"/>
          <p:cNvSpPr txBox="1"/>
          <p:nvPr>
            <p:custDataLst>
              <p:tags r:id="rId3"/>
            </p:custDataLst>
          </p:nvPr>
        </p:nvSpPr>
        <p:spPr>
          <a:xfrm>
            <a:off x="5659438" y="1906588"/>
            <a:ext cx="3160712" cy="784225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01" name="MH_SubTitle_2"/>
          <p:cNvSpPr txBox="1"/>
          <p:nvPr>
            <p:custDataLst>
              <p:tags r:id="rId4"/>
            </p:custDataLst>
          </p:nvPr>
        </p:nvSpPr>
        <p:spPr>
          <a:xfrm>
            <a:off x="5554663" y="1403350"/>
            <a:ext cx="3265487" cy="4064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</a:p>
        </p:txBody>
      </p:sp>
      <p:sp>
        <p:nvSpPr>
          <p:cNvPr id="102" name="MH_Text_2"/>
          <p:cNvSpPr txBox="1"/>
          <p:nvPr>
            <p:custDataLst>
              <p:tags r:id="rId5"/>
            </p:custDataLst>
          </p:nvPr>
        </p:nvSpPr>
        <p:spPr>
          <a:xfrm>
            <a:off x="5627688" y="2916238"/>
            <a:ext cx="3081337" cy="784225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3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93" grpId="0"/>
      <p:bldP spid="94" grpId="0"/>
      <p:bldP spid="100" grpId="0"/>
      <p:bldP spid="101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23528" y="236438"/>
            <a:ext cx="8139112" cy="493713"/>
          </a:xfrm>
        </p:spPr>
        <p:txBody>
          <a:bodyPr rtlCol="0"/>
          <a:lstStyle/>
          <a:p>
            <a:pPr defTabSz="288925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理论基础及文献综述</a:t>
            </a:r>
          </a:p>
        </p:txBody>
      </p:sp>
      <p:sp>
        <p:nvSpPr>
          <p:cNvPr id="29" name="MH_SubTitle_1"/>
          <p:cNvSpPr/>
          <p:nvPr>
            <p:custDataLst>
              <p:tags r:id="rId3"/>
            </p:custDataLst>
          </p:nvPr>
        </p:nvSpPr>
        <p:spPr>
          <a:xfrm>
            <a:off x="3281363" y="1382713"/>
            <a:ext cx="1276350" cy="1177925"/>
          </a:xfrm>
          <a:custGeom>
            <a:avLst/>
            <a:gdLst>
              <a:gd name="connsiteX0" fmla="*/ 713459 w 1426918"/>
              <a:gd name="connsiteY0" fmla="*/ 0 h 1426918"/>
              <a:gd name="connsiteX1" fmla="*/ 713459 w 1426918"/>
              <a:gd name="connsiteY1" fmla="*/ 1 h 1426918"/>
              <a:gd name="connsiteX2" fmla="*/ 1426918 w 1426918"/>
              <a:gd name="connsiteY2" fmla="*/ 713460 h 1426918"/>
              <a:gd name="connsiteX3" fmla="*/ 1426918 w 1426918"/>
              <a:gd name="connsiteY3" fmla="*/ 1426918 h 1426918"/>
              <a:gd name="connsiteX4" fmla="*/ 713459 w 1426918"/>
              <a:gd name="connsiteY4" fmla="*/ 1426918 h 1426918"/>
              <a:gd name="connsiteX5" fmla="*/ 0 w 1426918"/>
              <a:gd name="connsiteY5" fmla="*/ 713459 h 1426918"/>
              <a:gd name="connsiteX6" fmla="*/ 713459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59" y="0"/>
                </a:moveTo>
                <a:lnTo>
                  <a:pt x="713459" y="1"/>
                </a:lnTo>
                <a:cubicBezTo>
                  <a:pt x="1107492" y="1"/>
                  <a:pt x="1426918" y="319427"/>
                  <a:pt x="1426918" y="713460"/>
                </a:cubicBezTo>
                <a:lnTo>
                  <a:pt x="1426918" y="1426918"/>
                </a:lnTo>
                <a:lnTo>
                  <a:pt x="713459" y="1426918"/>
                </a:lnTo>
                <a:cubicBezTo>
                  <a:pt x="319426" y="1426918"/>
                  <a:pt x="0" y="1107492"/>
                  <a:pt x="0" y="713459"/>
                </a:cubicBez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blipFill dpi="0"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33" name="MH_SubTitle_2"/>
          <p:cNvSpPr/>
          <p:nvPr>
            <p:custDataLst>
              <p:tags r:id="rId4"/>
            </p:custDataLst>
          </p:nvPr>
        </p:nvSpPr>
        <p:spPr>
          <a:xfrm>
            <a:off x="4557713" y="1382713"/>
            <a:ext cx="1277937" cy="1177925"/>
          </a:xfrm>
          <a:custGeom>
            <a:avLst/>
            <a:gdLst>
              <a:gd name="connsiteX0" fmla="*/ 713459 w 1426918"/>
              <a:gd name="connsiteY0" fmla="*/ 0 h 1426918"/>
              <a:gd name="connsiteX1" fmla="*/ 1426918 w 1426918"/>
              <a:gd name="connsiteY1" fmla="*/ 713459 h 1426918"/>
              <a:gd name="connsiteX2" fmla="*/ 1426917 w 1426918"/>
              <a:gd name="connsiteY2" fmla="*/ 713459 h 1426918"/>
              <a:gd name="connsiteX3" fmla="*/ 713458 w 1426918"/>
              <a:gd name="connsiteY3" fmla="*/ 1426918 h 1426918"/>
              <a:gd name="connsiteX4" fmla="*/ 0 w 1426918"/>
              <a:gd name="connsiteY4" fmla="*/ 1426918 h 1426918"/>
              <a:gd name="connsiteX5" fmla="*/ 0 w 1426918"/>
              <a:gd name="connsiteY5" fmla="*/ 713459 h 1426918"/>
              <a:gd name="connsiteX6" fmla="*/ 713459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59" y="0"/>
                </a:moveTo>
                <a:cubicBezTo>
                  <a:pt x="1107492" y="0"/>
                  <a:pt x="1426918" y="319426"/>
                  <a:pt x="1426918" y="713459"/>
                </a:cubicBezTo>
                <a:lnTo>
                  <a:pt x="1426917" y="713459"/>
                </a:lnTo>
                <a:cubicBezTo>
                  <a:pt x="1426917" y="1107492"/>
                  <a:pt x="1107491" y="1426918"/>
                  <a:pt x="713458" y="1426918"/>
                </a:cubicBezTo>
                <a:lnTo>
                  <a:pt x="0" y="1426918"/>
                </a:lnTo>
                <a:lnTo>
                  <a:pt x="0" y="713459"/>
                </a:ln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02</a:t>
            </a:r>
            <a:endParaRPr lang="zh-CN" altLang="en-US" sz="3200" kern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38" name="MH_SubTitle_3"/>
          <p:cNvSpPr/>
          <p:nvPr>
            <p:custDataLst>
              <p:tags r:id="rId5"/>
            </p:custDataLst>
          </p:nvPr>
        </p:nvSpPr>
        <p:spPr>
          <a:xfrm>
            <a:off x="3281363" y="2560638"/>
            <a:ext cx="1276350" cy="1177925"/>
          </a:xfrm>
          <a:custGeom>
            <a:avLst/>
            <a:gdLst>
              <a:gd name="connsiteX0" fmla="*/ 713460 w 1426918"/>
              <a:gd name="connsiteY0" fmla="*/ 0 h 1426918"/>
              <a:gd name="connsiteX1" fmla="*/ 1426918 w 1426918"/>
              <a:gd name="connsiteY1" fmla="*/ 0 h 1426918"/>
              <a:gd name="connsiteX2" fmla="*/ 1426918 w 1426918"/>
              <a:gd name="connsiteY2" fmla="*/ 713459 h 1426918"/>
              <a:gd name="connsiteX3" fmla="*/ 713459 w 1426918"/>
              <a:gd name="connsiteY3" fmla="*/ 1426918 h 1426918"/>
              <a:gd name="connsiteX4" fmla="*/ 0 w 1426918"/>
              <a:gd name="connsiteY4" fmla="*/ 713459 h 1426918"/>
              <a:gd name="connsiteX5" fmla="*/ 1 w 1426918"/>
              <a:gd name="connsiteY5" fmla="*/ 713459 h 1426918"/>
              <a:gd name="connsiteX6" fmla="*/ 713460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60" y="0"/>
                </a:moveTo>
                <a:lnTo>
                  <a:pt x="1426918" y="0"/>
                </a:lnTo>
                <a:lnTo>
                  <a:pt x="1426918" y="713459"/>
                </a:lnTo>
                <a:cubicBezTo>
                  <a:pt x="1426918" y="1107492"/>
                  <a:pt x="1107492" y="1426918"/>
                  <a:pt x="713459" y="1426918"/>
                </a:cubicBezTo>
                <a:cubicBezTo>
                  <a:pt x="319426" y="1426918"/>
                  <a:pt x="0" y="1107492"/>
                  <a:pt x="0" y="713459"/>
                </a:cubicBezTo>
                <a:lnTo>
                  <a:pt x="1" y="713459"/>
                </a:lnTo>
                <a:cubicBezTo>
                  <a:pt x="1" y="319426"/>
                  <a:pt x="319427" y="0"/>
                  <a:pt x="713460" y="0"/>
                </a:cubicBezTo>
                <a:close/>
              </a:path>
            </a:pathLst>
          </a:custGeom>
          <a:blipFill dpi="0"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ea"/>
                <a:sym typeface="+mn-lt"/>
              </a:rPr>
              <a:t>04</a:t>
            </a:r>
            <a:endParaRPr lang="zh-CN" altLang="en-US" sz="3200" kern="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41" name="MH_SubTitle_4"/>
          <p:cNvSpPr/>
          <p:nvPr>
            <p:custDataLst>
              <p:tags r:id="rId6"/>
            </p:custDataLst>
          </p:nvPr>
        </p:nvSpPr>
        <p:spPr>
          <a:xfrm>
            <a:off x="4557713" y="2560638"/>
            <a:ext cx="1277937" cy="1177925"/>
          </a:xfrm>
          <a:custGeom>
            <a:avLst/>
            <a:gdLst>
              <a:gd name="connsiteX0" fmla="*/ 0 w 1426918"/>
              <a:gd name="connsiteY0" fmla="*/ 0 h 1426918"/>
              <a:gd name="connsiteX1" fmla="*/ 713459 w 1426918"/>
              <a:gd name="connsiteY1" fmla="*/ 0 h 1426918"/>
              <a:gd name="connsiteX2" fmla="*/ 1426918 w 1426918"/>
              <a:gd name="connsiteY2" fmla="*/ 713459 h 1426918"/>
              <a:gd name="connsiteX3" fmla="*/ 713459 w 1426918"/>
              <a:gd name="connsiteY3" fmla="*/ 1426918 h 1426918"/>
              <a:gd name="connsiteX4" fmla="*/ 713459 w 1426918"/>
              <a:gd name="connsiteY4" fmla="*/ 1426917 h 1426918"/>
              <a:gd name="connsiteX5" fmla="*/ 0 w 1426918"/>
              <a:gd name="connsiteY5" fmla="*/ 713458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6918" h="1426918">
                <a:moveTo>
                  <a:pt x="0" y="0"/>
                </a:moveTo>
                <a:lnTo>
                  <a:pt x="713459" y="0"/>
                </a:lnTo>
                <a:cubicBezTo>
                  <a:pt x="1107492" y="0"/>
                  <a:pt x="1426918" y="319426"/>
                  <a:pt x="1426918" y="713459"/>
                </a:cubicBezTo>
                <a:cubicBezTo>
                  <a:pt x="1426918" y="1107492"/>
                  <a:pt x="1107492" y="1426918"/>
                  <a:pt x="713459" y="1426918"/>
                </a:cubicBezTo>
                <a:lnTo>
                  <a:pt x="713459" y="1426917"/>
                </a:lnTo>
                <a:cubicBezTo>
                  <a:pt x="319426" y="1426917"/>
                  <a:pt x="0" y="1107491"/>
                  <a:pt x="0" y="713458"/>
                </a:cubicBezTo>
                <a:close/>
              </a:path>
            </a:pathLst>
          </a:custGeom>
          <a:blipFill dpi="0"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2" name="MH_Text_1"/>
          <p:cNvSpPr/>
          <p:nvPr>
            <p:custDataLst>
              <p:tags r:id="rId7"/>
            </p:custDataLst>
          </p:nvPr>
        </p:nvSpPr>
        <p:spPr>
          <a:xfrm>
            <a:off x="5924550" y="1262063"/>
            <a:ext cx="1873250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理论基础二</a:t>
            </a:r>
          </a:p>
        </p:txBody>
      </p:sp>
      <p:sp>
        <p:nvSpPr>
          <p:cNvPr id="13" name="MH_Text_1"/>
          <p:cNvSpPr/>
          <p:nvPr>
            <p:custDataLst>
              <p:tags r:id="rId8"/>
            </p:custDataLst>
          </p:nvPr>
        </p:nvSpPr>
        <p:spPr>
          <a:xfrm>
            <a:off x="5937250" y="1577975"/>
            <a:ext cx="2767013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MH_Text_1"/>
          <p:cNvSpPr/>
          <p:nvPr>
            <p:custDataLst>
              <p:tags r:id="rId9"/>
            </p:custDataLst>
          </p:nvPr>
        </p:nvSpPr>
        <p:spPr>
          <a:xfrm>
            <a:off x="5969000" y="2990850"/>
            <a:ext cx="1871663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理论基础三</a:t>
            </a:r>
          </a:p>
        </p:txBody>
      </p:sp>
      <p:sp>
        <p:nvSpPr>
          <p:cNvPr id="15" name="MH_Text_1"/>
          <p:cNvSpPr/>
          <p:nvPr>
            <p:custDataLst>
              <p:tags r:id="rId10"/>
            </p:custDataLst>
          </p:nvPr>
        </p:nvSpPr>
        <p:spPr>
          <a:xfrm>
            <a:off x="5981700" y="3306763"/>
            <a:ext cx="2767013" cy="560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MH_Text_1"/>
          <p:cNvSpPr/>
          <p:nvPr>
            <p:custDataLst>
              <p:tags r:id="rId11"/>
            </p:custDataLst>
          </p:nvPr>
        </p:nvSpPr>
        <p:spPr>
          <a:xfrm>
            <a:off x="1331913" y="1262063"/>
            <a:ext cx="1871662" cy="2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理论基础一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MH_Text_1"/>
          <p:cNvSpPr/>
          <p:nvPr>
            <p:custDataLst>
              <p:tags r:id="rId12"/>
            </p:custDataLst>
          </p:nvPr>
        </p:nvSpPr>
        <p:spPr>
          <a:xfrm>
            <a:off x="536575" y="1577975"/>
            <a:ext cx="2767013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MH_Text_1"/>
          <p:cNvSpPr/>
          <p:nvPr>
            <p:custDataLst>
              <p:tags r:id="rId13"/>
            </p:custDataLst>
          </p:nvPr>
        </p:nvSpPr>
        <p:spPr>
          <a:xfrm>
            <a:off x="1116013" y="2990850"/>
            <a:ext cx="2032000" cy="290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marL="285750" indent="-285750"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理论基础四</a:t>
            </a:r>
          </a:p>
        </p:txBody>
      </p:sp>
      <p:sp>
        <p:nvSpPr>
          <p:cNvPr id="19" name="MH_Text_1"/>
          <p:cNvSpPr/>
          <p:nvPr>
            <p:custDataLst>
              <p:tags r:id="rId14"/>
            </p:custDataLst>
          </p:nvPr>
        </p:nvSpPr>
        <p:spPr>
          <a:xfrm>
            <a:off x="481013" y="3306763"/>
            <a:ext cx="2768600" cy="560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89" tIns="0" rIns="119989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8" grpId="0" animBg="1"/>
      <p:bldP spid="4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Text"/>
  <p:tag name="MH" val="20151201092935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Text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51111200754"/>
  <p:tag name="MH_LIBRARY" val="GRAPHIC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0754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SubTitle"/>
  <p:tag name="MH_ORDER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0754"/>
  <p:tag name="MH_LIBRARY" val="GRAPHIC"/>
  <p:tag name="MH_TYPE" val="Other"/>
  <p:tag name="MH_ORDER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0754"/>
  <p:tag name="MH_LIBRARY" val="GRAPHIC"/>
  <p:tag name="MH_TYPE" val="SubTitle"/>
  <p:tag name="MH_ORDER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0754"/>
  <p:tag name="MH_LIBRARY" val="GRAPHIC"/>
  <p:tag name="MH_TYPE" val="SubTitle"/>
  <p:tag name="MH_ORDER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0754"/>
  <p:tag name="MH_LIBRARY" val="GRAPHIC"/>
  <p:tag name="MH_TYPE" val="SubTitle"/>
  <p:tag name="MH_ORDER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0754"/>
  <p:tag name="MH_LIBRARY" val="GRAPHIC"/>
  <p:tag name="MH_TYPE" val="SubTitle"/>
  <p:tag name="MH_ORDER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YinZJG#"/>
  <p:tag name="MH_LAYOUT" val="TitleSubTitleText"/>
  <p:tag name="MH" val="20151107164558"/>
  <p:tag name="MH_LIBRARY" val="GRAPHIC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PageTitle"/>
  <p:tag name="MH_ORDER" val="PageTitl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6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Desc"/>
  <p:tag name="MH_ORDER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Desc"/>
  <p:tag name="MH_ORDER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2200"/>
  <p:tag name="MH_LIBRARY" val="GRAPHIC"/>
  <p:tag name="MH_TYPE" val="Other"/>
  <p:tag name="MH_ORDER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2200"/>
  <p:tag name="MH_LIBRARY" val="GRAPHIC"/>
  <p:tag name="MH_TYPE" val="SubTitle"/>
  <p:tag name="MH_ORDER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2200"/>
  <p:tag name="MH_LIBRARY" val="GRAPHIC"/>
  <p:tag name="MH_TYPE" val="Other"/>
  <p:tag name="MH_ORDER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2200"/>
  <p:tag name="MH_LIBRARY" val="GRAPHIC"/>
  <p:tag name="MH_TYPE" val="SubTitle"/>
  <p:tag name="MH_ORDER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2200"/>
  <p:tag name="MH_LIBRARY" val="GRAPHIC"/>
  <p:tag name="MH_TYPE" val="Other"/>
  <p:tag name="MH_ORDER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2200"/>
  <p:tag name="MH_LIBRARY" val="GRAPHIC"/>
  <p:tag name="MH_TYPE" val="SubTitle"/>
  <p:tag name="MH_ORDER" val="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2200"/>
  <p:tag name="MH_LIBRARY" val="GRAPHIC"/>
  <p:tag name="MH_TYPE" val="Other"/>
  <p:tag name="MH_ORDER" val="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ShuJTB#"/>
  <p:tag name="MH_LAYOUT" val="SubTitleTextDesc"/>
  <p:tag name="MH" val="20151107210616"/>
  <p:tag name="MH_LIBRARY" val="GRAPHIC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PageTitle"/>
  <p:tag name="MH_ORDER" val="Page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SubTitle"/>
  <p:tag name="MH_ORDER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Text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SubTitle"/>
  <p:tag name="MH_ORDER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Text"/>
  <p:tag name="MH_ORDER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SubTitle"/>
  <p:tag name="MH_ORDER" val="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Text"/>
  <p:tag name="MH_ORDER" val="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SubTitle"/>
  <p:tag name="MH_ORDER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Text"/>
  <p:tag name="MH_ORDER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8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Title"/>
  <p:tag name="MH_ORDER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210616"/>
  <p:tag name="MH_LIBRARY" val="GRAPHIC"/>
  <p:tag name="MH_TYPE" val="Other"/>
  <p:tag name="MH_ORDER" val="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62114"/>
  <p:tag name="MH_LIBRARY" val="GRAPHIC"/>
  <p:tag name="MH_TYPE" val="SubTitle"/>
  <p:tag name="MH_ORDER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62114"/>
  <p:tag name="MH_LIBRARY" val="GRAPHIC"/>
  <p:tag name="MH_TYPE" val="Other"/>
  <p:tag name="MH_ORDER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62114"/>
  <p:tag name="MH_LIBRARY" val="GRAPHIC"/>
  <p:tag name="MH_TYPE" val="SubTitle"/>
  <p:tag name="MH_ORDER" val="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62114"/>
  <p:tag name="MH_LIBRARY" val="GRAPHIC"/>
  <p:tag name="MH_TYPE" val="Other"/>
  <p:tag name="MH_ORDER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62114"/>
  <p:tag name="MH_LIBRARY" val="GRAPHIC"/>
  <p:tag name="MH_TYPE" val="SubTitle"/>
  <p:tag name="MH_ORDER" val="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62114"/>
  <p:tag name="MH_LIBRARY" val="GRAPHIC"/>
  <p:tag name="MH_TYPE" val="Other"/>
  <p:tag name="MH_ORDER" val="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62114"/>
  <p:tag name="MH_LIBRARY" val="GRAPHIC"/>
  <p:tag name="MH_TYPE" val="SubTitle"/>
  <p:tag name="MH_ORDER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62114"/>
  <p:tag name="MH_LIBRARY" val="GRAPHIC"/>
  <p:tag name="MH_TYPE" val="Other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51111205649"/>
  <p:tag name="MH_LIBRARY" val="GRAPHIC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PageTitle"/>
  <p:tag name="MH_ORDER" val="Page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5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7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1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8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1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6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1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1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5649"/>
  <p:tag name="MH_LIBRARY" val="GRAPHIC"/>
  <p:tag name="MH_TYPE" val="Other"/>
  <p:tag name="MH_ORDER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1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TuWHP#"/>
  <p:tag name="MH_LAYOUT" val="SubTitleText"/>
  <p:tag name="MH" val="20151111212039"/>
  <p:tag name="MH_LIBRARY" val="GRAPHIC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2039"/>
  <p:tag name="MH_LIBRARY" val="GRAPHIC"/>
  <p:tag name="MH_TYPE" val="Text"/>
  <p:tag name="MH_ORDER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2039"/>
  <p:tag name="MH_LIBRARY" val="GRAPHIC"/>
  <p:tag name="MH_TYPE" val="Other"/>
  <p:tag name="MH_ORDER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2039"/>
  <p:tag name="MH_LIBRARY" val="GRAPHIC"/>
  <p:tag name="MH_TYPE" val="Picture"/>
  <p:tag name="MH_ORDER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2039"/>
  <p:tag name="MH_LIBRARY" val="GRAPHIC"/>
  <p:tag name="MH_TYPE" val="Picture"/>
  <p:tag name="MH_ORDER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2039"/>
  <p:tag name="MH_LIBRARY" val="GRAPHIC"/>
  <p:tag name="MH_TYPE" val="Picture"/>
  <p:tag name="MH_ORDER" val="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2039"/>
  <p:tag name="MH_LIBRARY" val="GRAPHIC"/>
  <p:tag name="MH_TYPE" val="Other"/>
  <p:tag name="MH_ORDER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2039"/>
  <p:tag name="MH_LIBRARY" val="GRAPHIC"/>
  <p:tag name="MH_TYPE" val="Other"/>
  <p:tag name="MH_ORDER" val="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2039"/>
  <p:tag name="MH_LIBRARY" val="GRAPHIC"/>
  <p:tag name="MH_TYPE" val="Other"/>
  <p:tag name="MH_ORDER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2039"/>
  <p:tag name="MH_LIBRARY" val="GRAPHIC"/>
  <p:tag name="MH_TYPE" val="Sub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754"/>
  <p:tag name="MH_LIBRARY" val="GRAPHIC"/>
  <p:tag name="MH_TYPE" val="Text"/>
  <p:tag name="MH_ORDER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YinZJG#"/>
  <p:tag name="MH_LAYOUT" val="TitleSubTitleText"/>
  <p:tag name="MH" val="20151111201233"/>
  <p:tag name="MH_LIBRARY" val="GRAPHIC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1233"/>
  <p:tag name="MH_LIBRARY" val="GRAPHIC"/>
  <p:tag name="MH_TYPE" val="PageTitle"/>
  <p:tag name="MH_ORDER" val="PageTitl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1233"/>
  <p:tag name="MH_LIBRARY" val="GRAPHIC"/>
  <p:tag name="MH_TYPE" val="SubTitle"/>
  <p:tag name="MH_ORDER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1233"/>
  <p:tag name="MH_LIBRARY" val="GRAPHIC"/>
  <p:tag name="MH_TYPE" val="SubTitle"/>
  <p:tag name="MH_ORDER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1233"/>
  <p:tag name="MH_LIBRARY" val="GRAPHIC"/>
  <p:tag name="MH_TYPE" val="Title"/>
  <p:tag name="MH_ORDER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754"/>
  <p:tag name="MH_LIBRARY" val="GRAPHIC"/>
  <p:tag name="MH_TYPE" val="Text"/>
  <p:tag name="MH_ORDER" val="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7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8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9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754"/>
  <p:tag name="MH_LIBRARY" val="GRAPHIC"/>
  <p:tag name="MH_TYPE" val="Text"/>
  <p:tag name="MH_ORDER" val="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Title"/>
  <p:tag name="MH_ORDER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51201112552"/>
  <p:tag name="MH_LIBRARY" val="GRAPHIC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Text"/>
  <p:tag name="MH_ORDER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SubTitle"/>
  <p:tag name="MH_ORDER" val="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Text"/>
  <p:tag name="MH_ORDER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171739"/>
  <p:tag name="MH_LIBRARY" val="GRAPHIC"/>
  <p:tag name="MH_TYPE" val="Other"/>
  <p:tag name="MH_ORDER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171739"/>
  <p:tag name="MH_LIBRARY" val="GRAPHIC"/>
  <p:tag name="MH_TYPE" val="Other"/>
  <p:tag name="MH_ORDER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171739"/>
  <p:tag name="MH_LIBRARY" val="GRAPHIC"/>
  <p:tag name="MH_TYPE" val="Other"/>
  <p:tag name="MH_ORDER" val="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171739"/>
  <p:tag name="MH_LIBRARY" val="GRAPHIC"/>
  <p:tag name="MH_TYPE" val="Other"/>
  <p:tag name="MH_ORDER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171739"/>
  <p:tag name="MH_LIBRARY" val="GRAPHIC"/>
  <p:tag name="MH_TYPE" val="Other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SubTitle"/>
  <p:tag name="MH_ORDER" val="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171739"/>
  <p:tag name="MH_LIBRARY" val="GRAPHIC"/>
  <p:tag name="MH_TYPE" val="Other"/>
  <p:tag name="MH_ORDER" val="6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171739"/>
  <p:tag name="MH_LIBRARY" val="GRAPHIC"/>
  <p:tag name="MH_TYPE" val="Other"/>
  <p:tag name="MH_ORDER" val="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171739"/>
  <p:tag name="MH_LIBRARY" val="GRAPHIC"/>
  <p:tag name="MH_TYPE" val="Other"/>
  <p:tag name="MH_ORDER" val="8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171739"/>
  <p:tag name="MH_LIBRARY" val="GRAPHIC"/>
  <p:tag name="MH_TYPE" val="Other"/>
  <p:tag name="MH_ORDER" val="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LiuChBZh#"/>
  <p:tag name="MH_LAYOUT" val="SubTitleText"/>
  <p:tag name="MH" val="20151201114419"/>
  <p:tag name="MH_LIBRARY" val="GRAPHIC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4419"/>
  <p:tag name="MH_LIBRARY" val="GRAPHIC"/>
  <p:tag name="MH_TYPE" val="PageTitle"/>
  <p:tag name="MH_ORDER" val="PageTitl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4419"/>
  <p:tag name="MH_LIBRARY" val="GRAPHIC"/>
  <p:tag name="MH_TYPE" val="Other"/>
  <p:tag name="MH_ORDER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4419"/>
  <p:tag name="MH_LIBRARY" val="GRAPHIC"/>
  <p:tag name="MH_TYPE" val="Other"/>
  <p:tag name="MH_ORDER" val="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4419"/>
  <p:tag name="MH_LIBRARY" val="GRAPHIC"/>
  <p:tag name="MH_TYPE" val="Other"/>
  <p:tag name="MH_ORDER" val="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4419"/>
  <p:tag name="MH_LIBRARY" val="GRAPHIC"/>
  <p:tag name="MH_TYPE" val="Other"/>
  <p:tag name="MH_ORDER" val="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4419"/>
  <p:tag name="MH_LIBRARY" val="GRAPHIC"/>
  <p:tag name="MH_TYPE" val="Other"/>
  <p:tag name="MH_ORDER" val="5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SubTitle"/>
  <p:tag name="MH_ORDER" val="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Other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558"/>
  <p:tag name="MH_LIBRARY" val="GRAPHIC"/>
  <p:tag name="MH_TYPE" val="Sub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51201095059"/>
  <p:tag name="MH_LIBRARY" val="GRAPHI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PageTitle"/>
  <p:tag name="MH_ORDER" val="Page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Other"/>
  <p:tag name="MH_ORDER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Desc"/>
  <p:tag name="MH" val="20151201121331"/>
  <p:tag name="MH_LIBRARY" val="GRAPHIC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1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Text"/>
  <p:tag name="MH_ORDER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PageTitle"/>
  <p:tag name="MH_ORDER" val="Page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Text"/>
  <p:tag name="MH_ORDER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SubTitle"/>
  <p:tag name="MH_ORDER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Text"/>
  <p:tag name="MH_ORDER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Text"/>
  <p:tag name="MH_ORDER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SubTitle"/>
  <p:tag name="MH_ORDER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Text"/>
  <p:tag name="MH_ORDER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SubTitle"/>
  <p:tag name="MH_ORDER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Text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SubTitle"/>
  <p:tag name="MH_ORDER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SubTitle"/>
  <p:tag name="MH_ORDER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Text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SubTitle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21331"/>
  <p:tag name="MH_LIBRARY" val="GRAPHIC"/>
  <p:tag name="MH_TYPE" val="Other"/>
  <p:tag name="MH_ORDER" val="1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Text"/>
  <p:tag name="MH_ORDER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SubTitle"/>
  <p:tag name="MH_ORDER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Text"/>
  <p:tag name="MH_ORDER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1427"/>
  <p:tag name="MH_LIBRARY" val="GRAPHIC"/>
  <p:tag name="MH_TYPE" val="Other"/>
  <p:tag name="MH_ORDER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1427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2935"/>
  <p:tag name="MH_LIBRARY" val="GRAPHIC"/>
  <p:tag name="MH_TYPE" val="PageTitle"/>
  <p:tag name="MH_ORDER" val="PageTit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1427"/>
  <p:tag name="MH_LIBRARY" val="GRAPHIC"/>
  <p:tag name="MH_TYPE" val="Other"/>
  <p:tag name="MH_ORDER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1427"/>
  <p:tag name="MH_LIBRARY" val="GRAPHIC"/>
  <p:tag name="MH_TYPE" val="Other"/>
  <p:tag name="MH_ORDER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1427"/>
  <p:tag name="MH_LIBRARY" val="GRAPHIC"/>
  <p:tag name="MH_TYPE" val="Other"/>
  <p:tag name="MH_ORDER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11427"/>
  <p:tag name="MH_LIBRARY" val="GRAPHIC"/>
  <p:tag name="MH_TYPE" val="Other"/>
  <p:tag name="MH_ORDER" val="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51111203642"/>
  <p:tag name="MH_LIBRARY" val="GRAPHIC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3642"/>
  <p:tag name="MH_LIBRARY" val="GRAPHIC"/>
  <p:tag name="MH_TYPE" val="PageTitle"/>
  <p:tag name="MH_ORDER" val="PageTit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3642"/>
  <p:tag name="MH_LIBRARY" val="GRAPHIC"/>
  <p:tag name="MH_TYPE" val="SubTitle"/>
  <p:tag name="MH_ORDER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3642"/>
  <p:tag name="MH_LIBRARY" val="GRAPHIC"/>
  <p:tag name="MH_TYPE" val="SubTitle"/>
  <p:tag name="MH_ORDER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3642"/>
  <p:tag name="MH_LIBRARY" val="GRAPHIC"/>
  <p:tag name="MH_TYPE" val="SubTitle"/>
  <p:tag name="MH_ORDER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3642"/>
  <p:tag name="MH_LIBRARY" val="GRAPHIC"/>
  <p:tag name="MH_TYPE" val="SubTitle"/>
  <p:tag name="MH_ORDER" val="4"/>
</p:tagLst>
</file>

<file path=ppt/theme/theme1.xml><?xml version="1.0" encoding="utf-8"?>
<a:theme xmlns:a="http://schemas.openxmlformats.org/drawingml/2006/main" name="A000120141119A01PPBG">
  <a:themeElements>
    <a:clrScheme name="自定义 373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64606D"/>
      </a:accent1>
      <a:accent2>
        <a:srgbClr val="B99179"/>
      </a:accent2>
      <a:accent3>
        <a:srgbClr val="9994A6"/>
      </a:accent3>
      <a:accent4>
        <a:srgbClr val="CDB7CD"/>
      </a:accent4>
      <a:accent5>
        <a:srgbClr val="B9D9E7"/>
      </a:accent5>
      <a:accent6>
        <a:srgbClr val="FFC000"/>
      </a:accent6>
      <a:hlink>
        <a:srgbClr val="00B0F0"/>
      </a:hlink>
      <a:folHlink>
        <a:srgbClr val="AFB2B4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A000120150302A07KPBG</Template>
  <TotalTime>1</TotalTime>
  <Words>3005</Words>
  <Application>Microsoft Office PowerPoint</Application>
  <PresentationFormat>全屏显示(16:9)</PresentationFormat>
  <Paragraphs>306</Paragraphs>
  <Slides>32</Slides>
  <Notes>32</Notes>
  <HiddenSlides>1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Calibri</vt:lpstr>
      <vt:lpstr>Wingdings</vt:lpstr>
      <vt:lpstr>宋体</vt:lpstr>
      <vt:lpstr>微软雅黑</vt:lpstr>
      <vt:lpstr>Impact</vt:lpstr>
      <vt:lpstr>A000120141119A01PPBG</vt:lpstr>
      <vt:lpstr>创意粉笔毕业论文答辩模板</vt:lpstr>
      <vt:lpstr>目 录</vt:lpstr>
      <vt:lpstr>PowerPoint 演示文稿</vt:lpstr>
      <vt:lpstr>选题背景</vt:lpstr>
      <vt:lpstr>研究意义</vt:lpstr>
      <vt:lpstr>国内研究综述</vt:lpstr>
      <vt:lpstr>国外研究综述</vt:lpstr>
      <vt:lpstr>国内研究综述</vt:lpstr>
      <vt:lpstr>理论基础及文献综述</vt:lpstr>
      <vt:lpstr>主要贡献与创新</vt:lpstr>
      <vt:lpstr>PowerPoint 演示文稿</vt:lpstr>
      <vt:lpstr>研究思路</vt:lpstr>
      <vt:lpstr>研究方案</vt:lpstr>
      <vt:lpstr>研究方案可行性</vt:lpstr>
      <vt:lpstr>PowerPoint 演示文稿</vt:lpstr>
      <vt:lpstr>关键技术</vt:lpstr>
      <vt:lpstr>实践难点</vt:lpstr>
      <vt:lpstr>案例对比分析</vt:lpstr>
      <vt:lpstr>PowerPoint 演示文稿</vt:lpstr>
      <vt:lpstr>研究目标</vt:lpstr>
      <vt:lpstr>成果形式</vt:lpstr>
      <vt:lpstr>PowerPoint 演示文稿</vt:lpstr>
      <vt:lpstr>PowerPoint 演示文稿</vt:lpstr>
      <vt:lpstr>案例对比分析</vt:lpstr>
      <vt:lpstr>问题评估</vt:lpstr>
      <vt:lpstr>相关对策</vt:lpstr>
      <vt:lpstr>PowerPoint 演示文稿</vt:lpstr>
      <vt:lpstr>研究总结</vt:lpstr>
      <vt:lpstr>成绩与思考</vt:lpstr>
      <vt:lpstr>PowerPoint 演示文稿</vt:lpstr>
      <vt:lpstr>感谢批评指正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WUHAOTIAN</cp:lastModifiedBy>
  <cp:revision>1</cp:revision>
  <dcterms:created xsi:type="dcterms:W3CDTF">2015-12-01T00:32:00Z</dcterms:created>
  <dcterms:modified xsi:type="dcterms:W3CDTF">2019-05-20T03:18:25Z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