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1D815-CE96-3652-A51C-F29DFD42C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014DAC-0E42-4E86-9EAC-B82A19860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0DFDD-6DAB-D03B-7AE0-401C0611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11EA5-5971-39A9-EF9C-41FAF5E9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BCE8C-0490-5A10-E3C4-1DF52FFA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45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E6133-42F4-7FE3-FD9B-69614663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EF2034-2F71-33F8-43D3-9599BA3F5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36117F-98EA-6C35-94CF-9E1A6A2B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CF59E-F563-30A0-BEA5-B7457505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F8130-7058-3630-7402-05FB318F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8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02002F-A8A8-FBC1-A12D-F6C00BF64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D8C1DC-B4E2-9056-2685-AF3C05CC3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11A48-DB12-CB70-BC9F-52D63223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6DD8A-2CF8-998D-8959-985AD9CF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39973-F967-80C2-AACA-E5F080C9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2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8D185-0E4B-6D11-715C-41BDD38B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BF84D-30F6-67FD-1551-F3EFBF654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3AB63-0C36-22C7-2FFF-4523B1B4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B27E5-F72A-299A-4689-C2FFB3C2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B94B1-E378-B5A5-B985-067711C1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05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91F6A-F9A5-9FD9-0337-D3890624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3C7631-7DFF-4941-9538-DE8629F2B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6700C-CDE0-A392-5909-E864E529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06474-4FC8-2A4C-0C1A-97FD9D01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E528A-F32C-79F5-C3DB-AD52E052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5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B8BF4-0418-C86E-12AF-4EFC5DD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18952-7556-BDA7-6806-47722C84E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3D5925-0A64-80C4-4FF8-6E5450CB0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53E64-BBEB-38AD-C007-F07CD36D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127939-D9C2-5A8B-514C-114C7EFE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413C0C-708E-A694-C93D-A9426ECB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58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692AB-E49C-FF97-6FC8-D4C113E1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CC565-D673-94E3-82BB-EEC0C2E6A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CD8D13-8A54-F2A8-5DB5-8B35365CA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EF3F54-A784-1489-5FE0-F91F0C183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A4D8B2-8B11-E85F-2545-71A7CDBD5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9AE1AE-F142-FFA6-F0CB-15BE7D99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6574E7-2529-9FAE-04F0-1196E3D7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D89D62-E93E-DACE-776A-2171BD37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2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6E959-BB5B-3D11-688A-433816BF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0CE21F-4C14-2FEC-964A-441A34FF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6005B6-8E6A-B7A0-6F33-4640DC50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581000-6DC3-4569-FA91-DBE52F7B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91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AFE2C6-217B-2EEB-F32D-A036BD2B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F67E1F-D40A-3E29-A5DF-C05F9DCE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D0FDF1-F2CF-2813-C79F-49F42E23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27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93A91-E83A-205C-21F2-BAAD85DB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22D01-71C2-37B6-FCBB-7D43F51C8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EDCE89-E3B0-59C7-8FA1-C174C849F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2C333-D3C7-F1BE-448F-478EBD24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5902E4-9598-6D41-129E-7206C6FD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1C380F-4CE2-AA02-4353-9289D712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17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13DBF-730E-5865-E949-A387E478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0454DA-F8A3-7D37-7239-14D96AC7A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54FB7A-C239-30C6-F768-FF14F5D8F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AFD804-03A6-2ABA-744A-CC9C18F1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C34D26-AC56-1A3A-C66C-DC3D485B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0B459F-BBFA-6F37-35ED-02E75740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61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8273F5-D178-3936-D3A1-7597D1A5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0F1E78-A4CC-D849-6100-27541C689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292E2-2150-C4AC-8667-3B289864C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25F67-0C4B-489B-9C40-4D7C7A4E3124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6EF3A-48B6-3AF8-3B71-6FECF9AF0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E33657-ED3E-3791-F811-AF5B3A0BB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D97E0-4CE4-4799-A06C-D51367E9D7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96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90F3057-BAB8-8530-7CC0-B3363E328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57" y="1987290"/>
            <a:ext cx="6470885" cy="40027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98C2C6C-20E1-06B8-4AD4-C2D879E7F090}"/>
              </a:ext>
            </a:extLst>
          </p:cNvPr>
          <p:cNvSpPr txBox="1"/>
          <p:nvPr/>
        </p:nvSpPr>
        <p:spPr>
          <a:xfrm>
            <a:off x="2330245" y="717755"/>
            <a:ext cx="327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驗證碼小遊戲</a:t>
            </a:r>
          </a:p>
        </p:txBody>
      </p:sp>
    </p:spTree>
    <p:extLst>
      <p:ext uri="{BB962C8B-B14F-4D97-AF65-F5344CB8AC3E}">
        <p14:creationId xmlns:p14="http://schemas.microsoft.com/office/powerpoint/2010/main" val="63758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AAEEBE4-887C-59C9-0230-642D82EC7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315" y="999213"/>
            <a:ext cx="5881607" cy="37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4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0CACABA-C4CD-D24E-3D2B-8EAD70418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906" y="523899"/>
            <a:ext cx="4019437" cy="21013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F6DBC4-6AD6-73E3-782E-770878C56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9" y="3166930"/>
            <a:ext cx="4259480" cy="230963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6799ADC-DE89-60DD-9560-A27A27A081D7}"/>
              </a:ext>
            </a:extLst>
          </p:cNvPr>
          <p:cNvSpPr txBox="1"/>
          <p:nvPr/>
        </p:nvSpPr>
        <p:spPr>
          <a:xfrm>
            <a:off x="1219200" y="1297858"/>
            <a:ext cx="1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C4EB7D-43D5-44C4-C73A-3528E1C669FB}"/>
              </a:ext>
            </a:extLst>
          </p:cNvPr>
          <p:cNvSpPr txBox="1"/>
          <p:nvPr/>
        </p:nvSpPr>
        <p:spPr>
          <a:xfrm>
            <a:off x="1436540" y="3942584"/>
            <a:ext cx="173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錯誤</a:t>
            </a:r>
          </a:p>
        </p:txBody>
      </p:sp>
    </p:spTree>
    <p:extLst>
      <p:ext uri="{BB962C8B-B14F-4D97-AF65-F5344CB8AC3E}">
        <p14:creationId xmlns:p14="http://schemas.microsoft.com/office/powerpoint/2010/main" val="205617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158D2AF-2C22-C6E4-D93E-BA71E0898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99" y="754937"/>
            <a:ext cx="3579694" cy="58316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6B46C69-9478-6F88-361F-6FC7AEC91009}"/>
              </a:ext>
            </a:extLst>
          </p:cNvPr>
          <p:cNvSpPr txBox="1"/>
          <p:nvPr/>
        </p:nvSpPr>
        <p:spPr>
          <a:xfrm>
            <a:off x="2104104" y="570271"/>
            <a:ext cx="298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猜數字小遊戲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745AD2-D604-7938-CA29-A9669D112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34" y="1514168"/>
            <a:ext cx="3717559" cy="456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7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47B782-7DE1-C290-CE8B-DBF217E5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5" y="1944338"/>
            <a:ext cx="6982799" cy="42868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E6C933-8450-86CA-4B8C-ED08528B6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942" y="322839"/>
            <a:ext cx="704948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5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</Words>
  <Application>Microsoft Office PowerPoint</Application>
  <PresentationFormat>宽屏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keyitan1101@gmail.com</dc:creator>
  <cp:lastModifiedBy>keyitan1101@gmail.com</cp:lastModifiedBy>
  <cp:revision>2</cp:revision>
  <dcterms:created xsi:type="dcterms:W3CDTF">2024-12-22T13:58:51Z</dcterms:created>
  <dcterms:modified xsi:type="dcterms:W3CDTF">2024-12-22T14:34:28Z</dcterms:modified>
</cp:coreProperties>
</file>