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D815-CE96-3652-A51C-F29DFD42C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14DAC-0E42-4E86-9EAC-B82A1986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0DFDD-6DAB-D03B-7AE0-401C0611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11EA5-5971-39A9-EF9C-41FAF5E9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BCE8C-0490-5A10-E3C4-1DF52FF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6133-42F4-7FE3-FD9B-6961466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F2034-2F71-33F8-43D3-9599BA3F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6117F-98EA-6C35-94CF-9E1A6A2B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CF59E-F563-30A0-BEA5-B7457505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F8130-7058-3630-7402-05FB318F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2002F-A8A8-FBC1-A12D-F6C00BF6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8C1DC-B4E2-9056-2685-AF3C05CC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11A48-DB12-CB70-BC9F-52D63223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6DD8A-2CF8-998D-8959-985AD9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39973-F967-80C2-AACA-E5F080C9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D185-0E4B-6D11-715C-41BDD38B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BF84D-30F6-67FD-1551-F3EFBF65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3AB63-0C36-22C7-2FFF-4523B1B4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27E5-F72A-299A-4689-C2FFB3C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B94B1-E378-B5A5-B985-067711C1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5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1F6A-F9A5-9FD9-0337-D3890624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C7631-7DFF-4941-9538-DE8629F2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6700C-CDE0-A392-5909-E864E529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06474-4FC8-2A4C-0C1A-97FD9D01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E528A-F32C-79F5-C3DB-AD52E052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8BF4-0418-C86E-12AF-4EFC5DD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8952-7556-BDA7-6806-47722C84E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D5925-0A64-80C4-4FF8-6E5450CB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53E64-BBEB-38AD-C007-F07CD36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27939-D9C2-5A8B-514C-114C7EFE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13C0C-708E-A694-C93D-A9426ECB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92AB-E49C-FF97-6FC8-D4C113E1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CC565-D673-94E3-82BB-EEC0C2E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CD8D13-8A54-F2A8-5DB5-8B35365C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F3F54-A784-1489-5FE0-F91F0C18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4D8B2-8B11-E85F-2545-71A7CDBD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AE1AE-F142-FFA6-F0CB-15BE7D9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574E7-2529-9FAE-04F0-1196E3D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89D62-E93E-DACE-776A-2171BD3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6E959-BB5B-3D11-688A-433816BF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0CE21F-4C14-2FEC-964A-441A34F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005B6-8E6A-B7A0-6F33-4640DC50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581000-6DC3-4569-FA91-DBE52F7B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FE2C6-217B-2EEB-F32D-A036BD2B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67E1F-D40A-3E29-A5DF-C05F9DCE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0FDF1-F2CF-2813-C79F-49F42E2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3A91-E83A-205C-21F2-BAAD85DB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22D01-71C2-37B6-FCBB-7D43F51C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DCE89-E3B0-59C7-8FA1-C174C849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2C333-D3C7-F1BE-448F-478EBD24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902E4-9598-6D41-129E-7206C6F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380F-4CE2-AA02-4353-9289D7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7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3DBF-730E-5865-E949-A387E47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54DA-F8A3-7D37-7239-14D96AC7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4FB7A-C239-30C6-F768-FF14F5D8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D804-03A6-2ABA-744A-CC9C18F1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34D26-AC56-1A3A-C66C-DC3D485B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B459F-BBFA-6F37-35ED-02E7574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273F5-D178-3936-D3A1-7597D1A5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F1E78-A4CC-D849-6100-27541C68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292E2-2150-C4AC-8667-3B289864C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6EF3A-48B6-3AF8-3B71-6FECF9AF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33657-ED3E-3791-F811-AF5B3A0B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F3057-BAB8-8530-7CC0-B3363E32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57" y="1987290"/>
            <a:ext cx="6470885" cy="4002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8C2C6C-20E1-06B8-4AD4-C2D879E7F090}"/>
              </a:ext>
            </a:extLst>
          </p:cNvPr>
          <p:cNvSpPr txBox="1"/>
          <p:nvPr/>
        </p:nvSpPr>
        <p:spPr>
          <a:xfrm>
            <a:off x="2330245" y="717755"/>
            <a:ext cx="3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驗證碼小遊戲</a:t>
            </a:r>
          </a:p>
        </p:txBody>
      </p:sp>
    </p:spTree>
    <p:extLst>
      <p:ext uri="{BB962C8B-B14F-4D97-AF65-F5344CB8AC3E}">
        <p14:creationId xmlns:p14="http://schemas.microsoft.com/office/powerpoint/2010/main" val="6375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AEEBE4-887C-59C9-0230-642D82EC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5" y="999213"/>
            <a:ext cx="5881607" cy="37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CACABA-C4CD-D24E-3D2B-8EAD7041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06" y="523899"/>
            <a:ext cx="4019437" cy="2101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F6DBC4-6AD6-73E3-782E-770878C5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9" y="3166930"/>
            <a:ext cx="4259480" cy="2309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799ADC-DE89-60DD-9560-A27A27A081D7}"/>
              </a:ext>
            </a:extLst>
          </p:cNvPr>
          <p:cNvSpPr txBox="1"/>
          <p:nvPr/>
        </p:nvSpPr>
        <p:spPr>
          <a:xfrm>
            <a:off x="1219200" y="1297858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4EB7D-43D5-44C4-C73A-3528E1C669FB}"/>
              </a:ext>
            </a:extLst>
          </p:cNvPr>
          <p:cNvSpPr txBox="1"/>
          <p:nvPr/>
        </p:nvSpPr>
        <p:spPr>
          <a:xfrm>
            <a:off x="1436540" y="3942584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錯誤</a:t>
            </a:r>
          </a:p>
        </p:txBody>
      </p:sp>
    </p:spTree>
    <p:extLst>
      <p:ext uri="{BB962C8B-B14F-4D97-AF65-F5344CB8AC3E}">
        <p14:creationId xmlns:p14="http://schemas.microsoft.com/office/powerpoint/2010/main" val="20561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58D2AF-2C22-C6E4-D93E-BA71E089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754937"/>
            <a:ext cx="3579694" cy="5831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B46C69-9478-6F88-361F-6FC7AEC91009}"/>
              </a:ext>
            </a:extLst>
          </p:cNvPr>
          <p:cNvSpPr txBox="1"/>
          <p:nvPr/>
        </p:nvSpPr>
        <p:spPr>
          <a:xfrm>
            <a:off x="2104104" y="570271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猜數字小遊戲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745AD2-D604-7938-CA29-A9669D11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" y="1514168"/>
            <a:ext cx="3717559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7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47B782-7DE1-C290-CE8B-DBF217E5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5" y="1944338"/>
            <a:ext cx="6982799" cy="42868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E6C933-8450-86CA-4B8C-ED08528B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42" y="322839"/>
            <a:ext cx="704948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A5F4B-C706-1C43-5991-3B657D37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4" y="280922"/>
            <a:ext cx="8664572" cy="2824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1CA865-7C09-6DAF-391A-737B5BEE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4" y="3752635"/>
            <a:ext cx="8664572" cy="27269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782378-7E74-AEEB-C763-D2702AC68448}"/>
              </a:ext>
            </a:extLst>
          </p:cNvPr>
          <p:cNvSpPr txBox="1"/>
          <p:nvPr/>
        </p:nvSpPr>
        <p:spPr>
          <a:xfrm>
            <a:off x="344129" y="1317523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驗證碼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05AC2A-B0E9-EAFD-6E97-188FFD5EA3A9}"/>
              </a:ext>
            </a:extLst>
          </p:cNvPr>
          <p:cNvSpPr txBox="1"/>
          <p:nvPr/>
        </p:nvSpPr>
        <p:spPr>
          <a:xfrm>
            <a:off x="176981" y="4513006"/>
            <a:ext cx="133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猜數字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10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keyitan1101@gmail.com</dc:creator>
  <cp:lastModifiedBy>keyitan1101@gmail.com</cp:lastModifiedBy>
  <cp:revision>3</cp:revision>
  <dcterms:created xsi:type="dcterms:W3CDTF">2024-12-22T13:58:51Z</dcterms:created>
  <dcterms:modified xsi:type="dcterms:W3CDTF">2024-12-22T15:11:15Z</dcterms:modified>
</cp:coreProperties>
</file>