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/>
    <p:restoredTop sz="84034"/>
  </p:normalViewPr>
  <p:slideViewPr>
    <p:cSldViewPr snapToGrid="0" snapToObjects="1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41BC-4F17-7941-B6B7-12AAAB5594A0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B7E9-7C8A-4446-86B0-789F2206E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易和生活港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3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61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6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00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04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B7E9-7C8A-4446-86B0-789F2206EB3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8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5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65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5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87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44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35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5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6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2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4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1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2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90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7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06AEB2-A3DC-4548-B941-9AD0D181E34F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D124B2-C5FF-3847-9BEB-6368F9B24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17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7732" y="-187961"/>
            <a:ext cx="8001000" cy="2971801"/>
          </a:xfrm>
        </p:spPr>
        <p:txBody>
          <a:bodyPr>
            <a:normAutofit fontScale="90000"/>
          </a:bodyPr>
          <a:lstStyle/>
          <a:p>
            <a:r>
              <a:rPr kumimoji="1" lang="zh-CN" altLang="en-US" sz="9600" dirty="0" smtClean="0">
                <a:solidFill>
                  <a:srgbClr val="7030A0"/>
                </a:solidFill>
              </a:rPr>
              <a:t>易和生活港项目</a:t>
            </a:r>
            <a:endParaRPr kumimoji="1" lang="zh-CN" altLang="en-US" sz="9600" dirty="0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77732" y="3315547"/>
            <a:ext cx="7990046" cy="194733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6600" smtClean="0">
                <a:solidFill>
                  <a:srgbClr val="92D050"/>
                </a:solidFill>
              </a:rPr>
              <a:t>	</a:t>
            </a:r>
            <a:r>
              <a:rPr kumimoji="1" lang="en-US" altLang="zh-CN" sz="6600" dirty="0" smtClean="0">
                <a:solidFill>
                  <a:srgbClr val="92D050"/>
                </a:solidFill>
              </a:rPr>
              <a:t>			</a:t>
            </a:r>
            <a:r>
              <a:rPr kumimoji="1" lang="zh-CN" altLang="en-US" sz="6600" dirty="0" smtClean="0">
                <a:solidFill>
                  <a:srgbClr val="92D050"/>
                </a:solidFill>
              </a:rPr>
              <a:t>组名</a:t>
            </a:r>
            <a:r>
              <a:rPr kumimoji="1" lang="en-US" altLang="zh-CN" sz="6600" dirty="0" smtClean="0">
                <a:solidFill>
                  <a:srgbClr val="92D050"/>
                </a:solidFill>
              </a:rPr>
              <a:t>: </a:t>
            </a:r>
            <a:r>
              <a:rPr kumimoji="1" lang="zh-CN" altLang="en-US" sz="6600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sz="6600" dirty="0" smtClean="0">
                <a:solidFill>
                  <a:srgbClr val="92D050"/>
                </a:solidFill>
              </a:rPr>
              <a:t>j j f l y</a:t>
            </a:r>
            <a:endParaRPr kumimoji="1" lang="zh-CN" altLang="en-US" sz="6600" dirty="0" smtClean="0">
              <a:solidFill>
                <a:srgbClr val="92D050"/>
              </a:solidFill>
            </a:endParaRPr>
          </a:p>
          <a:p>
            <a:r>
              <a:rPr kumimoji="1" lang="zh-CN" altLang="en-US" sz="5200" dirty="0" smtClean="0">
                <a:solidFill>
                  <a:srgbClr val="C00000"/>
                </a:solidFill>
              </a:rPr>
              <a:t>项目成员</a:t>
            </a:r>
            <a:r>
              <a:rPr kumimoji="1" lang="en-US" altLang="zh-CN" sz="5200" dirty="0" smtClean="0">
                <a:solidFill>
                  <a:srgbClr val="C00000"/>
                </a:solidFill>
              </a:rPr>
              <a:t>:  </a:t>
            </a:r>
            <a:r>
              <a:rPr kumimoji="1" lang="zh-CN" altLang="en-US" sz="5200" dirty="0" smtClean="0">
                <a:solidFill>
                  <a:srgbClr val="C00000"/>
                </a:solidFill>
              </a:rPr>
              <a:t>魏松</a:t>
            </a:r>
            <a:r>
              <a:rPr kumimoji="1" lang="en-US" altLang="zh-CN" sz="5200" dirty="0" smtClean="0">
                <a:solidFill>
                  <a:srgbClr val="C00000"/>
                </a:solidFill>
              </a:rPr>
              <a:t>, </a:t>
            </a:r>
            <a:r>
              <a:rPr kumimoji="1" lang="zh-CN" altLang="en-US" sz="5200" dirty="0" smtClean="0">
                <a:solidFill>
                  <a:srgbClr val="C00000"/>
                </a:solidFill>
              </a:rPr>
              <a:t>潘亚飞</a:t>
            </a:r>
            <a:r>
              <a:rPr kumimoji="1" lang="en-US" altLang="zh-CN" sz="5200" dirty="0" smtClean="0">
                <a:solidFill>
                  <a:srgbClr val="C00000"/>
                </a:solidFill>
              </a:rPr>
              <a:t>, </a:t>
            </a:r>
            <a:r>
              <a:rPr kumimoji="1" lang="zh-CN" altLang="en-US" sz="5200" dirty="0" smtClean="0">
                <a:solidFill>
                  <a:srgbClr val="C00000"/>
                </a:solidFill>
              </a:rPr>
              <a:t>彭如金</a:t>
            </a:r>
            <a:endParaRPr kumimoji="1" lang="zh-CN" altLang="en-US" sz="5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5024" y="453813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用户收货地址功能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魏松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61" y="675640"/>
            <a:ext cx="7475063" cy="3614738"/>
          </a:xfrm>
        </p:spPr>
      </p:pic>
    </p:spTree>
    <p:extLst>
      <p:ext uri="{BB962C8B-B14F-4D97-AF65-F5344CB8AC3E}">
        <p14:creationId xmlns:p14="http://schemas.microsoft.com/office/powerpoint/2010/main" val="2742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4372" y="448733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7.</a:t>
            </a:r>
            <a:r>
              <a:rPr kumimoji="1" lang="zh-CN" altLang="en-US" dirty="0"/>
              <a:t>选择城市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魏松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24" y="665480"/>
            <a:ext cx="4132538" cy="3614738"/>
          </a:xfrm>
        </p:spPr>
      </p:pic>
    </p:spTree>
    <p:extLst>
      <p:ext uri="{BB962C8B-B14F-4D97-AF65-F5344CB8AC3E}">
        <p14:creationId xmlns:p14="http://schemas.microsoft.com/office/powerpoint/2010/main" val="86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9172" y="456861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8.</a:t>
            </a:r>
            <a:r>
              <a:rPr kumimoji="1" lang="zh-CN" altLang="en-US" dirty="0"/>
              <a:t>我的账户充值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魏松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17" y="574040"/>
            <a:ext cx="6325791" cy="3614738"/>
          </a:xfrm>
        </p:spPr>
      </p:pic>
    </p:spTree>
    <p:extLst>
      <p:ext uri="{BB962C8B-B14F-4D97-AF65-F5344CB8AC3E}">
        <p14:creationId xmlns:p14="http://schemas.microsoft.com/office/powerpoint/2010/main" val="15597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092" y="448733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9.</a:t>
            </a:r>
            <a:r>
              <a:rPr kumimoji="1" lang="zh-CN" altLang="en-US" dirty="0"/>
              <a:t>修改密码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魏松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彭如金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12" y="523240"/>
            <a:ext cx="3318841" cy="3614738"/>
          </a:xfrm>
        </p:spPr>
      </p:pic>
    </p:spTree>
    <p:extLst>
      <p:ext uri="{BB962C8B-B14F-4D97-AF65-F5344CB8AC3E}">
        <p14:creationId xmlns:p14="http://schemas.microsoft.com/office/powerpoint/2010/main" val="16616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5892" y="464989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10.</a:t>
            </a:r>
            <a:r>
              <a:rPr kumimoji="1" lang="zh-CN" altLang="en-US" dirty="0"/>
              <a:t>放大镜效果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8" y="574040"/>
            <a:ext cx="3553210" cy="3614738"/>
          </a:xfrm>
        </p:spPr>
      </p:pic>
    </p:spTree>
    <p:extLst>
      <p:ext uri="{BB962C8B-B14F-4D97-AF65-F5344CB8AC3E}">
        <p14:creationId xmlns:p14="http://schemas.microsoft.com/office/powerpoint/2010/main" val="3910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9492" y="462957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11.</a:t>
            </a:r>
            <a:r>
              <a:rPr kumimoji="1" lang="zh-CN" altLang="en-US" dirty="0"/>
              <a:t>加入购物车</a:t>
            </a:r>
            <a:r>
              <a:rPr kumimoji="1" lang="en-US" altLang="zh-CN" dirty="0"/>
              <a:t>.</a:t>
            </a:r>
            <a:r>
              <a:rPr kumimoji="1" lang="zh-CN" altLang="en-US" dirty="0"/>
              <a:t>立即购买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魏松</a:t>
            </a:r>
            <a:r>
              <a:rPr kumimoji="1" lang="en-US" altLang="zh-CN" dirty="0"/>
              <a:t>,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11" y="584200"/>
            <a:ext cx="6603963" cy="3614738"/>
          </a:xfrm>
        </p:spPr>
      </p:pic>
    </p:spTree>
    <p:extLst>
      <p:ext uri="{BB962C8B-B14F-4D97-AF65-F5344CB8AC3E}">
        <p14:creationId xmlns:p14="http://schemas.microsoft.com/office/powerpoint/2010/main" val="1485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933" y="458893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12.</a:t>
            </a:r>
            <a:r>
              <a:rPr kumimoji="1" lang="zh-CN" altLang="en-US" dirty="0"/>
              <a:t>商品评价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99" y="675640"/>
            <a:ext cx="3786868" cy="3614738"/>
          </a:xfrm>
        </p:spPr>
      </p:pic>
    </p:spTree>
    <p:extLst>
      <p:ext uri="{BB962C8B-B14F-4D97-AF65-F5344CB8AC3E}">
        <p14:creationId xmlns:p14="http://schemas.microsoft.com/office/powerpoint/2010/main" val="974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772" y="451781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13.</a:t>
            </a:r>
            <a:r>
              <a:rPr kumimoji="1" lang="zh-CN" altLang="en-US" dirty="0"/>
              <a:t>个人中心我的收藏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94" y="675640"/>
            <a:ext cx="4227117" cy="3614738"/>
          </a:xfrm>
        </p:spPr>
      </p:pic>
    </p:spTree>
    <p:extLst>
      <p:ext uri="{BB962C8B-B14F-4D97-AF65-F5344CB8AC3E}">
        <p14:creationId xmlns:p14="http://schemas.microsoft.com/office/powerpoint/2010/main" val="982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7572" y="456861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14.</a:t>
            </a:r>
            <a:r>
              <a:rPr kumimoji="1" lang="zh-CN" altLang="en-US" dirty="0"/>
              <a:t>地址表单验证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魏松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彭如金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37" y="726440"/>
            <a:ext cx="7297111" cy="3614738"/>
          </a:xfrm>
        </p:spPr>
      </p:pic>
    </p:spTree>
    <p:extLst>
      <p:ext uri="{BB962C8B-B14F-4D97-AF65-F5344CB8AC3E}">
        <p14:creationId xmlns:p14="http://schemas.microsoft.com/office/powerpoint/2010/main" val="1737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2692" y="454829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15.</a:t>
            </a:r>
            <a:r>
              <a:rPr kumimoji="1" lang="zh-CN" altLang="en-US" dirty="0"/>
              <a:t>主页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35" y="655320"/>
            <a:ext cx="4007075" cy="3614738"/>
          </a:xfrm>
        </p:spPr>
      </p:pic>
    </p:spTree>
    <p:extLst>
      <p:ext uri="{BB962C8B-B14F-4D97-AF65-F5344CB8AC3E}">
        <p14:creationId xmlns:p14="http://schemas.microsoft.com/office/powerpoint/2010/main" val="884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360" y="0"/>
            <a:ext cx="10515600" cy="766118"/>
          </a:xfrm>
        </p:spPr>
        <p:txBody>
          <a:bodyPr/>
          <a:lstStyle/>
          <a:p>
            <a:r>
              <a:rPr kumimoji="1" lang="zh-CN" altLang="en-US" dirty="0" smtClean="0"/>
              <a:t>                                思维导图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02"/>
            <a:ext cx="12192000" cy="6139598"/>
          </a:xfrm>
        </p:spPr>
      </p:pic>
    </p:spTree>
    <p:extLst>
      <p:ext uri="{BB962C8B-B14F-4D97-AF65-F5344CB8AC3E}">
        <p14:creationId xmlns:p14="http://schemas.microsoft.com/office/powerpoint/2010/main" val="17610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532" y="467021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16.</a:t>
            </a:r>
            <a:r>
              <a:rPr kumimoji="1" lang="zh-CN" altLang="en-US" dirty="0"/>
              <a:t>个人中心页面</a:t>
            </a:r>
            <a:r>
              <a:rPr kumimoji="1" lang="en-US" altLang="zh-CN" dirty="0"/>
              <a:t>---</a:t>
            </a:r>
            <a:r>
              <a:rPr kumimoji="1" lang="zh-CN" altLang="en-US" dirty="0" smtClean="0"/>
              <a:t>彭如金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64" y="624840"/>
            <a:ext cx="5818977" cy="3614738"/>
          </a:xfrm>
        </p:spPr>
      </p:pic>
    </p:spTree>
    <p:extLst>
      <p:ext uri="{BB962C8B-B14F-4D97-AF65-F5344CB8AC3E}">
        <p14:creationId xmlns:p14="http://schemas.microsoft.com/office/powerpoint/2010/main" val="2073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0258"/>
          </a:xfrm>
        </p:spPr>
        <p:txBody>
          <a:bodyPr>
            <a:normAutofit fontScale="90000"/>
          </a:bodyPr>
          <a:lstStyle/>
          <a:p>
            <a:r>
              <a:rPr kumimoji="1" lang="zh-CN" altLang="en-US" sz="6000" dirty="0"/>
              <a:t>项目描述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7395"/>
            <a:ext cx="10515600" cy="5374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4000" dirty="0"/>
              <a:t>1.</a:t>
            </a:r>
            <a:r>
              <a:rPr kumimoji="1" lang="zh-CN" altLang="en-US" sz="4000" dirty="0"/>
              <a:t>用户登录及注册功能</a:t>
            </a:r>
            <a:r>
              <a:rPr kumimoji="1" lang="en-US" altLang="zh-CN" sz="4000" dirty="0"/>
              <a:t>,----</a:t>
            </a:r>
            <a:r>
              <a:rPr kumimoji="1" lang="zh-CN" altLang="en-US" sz="4000" dirty="0" smtClean="0"/>
              <a:t>魏松</a:t>
            </a:r>
          </a:p>
          <a:p>
            <a:pPr marL="0" indent="0">
              <a:buNone/>
            </a:pPr>
            <a:r>
              <a:rPr kumimoji="1" lang="en-US" altLang="zh-CN" sz="4000" dirty="0"/>
              <a:t>2.</a:t>
            </a:r>
            <a:r>
              <a:rPr kumimoji="1" lang="zh-CN" altLang="en-US" sz="4000" dirty="0"/>
              <a:t>主页面的引导功能</a:t>
            </a:r>
            <a:r>
              <a:rPr kumimoji="1" lang="en-US" altLang="zh-CN" sz="4000" dirty="0"/>
              <a:t>----</a:t>
            </a:r>
            <a:r>
              <a:rPr kumimoji="1" lang="zh-CN" altLang="en-US" sz="4000" dirty="0" smtClean="0"/>
              <a:t>魏松</a:t>
            </a:r>
          </a:p>
          <a:p>
            <a:pPr marL="0" indent="0">
              <a:buNone/>
            </a:pPr>
            <a:r>
              <a:rPr kumimoji="1" lang="en-US" altLang="zh-CN" sz="4000" dirty="0"/>
              <a:t>3.</a:t>
            </a:r>
            <a:r>
              <a:rPr kumimoji="1" lang="zh-CN" altLang="en-US" sz="4000" dirty="0"/>
              <a:t>主页的大图轮播及</a:t>
            </a:r>
            <a:r>
              <a:rPr kumimoji="1" lang="en-US" altLang="zh-CN" sz="4000" dirty="0"/>
              <a:t>tab</a:t>
            </a:r>
            <a:r>
              <a:rPr kumimoji="1" lang="zh-CN" altLang="en-US" sz="4000" dirty="0"/>
              <a:t>切换功能</a:t>
            </a:r>
            <a:r>
              <a:rPr kumimoji="1" lang="en-US" altLang="zh-CN" sz="4000" dirty="0"/>
              <a:t>----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/>
              <a:t>4.</a:t>
            </a:r>
            <a:r>
              <a:rPr kumimoji="1" lang="zh-CN" altLang="en-US" sz="4000" dirty="0"/>
              <a:t>我的易和进入及购物车</a:t>
            </a:r>
            <a:r>
              <a:rPr kumimoji="1" lang="en-US" altLang="zh-CN" sz="4000" dirty="0"/>
              <a:t>----</a:t>
            </a:r>
            <a:r>
              <a:rPr kumimoji="1" lang="zh-CN" altLang="en-US" sz="4000" dirty="0"/>
              <a:t>魏松</a:t>
            </a:r>
            <a:r>
              <a:rPr kumimoji="1" lang="en-US" altLang="zh-CN" sz="4000" dirty="0"/>
              <a:t>.</a:t>
            </a:r>
            <a:r>
              <a:rPr kumimoji="1" lang="zh-CN" altLang="en-US" sz="4000" dirty="0"/>
              <a:t>彭如金</a:t>
            </a:r>
            <a:endParaRPr kumimoji="1" lang="zh-CN" altLang="en-US" sz="4000" dirty="0" smtClean="0"/>
          </a:p>
          <a:p>
            <a:pPr marL="0" indent="0">
              <a:buNone/>
            </a:pPr>
            <a:r>
              <a:rPr kumimoji="1" lang="en-US" altLang="zh-CN" sz="4000" dirty="0"/>
              <a:t>5.</a:t>
            </a:r>
            <a:r>
              <a:rPr kumimoji="1" lang="zh-CN" altLang="en-US" sz="4000" dirty="0"/>
              <a:t>购物车的订单功能</a:t>
            </a:r>
            <a:r>
              <a:rPr kumimoji="1" lang="en-US" altLang="zh-CN" sz="4000" dirty="0"/>
              <a:t>----</a:t>
            </a:r>
            <a:r>
              <a:rPr kumimoji="1" lang="zh-CN" altLang="en-US" sz="4000" dirty="0" smtClean="0"/>
              <a:t>魏松</a:t>
            </a:r>
          </a:p>
          <a:p>
            <a:pPr marL="0" indent="0">
              <a:buNone/>
            </a:pPr>
            <a:r>
              <a:rPr kumimoji="1" lang="en-US" altLang="zh-CN" sz="4000" dirty="0"/>
              <a:t>6.</a:t>
            </a:r>
            <a:r>
              <a:rPr kumimoji="1" lang="zh-CN" altLang="en-US" sz="4000" dirty="0"/>
              <a:t>用户收货地址功能</a:t>
            </a:r>
            <a:r>
              <a:rPr kumimoji="1" lang="en-US" altLang="zh-CN" sz="4000" dirty="0"/>
              <a:t>----</a:t>
            </a:r>
            <a:r>
              <a:rPr kumimoji="1" lang="zh-CN" altLang="en-US" sz="4000" dirty="0" smtClean="0"/>
              <a:t>魏松</a:t>
            </a:r>
          </a:p>
          <a:p>
            <a:pPr marL="0" indent="0">
              <a:buNone/>
            </a:pPr>
            <a:r>
              <a:rPr kumimoji="1" lang="en-US" altLang="zh-CN" sz="4000" dirty="0"/>
              <a:t>7.</a:t>
            </a:r>
            <a:r>
              <a:rPr kumimoji="1" lang="zh-CN" altLang="en-US" sz="4000" dirty="0"/>
              <a:t>选择城市</a:t>
            </a:r>
            <a:r>
              <a:rPr kumimoji="1" lang="en-US" altLang="zh-CN" sz="4000" dirty="0"/>
              <a:t>----</a:t>
            </a:r>
            <a:r>
              <a:rPr kumimoji="1" lang="zh-CN" altLang="en-US" sz="4000" dirty="0" smtClean="0"/>
              <a:t>魏松</a:t>
            </a:r>
          </a:p>
          <a:p>
            <a:pPr marL="0" indent="0">
              <a:buNone/>
            </a:pPr>
            <a:r>
              <a:rPr kumimoji="1" lang="en-US" altLang="zh-CN" sz="4000" dirty="0"/>
              <a:t>8.</a:t>
            </a:r>
            <a:r>
              <a:rPr kumimoji="1" lang="zh-CN" altLang="en-US" sz="4000" dirty="0"/>
              <a:t>我的账户充值</a:t>
            </a:r>
            <a:r>
              <a:rPr kumimoji="1" lang="en-US" altLang="zh-CN" sz="4000" dirty="0"/>
              <a:t>----</a:t>
            </a:r>
            <a:r>
              <a:rPr kumimoji="1" lang="zh-CN" altLang="en-US" sz="4000" dirty="0"/>
              <a:t>魏松</a:t>
            </a:r>
          </a:p>
        </p:txBody>
      </p:sp>
    </p:spTree>
    <p:extLst>
      <p:ext uri="{BB962C8B-B14F-4D97-AF65-F5344CB8AC3E}">
        <p14:creationId xmlns:p14="http://schemas.microsoft.com/office/powerpoint/2010/main" val="12480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726"/>
            <a:ext cx="10515600" cy="681051"/>
          </a:xfrm>
        </p:spPr>
        <p:txBody>
          <a:bodyPr>
            <a:noAutofit/>
          </a:bodyPr>
          <a:lstStyle/>
          <a:p>
            <a:r>
              <a:rPr kumimoji="1" lang="zh-CN" altLang="en-US" sz="6000" dirty="0" smtClean="0"/>
              <a:t>项目描述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108"/>
            <a:ext cx="10515600" cy="5495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4000" dirty="0" smtClean="0"/>
              <a:t> </a:t>
            </a:r>
            <a:r>
              <a:rPr kumimoji="1" lang="en-US" altLang="zh-CN" sz="4000" dirty="0"/>
              <a:t>9.</a:t>
            </a:r>
            <a:r>
              <a:rPr kumimoji="1" lang="zh-CN" altLang="en-US" sz="4000" dirty="0"/>
              <a:t>修改密码</a:t>
            </a:r>
            <a:r>
              <a:rPr kumimoji="1" lang="en-US" altLang="zh-CN" sz="4000" dirty="0"/>
              <a:t>----</a:t>
            </a:r>
            <a:r>
              <a:rPr kumimoji="1" lang="zh-CN" altLang="en-US" sz="4000" dirty="0"/>
              <a:t>魏松</a:t>
            </a:r>
            <a:r>
              <a:rPr kumimoji="1" lang="en-US" altLang="zh-CN" sz="4000" dirty="0"/>
              <a:t>.</a:t>
            </a:r>
            <a:r>
              <a:rPr kumimoji="1" lang="zh-CN" altLang="en-US" sz="4000" dirty="0"/>
              <a:t>彭如金</a:t>
            </a:r>
            <a:endParaRPr kumimoji="1" lang="zh-CN" altLang="en-US" sz="4000" dirty="0" smtClean="0"/>
          </a:p>
          <a:p>
            <a:pPr marL="0" indent="0">
              <a:buNone/>
            </a:pPr>
            <a:r>
              <a:rPr kumimoji="1" lang="en-US" altLang="zh-CN" sz="4000" dirty="0" smtClean="0"/>
              <a:t>10.</a:t>
            </a:r>
            <a:r>
              <a:rPr kumimoji="1" lang="zh-CN" altLang="en-US" sz="4000" dirty="0" smtClean="0"/>
              <a:t>放大镜效果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11.</a:t>
            </a:r>
            <a:r>
              <a:rPr kumimoji="1" lang="zh-CN" altLang="en-US" sz="4000" dirty="0" smtClean="0"/>
              <a:t>加入购物车</a:t>
            </a:r>
            <a:r>
              <a:rPr kumimoji="1" lang="en-US" altLang="zh-CN" sz="4000" dirty="0" smtClean="0"/>
              <a:t>.</a:t>
            </a:r>
            <a:r>
              <a:rPr kumimoji="1" lang="zh-CN" altLang="en-US" sz="4000" dirty="0" smtClean="0"/>
              <a:t>立即购买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魏松</a:t>
            </a:r>
            <a:r>
              <a:rPr kumimoji="1" lang="en-US" altLang="zh-CN" sz="4000" dirty="0" smtClean="0"/>
              <a:t>,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12.</a:t>
            </a:r>
            <a:r>
              <a:rPr kumimoji="1" lang="zh-CN" altLang="en-US" sz="4000" dirty="0" smtClean="0"/>
              <a:t>商品评价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13.</a:t>
            </a:r>
            <a:r>
              <a:rPr kumimoji="1" lang="zh-CN" altLang="en-US" sz="4000" dirty="0" smtClean="0"/>
              <a:t>个人中心我的收藏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14.</a:t>
            </a:r>
            <a:r>
              <a:rPr kumimoji="1" lang="zh-CN" altLang="en-US" sz="4000" dirty="0" smtClean="0"/>
              <a:t>地址表单验证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魏松</a:t>
            </a:r>
            <a:r>
              <a:rPr kumimoji="1" lang="en-US" altLang="zh-CN" sz="4000" dirty="0" smtClean="0"/>
              <a:t>.</a:t>
            </a:r>
            <a:r>
              <a:rPr kumimoji="1" lang="zh-CN" altLang="en-US" sz="4000" dirty="0" smtClean="0"/>
              <a:t>彭如金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15.</a:t>
            </a:r>
            <a:r>
              <a:rPr kumimoji="1" lang="zh-CN" altLang="en-US" sz="4000" dirty="0" smtClean="0"/>
              <a:t>主页</a:t>
            </a:r>
            <a:r>
              <a:rPr kumimoji="1" lang="en-US" altLang="zh-CN" sz="4000" dirty="0" smtClean="0"/>
              <a:t>----</a:t>
            </a:r>
            <a:r>
              <a:rPr kumimoji="1" lang="zh-CN" altLang="en-US" sz="4000" dirty="0" smtClean="0"/>
              <a:t>潘亚飞</a:t>
            </a:r>
          </a:p>
          <a:p>
            <a:pPr marL="0" indent="0">
              <a:buNone/>
            </a:pPr>
            <a:r>
              <a:rPr kumimoji="1" lang="en-US" altLang="zh-CN" sz="4000" dirty="0" smtClean="0"/>
              <a:t>16.</a:t>
            </a:r>
            <a:r>
              <a:rPr kumimoji="1" lang="zh-CN" altLang="en-US" sz="4000" dirty="0" smtClean="0"/>
              <a:t>个人中心页面</a:t>
            </a:r>
            <a:r>
              <a:rPr kumimoji="1" lang="en-US" altLang="zh-CN" sz="4000" dirty="0" smtClean="0"/>
              <a:t>---</a:t>
            </a:r>
            <a:r>
              <a:rPr kumimoji="1" lang="zh-CN" altLang="en-US" sz="4000" dirty="0" smtClean="0"/>
              <a:t>彭如金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32320" y="9927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用户登录及注册功能</a:t>
            </a:r>
            <a:r>
              <a:rPr kumimoji="1" lang="en-US" altLang="zh-CN" dirty="0"/>
              <a:t>,----</a:t>
            </a:r>
            <a:r>
              <a:rPr kumimoji="1" lang="zh-CN" altLang="en-US" dirty="0" smtClean="0"/>
              <a:t>魏松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28" y="715328"/>
            <a:ext cx="4241503" cy="5167312"/>
          </a:xfrm>
        </p:spPr>
      </p:pic>
    </p:spTree>
    <p:extLst>
      <p:ext uri="{BB962C8B-B14F-4D97-AF65-F5344CB8AC3E}">
        <p14:creationId xmlns:p14="http://schemas.microsoft.com/office/powerpoint/2010/main" val="4878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主页面的引导功能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魏松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582140"/>
            <a:ext cx="10701172" cy="5412259"/>
          </a:xfrm>
        </p:spPr>
      </p:pic>
    </p:spTree>
    <p:extLst>
      <p:ext uri="{BB962C8B-B14F-4D97-AF65-F5344CB8AC3E}">
        <p14:creationId xmlns:p14="http://schemas.microsoft.com/office/powerpoint/2010/main" val="8020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1" y="4568612"/>
            <a:ext cx="8865179" cy="1507067"/>
          </a:xfrm>
        </p:spPr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主页的大图轮播及</a:t>
            </a:r>
            <a:r>
              <a:rPr kumimoji="1" lang="en-US" altLang="zh-CN" dirty="0"/>
              <a:t>tab</a:t>
            </a:r>
            <a:r>
              <a:rPr kumimoji="1" lang="zh-CN" altLang="en-US" dirty="0"/>
              <a:t>切换功能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潘亚飞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54" y="370840"/>
            <a:ext cx="7834517" cy="3614738"/>
          </a:xfrm>
        </p:spPr>
      </p:pic>
    </p:spTree>
    <p:extLst>
      <p:ext uri="{BB962C8B-B14F-4D97-AF65-F5344CB8AC3E}">
        <p14:creationId xmlns:p14="http://schemas.microsoft.com/office/powerpoint/2010/main" val="7208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2772" y="4507652"/>
            <a:ext cx="8534400" cy="1507067"/>
          </a:xfrm>
        </p:spPr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我的易和进入及购物车</a:t>
            </a:r>
            <a:r>
              <a:rPr kumimoji="1" lang="en-US" altLang="zh-CN" dirty="0"/>
              <a:t>----</a:t>
            </a:r>
            <a:r>
              <a:rPr kumimoji="1" lang="zh-CN" altLang="en-US" dirty="0" smtClean="0"/>
              <a:t>魏松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彭如金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35" y="726440"/>
            <a:ext cx="5818977" cy="3614738"/>
          </a:xfrm>
        </p:spPr>
      </p:pic>
    </p:spTree>
    <p:extLst>
      <p:ext uri="{BB962C8B-B14F-4D97-AF65-F5344CB8AC3E}">
        <p14:creationId xmlns:p14="http://schemas.microsoft.com/office/powerpoint/2010/main" val="18783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332" y="4487332"/>
            <a:ext cx="8534400" cy="1507067"/>
          </a:xfrm>
        </p:spPr>
        <p:txBody>
          <a:bodyPr/>
          <a:lstStyle/>
          <a:p>
            <a:pPr marL="0" indent="0"/>
            <a:r>
              <a:rPr kumimoji="1" lang="en-US" altLang="zh-CN" dirty="0"/>
              <a:t>5.</a:t>
            </a:r>
            <a:r>
              <a:rPr kumimoji="1" lang="zh-CN" altLang="en-US" dirty="0"/>
              <a:t>购物车的订单功能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魏松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29" y="614680"/>
            <a:ext cx="7320168" cy="3614738"/>
          </a:xfrm>
        </p:spPr>
      </p:pic>
    </p:spTree>
    <p:extLst>
      <p:ext uri="{BB962C8B-B14F-4D97-AF65-F5344CB8AC3E}">
        <p14:creationId xmlns:p14="http://schemas.microsoft.com/office/powerpoint/2010/main" val="7682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295</Words>
  <Application>Microsoft Macintosh PowerPoint</Application>
  <PresentationFormat>宽屏</PresentationFormat>
  <Paragraphs>45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Wingdings 3</vt:lpstr>
      <vt:lpstr>宋体</vt:lpstr>
      <vt:lpstr>幼圆</vt:lpstr>
      <vt:lpstr>切片</vt:lpstr>
      <vt:lpstr>易和生活港项目</vt:lpstr>
      <vt:lpstr>                                思维导图</vt:lpstr>
      <vt:lpstr>项目描述</vt:lpstr>
      <vt:lpstr>项目描述</vt:lpstr>
      <vt:lpstr>1.用户登录及注册功能,----魏松</vt:lpstr>
      <vt:lpstr>2.主页面的引导功能----魏松</vt:lpstr>
      <vt:lpstr>3.主页的大图轮播及tab切换功能----潘亚飞</vt:lpstr>
      <vt:lpstr>4.我的易和进入及购物车----魏松.彭如金</vt:lpstr>
      <vt:lpstr>5.购物车的订单功能----魏松</vt:lpstr>
      <vt:lpstr>6.用户收货地址功能----魏松</vt:lpstr>
      <vt:lpstr>7.选择城市----魏松</vt:lpstr>
      <vt:lpstr>8.我的账户充值----魏松</vt:lpstr>
      <vt:lpstr>9.修改密码----魏松.彭如金</vt:lpstr>
      <vt:lpstr>10.放大镜效果----潘亚飞</vt:lpstr>
      <vt:lpstr>11.加入购物车.立即购买----魏松,潘亚飞</vt:lpstr>
      <vt:lpstr>12.商品评价----潘亚飞</vt:lpstr>
      <vt:lpstr>13.个人中心我的收藏----潘亚飞</vt:lpstr>
      <vt:lpstr>14.地址表单验证----魏松.彭如金</vt:lpstr>
      <vt:lpstr>15.主页----潘亚飞</vt:lpstr>
      <vt:lpstr>16.个人中心页面---彭如金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易和生活港项目</dc:title>
  <dc:creator>Microsoft Office 用户</dc:creator>
  <cp:lastModifiedBy>Microsoft Office 用户</cp:lastModifiedBy>
  <cp:revision>38</cp:revision>
  <dcterms:created xsi:type="dcterms:W3CDTF">2017-02-27T01:28:03Z</dcterms:created>
  <dcterms:modified xsi:type="dcterms:W3CDTF">2017-02-28T03:43:31Z</dcterms:modified>
</cp:coreProperties>
</file>