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wmf"/><Relationship Id="rId1" Type="http://purl.oclc.org/ooxml/officeDocument/relationships/officeDocument" Target="ppt/presentation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719" r:id="rId1"/>
  </p:sldMasterIdLst>
  <p:notesMasterIdLst>
    <p:notesMasterId r:id="rId22"/>
  </p:notesMasterIdLst>
  <p:sldIdLst>
    <p:sldId id="256" r:id="rId2"/>
    <p:sldId id="258" r:id="rId3"/>
    <p:sldId id="259" r:id="rId4"/>
    <p:sldId id="261" r:id="rId5"/>
    <p:sldId id="276" r:id="rId6"/>
    <p:sldId id="275" r:id="rId7"/>
    <p:sldId id="284" r:id="rId8"/>
    <p:sldId id="266" r:id="rId9"/>
    <p:sldId id="263" r:id="rId10"/>
    <p:sldId id="285" r:id="rId11"/>
    <p:sldId id="280" r:id="rId12"/>
    <p:sldId id="267" r:id="rId13"/>
    <p:sldId id="278" r:id="rId14"/>
    <p:sldId id="281" r:id="rId15"/>
    <p:sldId id="268" r:id="rId16"/>
    <p:sldId id="283" r:id="rId17"/>
    <p:sldId id="271" r:id="rId18"/>
    <p:sldId id="270" r:id="rId19"/>
    <p:sldId id="282" r:id="rId20"/>
    <p:sldId id="274" r:id="rId21"/>
  </p:sldIdLst>
  <p:sldSz cx="9144000" cy="6858000" type="screen4x3"/>
  <p:notesSz cx="6858000" cy="9144000"/>
  <p:custDataLst>
    <p:tags r:id="rId23"/>
  </p:custDataLst>
  <p:defaultTextStyle>
    <a:defPPr>
      <a:defRPr lang="zh-CN"/>
    </a:defPPr>
    <a:lvl1pPr algn="l" rtl="0" eaLnBrk="0" fontAlgn="base" hangingPunct="0">
      <a:spcBef>
        <a:spcPct val="0%"/>
      </a:spcBef>
      <a:spcAft>
        <a:spcPct val="0%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%"/>
      </a:spcBef>
      <a:spcAft>
        <a:spcPct val="0%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%"/>
      </a:spcBef>
      <a:spcAft>
        <a:spcPct val="0%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%"/>
      </a:spcBef>
      <a:spcAft>
        <a:spcPct val="0%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%"/>
      </a:spcBef>
      <a:spcAft>
        <a:spcPct val="0%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clrMru>
    <a:srgbClr val="3D16AA"/>
    <a:srgbClr val="808080"/>
    <a:srgbClr val="B5B5B5"/>
    <a:srgbClr val="006CE2"/>
    <a:srgbClr val="F595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>
    <p:restoredLeft sz="12.011%" autoAdjust="0"/>
    <p:restoredTop sz="81.149%" autoAdjust="0"/>
  </p:normalViewPr>
  <p:slideViewPr>
    <p:cSldViewPr>
      <p:cViewPr varScale="1">
        <p:scale>
          <a:sx n="60" d="100"/>
          <a:sy n="60" d="100"/>
        </p:scale>
        <p:origin x="1206" y="72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slide" Target="slides/slide7.xml"/><Relationship Id="rId13" Type="http://purl.oclc.org/ooxml/officeDocument/relationships/slide" Target="slides/slide12.xml"/><Relationship Id="rId18" Type="http://purl.oclc.org/ooxml/officeDocument/relationships/slide" Target="slides/slide17.xml"/><Relationship Id="rId26" Type="http://purl.oclc.org/ooxml/officeDocument/relationships/theme" Target="theme/theme1.xml"/><Relationship Id="rId3" Type="http://purl.oclc.org/ooxml/officeDocument/relationships/slide" Target="slides/slide2.xml"/><Relationship Id="rId21" Type="http://purl.oclc.org/ooxml/officeDocument/relationships/slide" Target="slides/slide20.xml"/><Relationship Id="rId7" Type="http://purl.oclc.org/ooxml/officeDocument/relationships/slide" Target="slides/slide6.xml"/><Relationship Id="rId12" Type="http://purl.oclc.org/ooxml/officeDocument/relationships/slide" Target="slides/slide11.xml"/><Relationship Id="rId17" Type="http://purl.oclc.org/ooxml/officeDocument/relationships/slide" Target="slides/slide16.xml"/><Relationship Id="rId25" Type="http://purl.oclc.org/ooxml/officeDocument/relationships/viewProps" Target="viewProps.xml"/><Relationship Id="rId2" Type="http://purl.oclc.org/ooxml/officeDocument/relationships/slide" Target="slides/slide1.xml"/><Relationship Id="rId16" Type="http://purl.oclc.org/ooxml/officeDocument/relationships/slide" Target="slides/slide15.xml"/><Relationship Id="rId20" Type="http://purl.oclc.org/ooxml/officeDocument/relationships/slide" Target="slides/slide19.xml"/><Relationship Id="rId1" Type="http://purl.oclc.org/ooxml/officeDocument/relationships/slideMaster" Target="slideMasters/slideMaster1.xml"/><Relationship Id="rId6" Type="http://purl.oclc.org/ooxml/officeDocument/relationships/slide" Target="slides/slide5.xml"/><Relationship Id="rId11" Type="http://purl.oclc.org/ooxml/officeDocument/relationships/slide" Target="slides/slide10.xml"/><Relationship Id="rId24" Type="http://purl.oclc.org/ooxml/officeDocument/relationships/presProps" Target="presProps.xml"/><Relationship Id="rId5" Type="http://purl.oclc.org/ooxml/officeDocument/relationships/slide" Target="slides/slide4.xml"/><Relationship Id="rId15" Type="http://purl.oclc.org/ooxml/officeDocument/relationships/slide" Target="slides/slide14.xml"/><Relationship Id="rId23" Type="http://purl.oclc.org/ooxml/officeDocument/relationships/tags" Target="tags/tag1.xml"/><Relationship Id="rId10" Type="http://purl.oclc.org/ooxml/officeDocument/relationships/slide" Target="slides/slide9.xml"/><Relationship Id="rId19" Type="http://purl.oclc.org/ooxml/officeDocument/relationships/slide" Target="slides/slide18.xml"/><Relationship Id="rId4" Type="http://purl.oclc.org/ooxml/officeDocument/relationships/slide" Target="slides/slide3.xml"/><Relationship Id="rId9" Type="http://purl.oclc.org/ooxml/officeDocument/relationships/slide" Target="slides/slide8.xml"/><Relationship Id="rId14" Type="http://purl.oclc.org/ooxml/officeDocument/relationships/slide" Target="slides/slide13.xml"/><Relationship Id="rId22" Type="http://purl.oclc.org/ooxml/officeDocument/relationships/notesMaster" Target="notesMasters/notesMaster1.xml"/><Relationship Id="rId27" Type="http://purl.oclc.org/ooxml/officeDocument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purl.oclc.org/ooxml/officeDocument/relationships/image" Target="../media/image5.wmf"/><Relationship Id="rId1" Type="http://purl.oclc.org/ooxml/officeDocument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purl.oclc.org/ooxml/officeDocument/relationships/image" Target="../media/image48.wmf"/></Relationships>
</file>

<file path=ppt/drawings/_rels/vmlDrawing11.vml.rels><?xml version="1.0" encoding="UTF-8" standalone="yes"?>
<Relationships xmlns="http://schemas.openxmlformats.org/package/2006/relationships"><Relationship Id="rId2" Type="http://purl.oclc.org/ooxml/officeDocument/relationships/image" Target="../media/image57.wmf"/><Relationship Id="rId1" Type="http://purl.oclc.org/ooxml/officeDocument/relationships/image" Target="../media/image56.wmf"/></Relationships>
</file>

<file path=ppt/drawings/_rels/vmlDrawing12.vml.rels><?xml version="1.0" encoding="UTF-8" standalone="yes"?>
<Relationships xmlns="http://schemas.openxmlformats.org/package/2006/relationships"><Relationship Id="rId2" Type="http://purl.oclc.org/ooxml/officeDocument/relationships/image" Target="../media/image57.wmf"/><Relationship Id="rId1" Type="http://purl.oclc.org/ooxml/officeDocument/relationships/image" Target="../media/image56.wmf"/></Relationships>
</file>

<file path=ppt/drawings/_rels/vmlDrawing13.vml.rels><?xml version="1.0" encoding="UTF-8" standalone="yes"?>
<Relationships xmlns="http://schemas.openxmlformats.org/package/2006/relationships"><Relationship Id="rId2" Type="http://purl.oclc.org/ooxml/officeDocument/relationships/image" Target="../media/image60.wmf"/><Relationship Id="rId1" Type="http://purl.oclc.org/ooxml/officeDocument/relationships/image" Target="../media/image56.wmf"/></Relationships>
</file>

<file path=ppt/drawings/_rels/vmlDrawing14.vml.rels><?xml version="1.0" encoding="UTF-8" standalone="yes"?>
<Relationships xmlns="http://schemas.openxmlformats.org/package/2006/relationships"><Relationship Id="rId3" Type="http://purl.oclc.org/ooxml/officeDocument/relationships/image" Target="../media/image57.wmf"/><Relationship Id="rId2" Type="http://purl.oclc.org/ooxml/officeDocument/relationships/image" Target="../media/image60.wmf"/><Relationship Id="rId1" Type="http://purl.oclc.org/ooxml/officeDocument/relationships/image" Target="../media/image56.wmf"/></Relationships>
</file>

<file path=ppt/drawings/_rels/vmlDrawing2.vml.rels><?xml version="1.0" encoding="UTF-8" standalone="yes"?>
<Relationships xmlns="http://schemas.openxmlformats.org/package/2006/relationships"><Relationship Id="rId3" Type="http://purl.oclc.org/ooxml/officeDocument/relationships/image" Target="../media/image7.wmf"/><Relationship Id="rId2" Type="http://purl.oclc.org/ooxml/officeDocument/relationships/image" Target="../media/image5.wmf"/><Relationship Id="rId1" Type="http://purl.oclc.org/ooxml/officeDocument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purl.oclc.org/ooxml/officeDocument/relationships/image" Target="../media/image10.wmf"/><Relationship Id="rId2" Type="http://purl.oclc.org/ooxml/officeDocument/relationships/image" Target="../media/image9.wmf"/><Relationship Id="rId1" Type="http://purl.oclc.org/ooxml/officeDocument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purl.oclc.org/ooxml/officeDocument/relationships/image" Target="../media/image14.wmf"/><Relationship Id="rId2" Type="http://purl.oclc.org/ooxml/officeDocument/relationships/image" Target="../media/image13.wmf"/><Relationship Id="rId1" Type="http://purl.oclc.org/ooxml/officeDocument/relationships/image" Target="../media/image12.wmf"/><Relationship Id="rId5" Type="http://purl.oclc.org/ooxml/officeDocument/relationships/image" Target="../media/image16.wmf"/><Relationship Id="rId4" Type="http://purl.oclc.org/ooxml/officeDocument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purl.oclc.org/ooxml/officeDocument/relationships/image" Target="../media/image19.wmf"/><Relationship Id="rId2" Type="http://purl.oclc.org/ooxml/officeDocument/relationships/image" Target="../media/image18.wmf"/><Relationship Id="rId1" Type="http://purl.oclc.org/ooxml/officeDocument/relationships/image" Target="../media/image17.wmf"/><Relationship Id="rId5" Type="http://purl.oclc.org/ooxml/officeDocument/relationships/image" Target="../media/image21.wmf"/><Relationship Id="rId4" Type="http://purl.oclc.org/ooxml/officeDocument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8" Type="http://purl.oclc.org/ooxml/officeDocument/relationships/image" Target="../media/image29.wmf"/><Relationship Id="rId3" Type="http://purl.oclc.org/ooxml/officeDocument/relationships/image" Target="../media/image24.wmf"/><Relationship Id="rId7" Type="http://purl.oclc.org/ooxml/officeDocument/relationships/image" Target="../media/image28.wmf"/><Relationship Id="rId2" Type="http://purl.oclc.org/ooxml/officeDocument/relationships/image" Target="../media/image23.wmf"/><Relationship Id="rId1" Type="http://purl.oclc.org/ooxml/officeDocument/relationships/image" Target="../media/image22.wmf"/><Relationship Id="rId6" Type="http://purl.oclc.org/ooxml/officeDocument/relationships/image" Target="../media/image27.wmf"/><Relationship Id="rId5" Type="http://purl.oclc.org/ooxml/officeDocument/relationships/image" Target="../media/image26.wmf"/><Relationship Id="rId4" Type="http://purl.oclc.org/ooxml/officeDocument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3" Type="http://purl.oclc.org/ooxml/officeDocument/relationships/image" Target="../media/image32.wmf"/><Relationship Id="rId7" Type="http://purl.oclc.org/ooxml/officeDocument/relationships/image" Target="../media/image36.wmf"/><Relationship Id="rId2" Type="http://purl.oclc.org/ooxml/officeDocument/relationships/image" Target="../media/image31.wmf"/><Relationship Id="rId1" Type="http://purl.oclc.org/ooxml/officeDocument/relationships/image" Target="../media/image30.wmf"/><Relationship Id="rId6" Type="http://purl.oclc.org/ooxml/officeDocument/relationships/image" Target="../media/image35.wmf"/><Relationship Id="rId5" Type="http://purl.oclc.org/ooxml/officeDocument/relationships/image" Target="../media/image34.wmf"/><Relationship Id="rId4" Type="http://purl.oclc.org/ooxml/officeDocument/relationships/image" Target="../media/image33.wmf"/></Relationships>
</file>

<file path=ppt/drawings/_rels/vmlDrawing8.vml.rels><?xml version="1.0" encoding="UTF-8" standalone="yes"?>
<Relationships xmlns="http://schemas.openxmlformats.org/package/2006/relationships"><Relationship Id="rId3" Type="http://purl.oclc.org/ooxml/officeDocument/relationships/image" Target="../media/image39.wmf"/><Relationship Id="rId2" Type="http://purl.oclc.org/ooxml/officeDocument/relationships/image" Target="../media/image38.wmf"/><Relationship Id="rId1" Type="http://purl.oclc.org/ooxml/officeDocument/relationships/image" Target="../media/image37.wmf"/><Relationship Id="rId6" Type="http://purl.oclc.org/ooxml/officeDocument/relationships/image" Target="../media/image42.wmf"/><Relationship Id="rId5" Type="http://purl.oclc.org/ooxml/officeDocument/relationships/image" Target="../media/image41.wmf"/><Relationship Id="rId4" Type="http://purl.oclc.org/ooxml/officeDocument/relationships/image" Target="../media/image40.wmf"/></Relationships>
</file>

<file path=ppt/drawings/_rels/vmlDrawing9.vml.rels><?xml version="1.0" encoding="UTF-8" standalone="yes"?>
<Relationships xmlns="http://schemas.openxmlformats.org/package/2006/relationships"><Relationship Id="rId3" Type="http://purl.oclc.org/ooxml/officeDocument/relationships/image" Target="../media/image44.wmf"/><Relationship Id="rId2" Type="http://purl.oclc.org/ooxml/officeDocument/relationships/image" Target="../media/image32.wmf"/><Relationship Id="rId1" Type="http://purl.oclc.org/ooxml/officeDocument/relationships/image" Target="../media/image43.wmf"/><Relationship Id="rId4" Type="http://purl.oclc.org/ooxml/officeDocument/relationships/image" Target="../media/image45.wmf"/></Relationships>
</file>

<file path=ppt/notesMasters/_rels/notesMaster1.xml.rels><?xml version="1.0" encoding="UTF-8" standalone="yes"?>
<Relationships xmlns="http://schemas.openxmlformats.org/package/2006/relationships"><Relationship Id="rId1" Type="http://purl.oclc.org/ooxml/officeDocument/relationships/theme" Target="../theme/theme2.xml"/></Relationships>
</file>

<file path=ppt/notesMasters/notesMaster1.xml><?xml version="1.0" encoding="utf-8"?>
<p:notesMaster xmlns:a="http://purl.oclc.org/ooxml/drawingml/main" xmlns:r="http://purl.oclc.org/ooxml/officeDocument/relationships" xmlns:p="http://purl.oclc.org/ooxml/presentationml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012134A2-5A11-4D09-95B6-86F16F43D46B}" type="datetimeFigureOut">
              <a:rPr lang="zh-CN" altLang="en-US"/>
              <a:pPr>
                <a:defRPr/>
              </a:pPr>
              <a:t>2016/4/14</a:t>
            </a:fld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%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42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6367C6F3-0C2F-4578-AA37-16BB238980F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16526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%"/>
      </a:spcBef>
      <a:spcAft>
        <a:spcPct val="0%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%"/>
      </a:spcBef>
      <a:spcAft>
        <a:spcPct val="0%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%"/>
      </a:spcBef>
      <a:spcAft>
        <a:spcPct val="0%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%"/>
      </a:spcBef>
      <a:spcAft>
        <a:spcPct val="0%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%"/>
      </a:spcBef>
      <a:spcAft>
        <a:spcPct val="0%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purl.oclc.org/ooxml/officeDocument/relationships/slide" Target="../slides/slide4.xml"/><Relationship Id="rId1" Type="http://purl.oclc.org/ooxml/officeDocument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purl.oclc.org/ooxml/officeDocument/relationships/slide" Target="../slides/slide17.xml"/><Relationship Id="rId1" Type="http://purl.oclc.org/ooxml/officeDocument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purl.oclc.org/ooxml/officeDocument/relationships/slide" Target="../slides/slide18.xml"/><Relationship Id="rId1" Type="http://purl.oclc.org/ooxml/officeDocument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purl.oclc.org/ooxml/officeDocument/relationships/slide" Target="../slides/slide19.xml"/><Relationship Id="rId1" Type="http://purl.oclc.org/ooxml/officeDocument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purl.oclc.org/ooxml/officeDocument/relationships/slide" Target="../slides/slide6.xml"/><Relationship Id="rId1" Type="http://purl.oclc.org/ooxml/officeDocument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purl.oclc.org/ooxml/officeDocument/relationships/slide" Target="../slides/slide9.xml"/><Relationship Id="rId1" Type="http://purl.oclc.org/ooxml/officeDocument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purl.oclc.org/ooxml/officeDocument/relationships/slide" Target="../slides/slide11.xml"/><Relationship Id="rId1" Type="http://purl.oclc.org/ooxml/officeDocument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purl.oclc.org/ooxml/officeDocument/relationships/slide" Target="../slides/slide12.xml"/><Relationship Id="rId1" Type="http://purl.oclc.org/ooxml/officeDocument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purl.oclc.org/ooxml/officeDocument/relationships/slide" Target="../slides/slide13.xml"/><Relationship Id="rId1" Type="http://purl.oclc.org/ooxml/officeDocument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purl.oclc.org/ooxml/officeDocument/relationships/slide" Target="../slides/slide14.xml"/><Relationship Id="rId1" Type="http://purl.oclc.org/ooxml/officeDocument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purl.oclc.org/ooxml/officeDocument/relationships/slide" Target="../slides/slide15.xml"/><Relationship Id="rId1" Type="http://purl.oclc.org/ooxml/officeDocument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purl.oclc.org/ooxml/officeDocument/relationships/slide" Target="../slides/slide16.xml"/><Relationship Id="rId1" Type="http://purl.oclc.org/ooxml/officeDocument/relationships/notesMaster" Target="../notesMasters/notesMaster1.xml"/></Relationships>
</file>

<file path=ppt/notesSlides/notesSlide1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67C6F3-0C2F-4578-AA37-16BB238980F5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539648"/>
      </p:ext>
    </p:extLst>
  </p:cSld>
  <p:clrMapOvr>
    <a:masterClrMapping/>
  </p:clrMapOvr>
</p:notes>
</file>

<file path=ppt/notesSlides/notesSlide10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 If random, such autocorrelations should be near zero for any and all time-lag separations.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Why need to be random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Most standard statistical tests depend on randomness. The validity of the test conclusions is directly linked to the validity of the randomness assumption.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Many commonly-used statistical formulae depend on the randomness assumption, the most common formula being the formula for determining the standard deviation of the sample mean:</a:t>
            </a:r>
          </a:p>
          <a:p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sY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¯=s/N−−√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where </a:t>
            </a:r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 is the standard deviation of the data. Although heavily used, the results from using this formula are of no value unless the randomness assumption holds.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For univariate data, the default model is</a:t>
            </a:r>
          </a:p>
          <a:p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 = constant + error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If the data are not random, this model is incorrect and invalid, and the estimates for the parameters (such as the constant) become nonsensical and invalid.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In short, if the analyst does not check for randomness, then the validity of many of the statistical conclusions becomes suspect. The autocorrelation plot is an excellent way of checking for such randomness.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67C6F3-0C2F-4578-AA37-16BB238980F5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6496276"/>
      </p:ext>
    </p:extLst>
  </p:cSld>
  <p:clrMapOvr>
    <a:masterClrMapping/>
  </p:clrMapOvr>
</p:notes>
</file>

<file path=ppt/notesSlides/notesSlide11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Liquid phase: Rho</a:t>
            </a:r>
            <a:r>
              <a:rPr lang="en-US" baseline="0%" dirty="0" smtClean="0"/>
              <a:t> = 0.9</a:t>
            </a:r>
          </a:p>
          <a:p>
            <a:r>
              <a:rPr lang="en-US" baseline="0%" dirty="0" smtClean="0"/>
              <a:t>Gas phase: Rho = 0.001</a:t>
            </a:r>
          </a:p>
          <a:p>
            <a:r>
              <a:rPr lang="en-US" baseline="0%" dirty="0" smtClean="0"/>
              <a:t>T=650K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67C6F3-0C2F-4578-AA37-16BB238980F5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2100447"/>
      </p:ext>
    </p:extLst>
  </p:cSld>
  <p:clrMapOvr>
    <a:masterClrMapping/>
  </p:clrMapOvr>
</p:notes>
</file>

<file path=ppt/notesSlides/notesSlide12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N=100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67C6F3-0C2F-4578-AA37-16BB238980F5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9846078"/>
      </p:ext>
    </p:extLst>
  </p:cSld>
  <p:clrMapOvr>
    <a:masterClrMapping/>
  </p:clrMapOvr>
</p:notes>
</file>

<file path=ppt/notesSlides/notesSlide2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%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This is evaluated in the limit E → 0. Assuming the system has</a:t>
            </a:r>
          </a:p>
          <a:p>
            <a:r>
              <a:rPr lang="en-US" sz="1200" b="0" i="0" u="none" strike="noStrike" kern="1200" baseline="0%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381 no permanent dipole moment (⟨M⟩ = 0) and is isotropic and</a:t>
            </a:r>
          </a:p>
          <a:p>
            <a:r>
              <a:rPr lang="en-US" sz="1200" b="0" i="0" u="none" strike="noStrike" kern="1200" baseline="0%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382 homogeneous, then only the diagonal elements of the</a:t>
            </a:r>
          </a:p>
          <a:p>
            <a:r>
              <a:rPr lang="en-US" sz="1200" b="0" i="0" u="none" strike="noStrike" kern="1200" baseline="0%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383 fluctuation tensor are nonzero. Hence, we may take the</a:t>
            </a:r>
          </a:p>
          <a:p>
            <a:r>
              <a:rPr lang="en-US" sz="1200" b="0" i="0" u="none" strike="noStrike" kern="1200" baseline="0%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384 derivative of interest as the trace of the tensor or, in 3D,</a:t>
            </a:r>
          </a:p>
          <a:p>
            <a:r>
              <a:rPr lang="en-US" sz="1200" b="0" i="0" u="none" strike="noStrike" kern="1200" baseline="0%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A mapped average can be formed for each of these terms and</a:t>
            </a:r>
          </a:p>
          <a:p>
            <a:r>
              <a:rPr lang="en-US" sz="1200" b="0" i="0" u="none" strike="noStrike" kern="1200" baseline="0%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387 summed to yield the required derivative. As they differ only in</a:t>
            </a:r>
          </a:p>
          <a:p>
            <a:r>
              <a:rPr lang="en-US" sz="1200" b="0" i="0" u="none" strike="noStrike" kern="1200" baseline="0%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388 the coordinate direction, we use −</a:t>
            </a:r>
            <a:r>
              <a:rPr lang="en-US" sz="1200" b="0" i="1" u="none" strike="noStrike" kern="1200" baseline="0%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β </a:t>
            </a:r>
            <a:r>
              <a:rPr lang="en-US" sz="1200" b="0" i="0" u="none" strike="noStrike" kern="1200" baseline="0%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⟨</a:t>
            </a:r>
            <a:r>
              <a:rPr lang="en-US" sz="1200" b="0" i="1" u="none" strike="noStrike" kern="1200" baseline="0%" dirty="0" err="1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Mz</a:t>
            </a:r>
            <a:r>
              <a:rPr lang="en-US" sz="1200" b="0" i="1" u="none" strike="noStrike" kern="1200" baseline="0%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 </a:t>
            </a:r>
            <a:r>
              <a:rPr lang="en-US" sz="1200" b="0" i="0" u="none" strike="noStrike" kern="1200" baseline="0%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⟩ = </a:t>
            </a:r>
            <a:r>
              <a:rPr lang="en-US" sz="1200" b="0" i="1" u="none" strike="noStrike" kern="1200" baseline="0%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E </a:t>
            </a:r>
            <a:r>
              <a:rPr lang="en-US" sz="1200" b="0" i="1" u="none" strike="noStrike" kern="1200" baseline="0%" dirty="0" err="1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E</a:t>
            </a:r>
            <a:endParaRPr lang="en-US" sz="1200" b="0" i="1" u="none" strike="noStrike" kern="1200" baseline="0%" dirty="0" smtClean="0">
              <a:solidFill>
                <a:schemeClr val="tx1"/>
              </a:solidFill>
              <a:latin typeface="Calibri" pitchFamily="34" charset="0"/>
              <a:ea typeface="宋体" pitchFamily="2" charset="-122"/>
              <a:cs typeface="+mn-cs"/>
            </a:endParaRPr>
          </a:p>
          <a:p>
            <a:r>
              <a:rPr lang="en-US" sz="1200" b="0" i="0" u="none" strike="noStrike" kern="1200" baseline="0%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389 prototype for all three.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67C6F3-0C2F-4578-AA37-16BB238980F5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1855003"/>
      </p:ext>
    </p:extLst>
  </p:cSld>
  <p:clrMapOvr>
    <a:masterClrMapping/>
  </p:clrMapOvr>
</p:notes>
</file>

<file path=ppt/notesSlides/notesSlide3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67C6F3-0C2F-4578-AA37-16BB238980F5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1489677"/>
      </p:ext>
    </p:extLst>
  </p:cSld>
  <p:clrMapOvr>
    <a:masterClrMapping/>
  </p:clrMapOvr>
</p:notes>
</file>

<file path=ppt/notesSlides/notesSlide4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Liquid-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vapour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 coexistence in the dipolar Yukawa hard-sphere fluid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Yu. V. Kalyuzhnyi</a:t>
            </a:r>
            <a:r>
              <a:rPr lang="en-US" sz="1200" b="0" i="0" kern="1200" baseline="30%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1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, I. A. Protsykevytch</a:t>
            </a:r>
            <a:r>
              <a:rPr lang="en-US" sz="1200" b="0" i="0" kern="1200" baseline="30%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1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, G. Ganzenmüller</a:t>
            </a:r>
            <a:r>
              <a:rPr lang="en-US" sz="1200" b="0" i="0" kern="1200" baseline="30%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 and P. J. Camp</a:t>
            </a:r>
            <a:r>
              <a:rPr lang="en-US" sz="1200" b="0" i="0" kern="1200" baseline="30%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2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15 August 2008</a:t>
            </a:r>
          </a:p>
          <a:p>
            <a:endParaRPr lang="en-US" sz="1200" b="0" i="0" u="none" strike="noStrike" kern="1200" baseline="0%" dirty="0" smtClean="0"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+mn-cs"/>
            </a:endParaRPr>
          </a:p>
          <a:p>
            <a:r>
              <a:rPr lang="en-US" sz="1200" b="0" i="0" u="none" strike="noStrike" kern="1200" baseline="0%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where t is the amount of CPU time required to obtain the result</a:t>
            </a:r>
          </a:p>
          <a:p>
            <a:r>
              <a:rPr lang="en-US" sz="1200" b="0" i="0" u="none" strike="noStrike" kern="1200" baseline="0%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y with uncertainty </a:t>
            </a:r>
            <a:r>
              <a:rPr lang="el-GR" sz="1200" b="0" i="0" u="none" strike="noStrike" kern="1200" baseline="0%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σ.</a:t>
            </a:r>
            <a:endParaRPr lang="en-US" sz="1200" b="0" i="0" u="none" strike="noStrike" kern="1200" baseline="0%" dirty="0" smtClean="0">
              <a:solidFill>
                <a:schemeClr val="tx1"/>
              </a:solidFill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67C6F3-0C2F-4578-AA37-16BB238980F5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6573825"/>
      </p:ext>
    </p:extLst>
  </p:cSld>
  <p:clrMapOvr>
    <a:masterClrMapping/>
  </p:clrMapOvr>
</p:notes>
</file>

<file path=ppt/notesSlides/notesSlide5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%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where we plot the difficulty ratio for conventional versus mapped averaging, as a function of density for three temperatures and two values of the dipole strength D (note that \mu^2 for water). The performance improvement with mapped averaging is greatest at conditions where the </a:t>
            </a:r>
            <a:r>
              <a:rPr lang="en-US" sz="1200" b="0" i="0" u="none" strike="noStrike" kern="1200" baseline="0%" dirty="0" err="1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noninteracting</a:t>
            </a:r>
            <a:r>
              <a:rPr lang="en-US" sz="1200" b="0" i="0" u="none" strike="noStrike" kern="1200" baseline="0%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-dipole approximation to p is most appropriate: higher temperature, lower density, and smaller dipole strengths; the behavior correlates well with the dipolar coupling strength, 2=T .In the most favorable case presented (at very low density), the reduction of CPU is approaching a factor of 10^8; the least-favorable case corresponds to a liquid-like density and temperature, where the advantage of mapped averaging (in this particular formulation, based on non-interacting dipoles) is negligible</a:t>
            </a:r>
            <a:r>
              <a:rPr lang="en-US" sz="1200" b="0" i="0" u="none" strike="noStrike" kern="1200" baseline="0%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.</a:t>
            </a:r>
            <a:endParaRPr lang="en-US" sz="1200" b="0" i="0" u="none" strike="noStrike" kern="1200" baseline="0%" dirty="0" smtClean="0">
              <a:solidFill>
                <a:schemeClr val="tx1"/>
              </a:solidFill>
              <a:latin typeface="Calibri" pitchFamily="34" charset="0"/>
              <a:ea typeface="宋体" pitchFamily="2" charset="-122"/>
              <a:cs typeface="+mn-cs"/>
            </a:endParaRPr>
          </a:p>
          <a:p>
            <a:endParaRPr lang="en-US" sz="1200" b="0" i="0" u="none" strike="noStrike" kern="1200" baseline="0%" dirty="0" smtClean="0">
              <a:solidFill>
                <a:schemeClr val="tx1"/>
              </a:solidFill>
              <a:latin typeface="Calibri" pitchFamily="34" charset="0"/>
              <a:ea typeface="宋体" pitchFamily="2" charset="-122"/>
              <a:cs typeface="+mn-cs"/>
            </a:endParaRPr>
          </a:p>
          <a:p>
            <a:endParaRPr lang="en-US" sz="1200" b="0" i="0" u="none" strike="noStrike" kern="1200" baseline="0%" dirty="0" smtClean="0">
              <a:solidFill>
                <a:schemeClr val="tx1"/>
              </a:solidFill>
              <a:latin typeface="Calibri" pitchFamily="34" charset="0"/>
              <a:ea typeface="宋体" pitchFamily="2" charset="-122"/>
              <a:cs typeface="+mn-cs"/>
            </a:endParaRPr>
          </a:p>
          <a:p>
            <a:endParaRPr lang="en-US" sz="1200" b="0" i="0" u="none" strike="noStrike" kern="1200" baseline="0%" dirty="0" smtClean="0">
              <a:solidFill>
                <a:schemeClr val="tx1"/>
              </a:solidFill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67C6F3-0C2F-4578-AA37-16BB238980F5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3998417"/>
      </p:ext>
    </p:extLst>
  </p:cSld>
  <p:clrMapOvr>
    <a:masterClrMapping/>
  </p:clrMapOvr>
</p:notes>
</file>

<file path=ppt/notesSlides/notesSlide6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picture</a:t>
            </a:r>
            <a:r>
              <a:rPr lang="en-US" baseline="0%" dirty="0" smtClean="0"/>
              <a:t> form c </a:t>
            </a:r>
            <a:r>
              <a:rPr lang="en-US" sz="1200" b="1" i="0" u="none" strike="noStrike" kern="1200" baseline="0%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Vapor-liquid equilibria from the triple point up to the critical point</a:t>
            </a:r>
          </a:p>
          <a:p>
            <a:r>
              <a:rPr lang="en-US" sz="1200" b="1" i="0" u="none" strike="noStrike" kern="1200" baseline="0%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for the new generation of TIP4P-like models: TIP4P/</a:t>
            </a:r>
            <a:r>
              <a:rPr lang="en-US" sz="1200" b="1" i="0" u="none" strike="noStrike" kern="1200" baseline="0%" dirty="0" err="1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Ew</a:t>
            </a:r>
            <a:r>
              <a:rPr lang="en-US" sz="1200" b="1" i="0" u="none" strike="noStrike" kern="1200" baseline="0%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, TIP4P/2005,</a:t>
            </a:r>
          </a:p>
          <a:p>
            <a:r>
              <a:rPr lang="en-US" sz="1200" b="1" i="0" u="none" strike="noStrike" kern="1200" baseline="0%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and TIP4P/ice</a:t>
            </a:r>
          </a:p>
          <a:p>
            <a:endParaRPr lang="en-US" sz="1200" b="1" i="0" u="none" strike="noStrike" kern="1200" baseline="0%" dirty="0" smtClean="0">
              <a:solidFill>
                <a:schemeClr val="tx1"/>
              </a:solidFill>
              <a:latin typeface="Calibri" pitchFamily="34" charset="0"/>
              <a:ea typeface="宋体" pitchFamily="2" charset="-122"/>
              <a:cs typeface="+mn-cs"/>
            </a:endParaRPr>
          </a:p>
          <a:p>
            <a:r>
              <a:rPr lang="en-US" sz="1200" b="0" i="0" u="none" strike="noStrike" kern="1200" baseline="0%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C. </a:t>
            </a:r>
            <a:r>
              <a:rPr lang="en-US" sz="1200" b="0" i="0" u="none" strike="noStrike" kern="1200" baseline="0%" dirty="0" err="1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Vegaa</a:t>
            </a:r>
            <a:r>
              <a:rPr lang="en-US" sz="1200" b="0" i="0" u="none" strike="noStrike" kern="1200" baseline="0%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 and J. L. F. </a:t>
            </a:r>
            <a:r>
              <a:rPr lang="en-US" sz="1200" b="0" i="0" u="none" strike="noStrike" kern="1200" baseline="0%" dirty="0" err="1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Abascal</a:t>
            </a:r>
            <a:r>
              <a:rPr lang="en-US" sz="1200" b="0" i="0" u="none" strike="noStrike" kern="1200" baseline="0%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   THE JOURNAL OF CHEMICAL PHYSICS </a:t>
            </a:r>
            <a:r>
              <a:rPr lang="en-US" sz="1200" b="1" i="0" u="none" strike="noStrike" kern="1200" baseline="0%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125</a:t>
            </a:r>
            <a:r>
              <a:rPr lang="en-US" sz="1200" b="0" i="0" u="none" strike="noStrike" kern="1200" baseline="0%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, 034503 2006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67C6F3-0C2F-4578-AA37-16BB238980F5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2617974"/>
      </p:ext>
    </p:extLst>
  </p:cSld>
  <p:clrMapOvr>
    <a:masterClrMapping/>
  </p:clrMapOvr>
</p:notes>
</file>

<file path=ppt/notesSlides/notesSlide7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%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Results are presented in Fig. 3, where we plot the difficulty ratio for conventional versus mapped averaging, as a function of density for three temperatures and two values of the dipole strength D (note that \mu^2 for water). The performance improvement with mapped averaging is greatest at conditions where the </a:t>
            </a:r>
            <a:r>
              <a:rPr lang="en-US" sz="1200" b="0" i="0" u="none" strike="noStrike" kern="1200" baseline="0%" dirty="0" err="1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noninteracting</a:t>
            </a:r>
            <a:r>
              <a:rPr lang="en-US" sz="1200" b="0" i="0" u="none" strike="noStrike" kern="1200" baseline="0%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-dipole approximation to p is most appropriate: higher temperature, lower density, and smaller dipole strengths; the behavior correlates well with the dipolar coupling strength, 2=T .In the most favorable case presented (at very low density), the reduction of CPU is approaching a factor of 1108; the least-favorable case corresponds to a liquid-like density and temperature, where the advantage of mapped averaging (in this particular formulation, based on non-interacting dipoles) is negligible.</a:t>
            </a:r>
          </a:p>
          <a:p>
            <a:r>
              <a:rPr lang="en-US" sz="1200" b="0" i="0" u="none" strike="noStrike" kern="1200" baseline="0%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Density calculator: https://www.irc.wisc.edu/properties/</a:t>
            </a:r>
          </a:p>
          <a:p>
            <a:r>
              <a:rPr lang="en-US" sz="1200" b="0" i="0" u="none" strike="noStrike" kern="1200" baseline="0%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500k   rho = 0.000440507743g/cm^3</a:t>
            </a:r>
          </a:p>
          <a:p>
            <a:r>
              <a:rPr lang="en-US" sz="1200" b="0" i="0" u="none" strike="noStrike" kern="1200" baseline="0%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650k   rho = 0.000337989577g/cm^3</a:t>
            </a:r>
          </a:p>
          <a:p>
            <a:r>
              <a:rPr lang="en-US" sz="1200" b="0" i="0" u="none" strike="noStrike" kern="1200" baseline="0%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1300k rho = 0.0001681938654g/cm^3</a:t>
            </a:r>
          </a:p>
          <a:p>
            <a:r>
              <a:rPr lang="en-US" sz="1200" b="0" i="0" u="none" strike="noStrike" kern="1200" baseline="0%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1800k rho = 0.0001220606909g/cm^3</a:t>
            </a:r>
          </a:p>
          <a:p>
            <a:endParaRPr lang="en-US" sz="1200" b="0" i="0" u="none" strike="noStrike" kern="1200" baseline="0%" dirty="0" smtClean="0">
              <a:solidFill>
                <a:schemeClr val="tx1"/>
              </a:solidFill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67C6F3-0C2F-4578-AA37-16BB238980F5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7760413"/>
      </p:ext>
    </p:extLst>
  </p:cSld>
  <p:clrMapOvr>
    <a:masterClrMapping/>
  </p:clrMapOvr>
</p:notes>
</file>

<file path=ppt/notesSlides/notesSlide8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67C6F3-0C2F-4578-AA37-16BB238980F5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4118962"/>
      </p:ext>
    </p:extLst>
  </p:cSld>
  <p:clrMapOvr>
    <a:masterClrMapping/>
  </p:clrMapOvr>
</p:notes>
</file>

<file path=ppt/notesSlides/notesSlide9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 If random, such autocorrelations should be near zero for any and all time-lag separations.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Why need to be random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Most standard statistical tests depend on randomness. The validity of the test conclusions is directly linked to the validity of the randomness assumption.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Many commonly-used statistical formulae depend on the randomness assumption, the most common formula being the formula for determining the standard deviation of the sample mean:</a:t>
            </a:r>
          </a:p>
          <a:p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sY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¯=s/N−−√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where </a:t>
            </a:r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 is the standard deviation of the data. Although heavily used, the results from using this formula are of no value unless the randomness assumption holds.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For univariate data, the default model is</a:t>
            </a:r>
          </a:p>
          <a:p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 = constant + error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If the data are not random, this model is incorrect and invalid, and the estimates for the parameters (such as the constant) become nonsensical and invalid.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In short, if the analyst does not check for randomness, then the validity of many of the statistical conclusions becomes suspect. The autocorrelation plot is an excellent way of checking for such randomness.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67C6F3-0C2F-4578-AA37-16BB238980F5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3123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purl.oclc.org/ooxml/officeDocument/relationships/image" Target="../media/image3.jpeg"/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showMasterSp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占位符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mtClean="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45059" name="文本占位符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mtClean="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%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BF01BF0-8A98-452D-B864-3A7428A40507}" type="datetimeFigureOut">
              <a:rPr lang="zh-CN" altLang="en-US"/>
              <a:pPr>
                <a:defRPr/>
              </a:pPr>
              <a:t>2016/4/14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%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DDDCAFF-D92F-451F-ACEC-57CA94C868D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575361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DE66E4-C04B-4352-8186-6FEDD5B8D175}" type="datetimeFigureOut">
              <a:rPr lang="zh-CN" altLang="en-US"/>
              <a:pPr>
                <a:defRPr/>
              </a:pPr>
              <a:t>2016/4/14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CE6B0-A088-425B-A7B5-34729F3C6C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476074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3350" y="471488"/>
            <a:ext cx="7345363" cy="6540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500063" y="1208088"/>
            <a:ext cx="8229600" cy="4525962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176B16-D932-40F5-9C19-49B4713E6572}" type="datetimeFigureOut">
              <a:rPr lang="zh-CN" altLang="en-US"/>
              <a:pPr>
                <a:defRPr/>
              </a:pPr>
              <a:t>2016/4/14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E01DFD-F501-40F0-A61E-D33E1E397A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541429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3DFA1-10B0-4DB0-95FA-0628EF2AFE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9076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purl.oclc.org/ooxml/officeDocument/relationships/slideLayout" Target="../slideLayouts/slideLayout3.xml"/><Relationship Id="rId7" Type="http://purl.oclc.org/ooxml/officeDocument/relationships/image" Target="../media/image2.png"/><Relationship Id="rId2" Type="http://purl.oclc.org/ooxml/officeDocument/relationships/slideLayout" Target="../slideLayouts/slideLayout2.xml"/><Relationship Id="rId1" Type="http://purl.oclc.org/ooxml/officeDocument/relationships/slideLayout" Target="../slideLayouts/slideLayout1.xml"/><Relationship Id="rId6" Type="http://purl.oclc.org/ooxml/officeDocument/relationships/image" Target="../media/image1.jpeg"/><Relationship Id="rId5" Type="http://purl.oclc.org/ooxml/officeDocument/relationships/theme" Target="../theme/theme1.xml"/><Relationship Id="rId4" Type="http://purl.oclc.org/ooxml/officeDocument/relationships/slideLayout" Target="../slideLayouts/slideLayout4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1403350" y="471488"/>
            <a:ext cx="7345363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500063" y="120808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%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A1071EF-CE62-4D10-9C24-557AD7F28372}" type="datetimeFigureOut">
              <a:rPr lang="zh-CN" altLang="en-US"/>
              <a:pPr>
                <a:defRPr/>
              </a:pPr>
              <a:t>2016/4/14</a:t>
            </a:fld>
            <a:endParaRPr lang="zh-CN" altLang="en-US"/>
          </a:p>
        </p:txBody>
      </p:sp>
      <p:pic>
        <p:nvPicPr>
          <p:cNvPr id="1029" name="Picture 10" descr="000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.848%" t="-575%"/>
          <a:stretch>
            <a:fillRect/>
          </a:stretch>
        </p:blipFill>
        <p:spPr bwMode="auto">
          <a:xfrm>
            <a:off x="1800225" y="981075"/>
            <a:ext cx="7019925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</p:pic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32138" y="630872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%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A8A8A"/>
                </a:solidFill>
              </a:defRPr>
            </a:lvl1pPr>
          </a:lstStyle>
          <a:p>
            <a:pPr>
              <a:defRPr/>
            </a:pPr>
            <a:fld id="{90B0ED98-78E1-4A9E-946F-D38AC96E2F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0" r:id="rId2"/>
    <p:sldLayoutId id="2147483791" r:id="rId3"/>
    <p:sldLayoutId id="2147483793" r:id="rId4"/>
  </p:sldLayoutIdLst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%"/>
        </a:spcBef>
        <a:spcAft>
          <a:spcPct val="0%"/>
        </a:spcAft>
        <a:defRPr sz="2400" b="1" kern="1200">
          <a:solidFill>
            <a:schemeClr val="tx1"/>
          </a:solidFill>
          <a:latin typeface="黑体" pitchFamily="2" charset="-122"/>
          <a:ea typeface="黑体" pitchFamily="2" charset="-122"/>
          <a:cs typeface="+mj-cs"/>
        </a:defRPr>
      </a:lvl1pPr>
      <a:lvl2pPr algn="r" rtl="0" eaLnBrk="0" fontAlgn="base" hangingPunct="0">
        <a:spcBef>
          <a:spcPct val="0%"/>
        </a:spcBef>
        <a:spcAft>
          <a:spcPct val="0%"/>
        </a:spcAft>
        <a:defRPr sz="2400" b="1">
          <a:solidFill>
            <a:schemeClr val="tx1"/>
          </a:solidFill>
          <a:latin typeface="黑体" pitchFamily="2" charset="-122"/>
          <a:ea typeface="黑体" pitchFamily="2" charset="-122"/>
        </a:defRPr>
      </a:lvl2pPr>
      <a:lvl3pPr algn="r" rtl="0" eaLnBrk="0" fontAlgn="base" hangingPunct="0">
        <a:spcBef>
          <a:spcPct val="0%"/>
        </a:spcBef>
        <a:spcAft>
          <a:spcPct val="0%"/>
        </a:spcAft>
        <a:defRPr sz="2400" b="1">
          <a:solidFill>
            <a:schemeClr val="tx1"/>
          </a:solidFill>
          <a:latin typeface="黑体" pitchFamily="2" charset="-122"/>
          <a:ea typeface="黑体" pitchFamily="2" charset="-122"/>
        </a:defRPr>
      </a:lvl3pPr>
      <a:lvl4pPr algn="r" rtl="0" eaLnBrk="0" fontAlgn="base" hangingPunct="0">
        <a:spcBef>
          <a:spcPct val="0%"/>
        </a:spcBef>
        <a:spcAft>
          <a:spcPct val="0%"/>
        </a:spcAft>
        <a:defRPr sz="2400" b="1">
          <a:solidFill>
            <a:schemeClr val="tx1"/>
          </a:solidFill>
          <a:latin typeface="黑体" pitchFamily="2" charset="-122"/>
          <a:ea typeface="黑体" pitchFamily="2" charset="-122"/>
        </a:defRPr>
      </a:lvl4pPr>
      <a:lvl5pPr algn="r" rtl="0" eaLnBrk="0" fontAlgn="base" hangingPunct="0">
        <a:spcBef>
          <a:spcPct val="0%"/>
        </a:spcBef>
        <a:spcAft>
          <a:spcPct val="0%"/>
        </a:spcAft>
        <a:defRPr sz="2400" b="1">
          <a:solidFill>
            <a:schemeClr val="tx1"/>
          </a:solidFill>
          <a:latin typeface="黑体" pitchFamily="2" charset="-122"/>
          <a:ea typeface="黑体" pitchFamily="2" charset="-122"/>
        </a:defRPr>
      </a:lvl5pPr>
      <a:lvl6pPr marL="457200" algn="l" rtl="0" fontAlgn="base">
        <a:spcBef>
          <a:spcPct val="0%"/>
        </a:spcBef>
        <a:spcAft>
          <a:spcPct val="0%"/>
        </a:spcAft>
        <a:defRPr sz="2400">
          <a:solidFill>
            <a:schemeClr val="bg1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%"/>
        </a:spcBef>
        <a:spcAft>
          <a:spcPct val="0%"/>
        </a:spcAft>
        <a:defRPr sz="2400">
          <a:solidFill>
            <a:schemeClr val="bg1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%"/>
        </a:spcBef>
        <a:spcAft>
          <a:spcPct val="0%"/>
        </a:spcAft>
        <a:defRPr sz="2400">
          <a:solidFill>
            <a:schemeClr val="bg1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%"/>
        </a:spcBef>
        <a:spcAft>
          <a:spcPct val="0%"/>
        </a:spcAft>
        <a:defRPr sz="2400">
          <a:solidFill>
            <a:schemeClr val="bg1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%"/>
        </a:spcBef>
        <a:spcAft>
          <a:spcPct val="0%"/>
        </a:spcAft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1pPr>
      <a:lvl2pPr marL="742950" indent="-285750" algn="l" rtl="0" eaLnBrk="0" fontAlgn="base" hangingPunct="0">
        <a:spcBef>
          <a:spcPct val="20%"/>
        </a:spcBef>
        <a:spcAft>
          <a:spcPct val="0%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2pPr>
      <a:lvl3pPr marL="1143000" indent="-228600" algn="l" rtl="0" eaLnBrk="0" fontAlgn="base" hangingPunct="0">
        <a:spcBef>
          <a:spcPct val="20%"/>
        </a:spcBef>
        <a:spcAft>
          <a:spcPct val="0%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3pPr>
      <a:lvl4pPr marL="1600200" indent="-228600" algn="l" rtl="0" eaLnBrk="0" fontAlgn="base" hangingPunct="0">
        <a:spcBef>
          <a:spcPct val="20%"/>
        </a:spcBef>
        <a:spcAft>
          <a:spcPct val="0%"/>
        </a:spcAft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4pPr>
      <a:lvl5pPr marL="2057400" indent="-228600" algn="l" rtl="0" eaLnBrk="0" fontAlgn="base" hangingPunct="0">
        <a:spcBef>
          <a:spcPct val="20%"/>
        </a:spcBef>
        <a:spcAft>
          <a:spcPct val="0%"/>
        </a:spcAft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%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%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%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%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purl.oclc.org/ooxml/officeDocument/relationships/oleObject" Target="../embeddings/oleObject43.bin"/><Relationship Id="rId3" Type="http://purl.oclc.org/ooxml/officeDocument/relationships/image" Target="../media/image11.png"/><Relationship Id="rId7" Type="http://purl.oclc.org/ooxml/officeDocument/relationships/image" Target="../media/image32.wmf"/><Relationship Id="rId2" Type="http://purl.oclc.org/ooxml/officeDocument/relationships/slideLayout" Target="../slideLayouts/slideLayout4.xml"/><Relationship Id="rId1" Type="http://schemas.openxmlformats.org/officeDocument/2006/relationships/vmlDrawing" Target="../drawings/vmlDrawing9.vml"/><Relationship Id="rId6" Type="http://purl.oclc.org/ooxml/officeDocument/relationships/oleObject" Target="../embeddings/oleObject42.bin"/><Relationship Id="rId11" Type="http://purl.oclc.org/ooxml/officeDocument/relationships/image" Target="../media/image45.wmf"/><Relationship Id="rId5" Type="http://purl.oclc.org/ooxml/officeDocument/relationships/image" Target="../media/image43.wmf"/><Relationship Id="rId10" Type="http://purl.oclc.org/ooxml/officeDocument/relationships/oleObject" Target="../embeddings/oleObject44.bin"/><Relationship Id="rId4" Type="http://purl.oclc.org/ooxml/officeDocument/relationships/oleObject" Target="../embeddings/oleObject41.bin"/><Relationship Id="rId9" Type="http://purl.oclc.org/ooxml/officeDocument/relationships/image" Target="../media/image44.wmf"/></Relationships>
</file>

<file path=ppt/slides/_rels/slide11.xml.rels><?xml version="1.0" encoding="UTF-8" standalone="yes"?>
<Relationships xmlns="http://schemas.openxmlformats.org/package/2006/relationships"><Relationship Id="rId3" Type="http://purl.oclc.org/ooxml/officeDocument/relationships/image" Target="../media/image46.png"/><Relationship Id="rId2" Type="http://purl.oclc.org/ooxml/officeDocument/relationships/notesSlide" Target="../notesSlides/notesSlide4.xml"/><Relationship Id="rId1" Type="http://purl.oclc.org/ooxml/officeDocument/relationships/slideLayout" Target="../slideLayouts/slideLayout4.xml"/><Relationship Id="rId4" Type="http://purl.oclc.org/ooxml/officeDocument/relationships/image" Target="../media/image47.jpg"/></Relationships>
</file>

<file path=ppt/slides/_rels/slide12.xml.rels><?xml version="1.0" encoding="UTF-8" standalone="yes"?>
<Relationships xmlns="http://schemas.openxmlformats.org/package/2006/relationships"><Relationship Id="rId8" Type="http://purl.oclc.org/ooxml/officeDocument/relationships/image" Target="../media/image48.wmf"/><Relationship Id="rId3" Type="http://purl.oclc.org/ooxml/officeDocument/relationships/notesSlide" Target="../notesSlides/notesSlide5.xml"/><Relationship Id="rId7" Type="http://purl.oclc.org/ooxml/officeDocument/relationships/oleObject" Target="../embeddings/oleObject45.bin"/><Relationship Id="rId2" Type="http://purl.oclc.org/ooxml/officeDocument/relationships/slideLayout" Target="../slideLayouts/slideLayout4.xml"/><Relationship Id="rId1" Type="http://schemas.openxmlformats.org/officeDocument/2006/relationships/vmlDrawing" Target="../drawings/vmlDrawing10.vml"/><Relationship Id="rId6" Type="http://purl.oclc.org/ooxml/officeDocument/relationships/image" Target="../media/image50.png"/><Relationship Id="rId5" Type="http://purl.oclc.org/ooxml/officeDocument/relationships/image" Target="../media/image49.png"/><Relationship Id="rId4" Type="http://purl.oclc.org/ooxml/officeDocument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3" Type="http://purl.oclc.org/ooxml/officeDocument/relationships/image" Target="../media/image46.png"/><Relationship Id="rId2" Type="http://purl.oclc.org/ooxml/officeDocument/relationships/notesSlide" Target="../notesSlides/notesSlide6.xml"/><Relationship Id="rId1" Type="http://purl.oclc.org/ooxml/officeDocument/relationships/slideLayout" Target="../slideLayouts/slideLayout4.xml"/><Relationship Id="rId4" Type="http://purl.oclc.org/ooxml/officeDocument/relationships/image" Target="../media/image51.png"/></Relationships>
</file>

<file path=ppt/slides/_rels/slide14.xml.rels><?xml version="1.0" encoding="UTF-8" standalone="yes"?>
<Relationships xmlns="http://schemas.openxmlformats.org/package/2006/relationships"><Relationship Id="rId3" Type="http://purl.oclc.org/ooxml/officeDocument/relationships/image" Target="../media/image46.png"/><Relationship Id="rId2" Type="http://purl.oclc.org/ooxml/officeDocument/relationships/notesSlide" Target="../notesSlides/notesSlide7.xml"/><Relationship Id="rId1" Type="http://purl.oclc.org/ooxml/officeDocument/relationships/slideLayout" Target="../slideLayouts/slideLayout4.xml"/><Relationship Id="rId5" Type="http://purl.oclc.org/ooxml/officeDocument/relationships/image" Target="../media/image53.png"/><Relationship Id="rId4" Type="http://purl.oclc.org/ooxml/officeDocument/relationships/image" Target="../media/image52.png"/></Relationships>
</file>

<file path=ppt/slides/_rels/slide15.xml.rels><?xml version="1.0" encoding="UTF-8" standalone="yes"?>
<Relationships xmlns="http://schemas.openxmlformats.org/package/2006/relationships"><Relationship Id="rId3" Type="http://purl.oclc.org/ooxml/officeDocument/relationships/image" Target="../media/image46.png"/><Relationship Id="rId2" Type="http://purl.oclc.org/ooxml/officeDocument/relationships/notesSlide" Target="../notesSlides/notesSlide8.xml"/><Relationship Id="rId1" Type="http://purl.oclc.org/ooxml/officeDocument/relationships/slideLayout" Target="../slideLayouts/slideLayout4.xml"/><Relationship Id="rId5" Type="http://purl.oclc.org/ooxml/officeDocument/relationships/image" Target="../media/image55.png"/><Relationship Id="rId4" Type="http://purl.oclc.org/ooxml/officeDocument/relationships/image" Target="../media/image54.png"/></Relationships>
</file>

<file path=ppt/slides/_rels/slide16.xml.rels><?xml version="1.0" encoding="UTF-8" standalone="yes"?>
<Relationships xmlns="http://schemas.openxmlformats.org/package/2006/relationships"><Relationship Id="rId8" Type="http://purl.oclc.org/ooxml/officeDocument/relationships/oleObject" Target="../embeddings/oleObject47.bin"/><Relationship Id="rId3" Type="http://purl.oclc.org/ooxml/officeDocument/relationships/notesSlide" Target="../notesSlides/notesSlide9.xml"/><Relationship Id="rId7" Type="http://purl.oclc.org/ooxml/officeDocument/relationships/image" Target="../media/image56.wmf"/><Relationship Id="rId2" Type="http://purl.oclc.org/ooxml/officeDocument/relationships/slideLayout" Target="../slideLayouts/slideLayout4.xml"/><Relationship Id="rId1" Type="http://schemas.openxmlformats.org/officeDocument/2006/relationships/vmlDrawing" Target="../drawings/vmlDrawing11.vml"/><Relationship Id="rId6" Type="http://purl.oclc.org/ooxml/officeDocument/relationships/oleObject" Target="../embeddings/oleObject46.bin"/><Relationship Id="rId5" Type="http://purl.oclc.org/ooxml/officeDocument/relationships/image" Target="../media/image58.png"/><Relationship Id="rId4" Type="http://purl.oclc.org/ooxml/officeDocument/relationships/image" Target="../media/image46.png"/><Relationship Id="rId9" Type="http://purl.oclc.org/ooxml/officeDocument/relationships/image" Target="../media/image57.wmf"/></Relationships>
</file>

<file path=ppt/slides/_rels/slide17.xml.rels><?xml version="1.0" encoding="UTF-8" standalone="yes"?>
<Relationships xmlns="http://schemas.openxmlformats.org/package/2006/relationships"><Relationship Id="rId8" Type="http://purl.oclc.org/ooxml/officeDocument/relationships/oleObject" Target="../embeddings/oleObject49.bin"/><Relationship Id="rId3" Type="http://purl.oclc.org/ooxml/officeDocument/relationships/notesSlide" Target="../notesSlides/notesSlide10.xml"/><Relationship Id="rId7" Type="http://purl.oclc.org/ooxml/officeDocument/relationships/image" Target="../media/image56.wmf"/><Relationship Id="rId2" Type="http://purl.oclc.org/ooxml/officeDocument/relationships/slideLayout" Target="../slideLayouts/slideLayout4.xml"/><Relationship Id="rId1" Type="http://schemas.openxmlformats.org/officeDocument/2006/relationships/vmlDrawing" Target="../drawings/vmlDrawing12.vml"/><Relationship Id="rId6" Type="http://purl.oclc.org/ooxml/officeDocument/relationships/oleObject" Target="../embeddings/oleObject48.bin"/><Relationship Id="rId5" Type="http://purl.oclc.org/ooxml/officeDocument/relationships/image" Target="../media/image59.png"/><Relationship Id="rId4" Type="http://purl.oclc.org/ooxml/officeDocument/relationships/image" Target="../media/image46.png"/><Relationship Id="rId9" Type="http://purl.oclc.org/ooxml/officeDocument/relationships/image" Target="../media/image57.wmf"/></Relationships>
</file>

<file path=ppt/slides/_rels/slide18.xml.rels><?xml version="1.0" encoding="UTF-8" standalone="yes"?>
<Relationships xmlns="http://schemas.openxmlformats.org/package/2006/relationships"><Relationship Id="rId8" Type="http://purl.oclc.org/ooxml/officeDocument/relationships/oleObject" Target="../embeddings/oleObject51.bin"/><Relationship Id="rId3" Type="http://purl.oclc.org/ooxml/officeDocument/relationships/notesSlide" Target="../notesSlides/notesSlide11.xml"/><Relationship Id="rId7" Type="http://purl.oclc.org/ooxml/officeDocument/relationships/image" Target="../media/image56.wmf"/><Relationship Id="rId2" Type="http://purl.oclc.org/ooxml/officeDocument/relationships/slideLayout" Target="../slideLayouts/slideLayout4.xml"/><Relationship Id="rId1" Type="http://schemas.openxmlformats.org/officeDocument/2006/relationships/vmlDrawing" Target="../drawings/vmlDrawing13.vml"/><Relationship Id="rId6" Type="http://purl.oclc.org/ooxml/officeDocument/relationships/oleObject" Target="../embeddings/oleObject50.bin"/><Relationship Id="rId5" Type="http://purl.oclc.org/ooxml/officeDocument/relationships/image" Target="../media/image61.png"/><Relationship Id="rId4" Type="http://purl.oclc.org/ooxml/officeDocument/relationships/image" Target="../media/image46.png"/><Relationship Id="rId9" Type="http://purl.oclc.org/ooxml/officeDocument/relationships/image" Target="../media/image60.wmf"/></Relationships>
</file>

<file path=ppt/slides/_rels/slide19.xml.rels><?xml version="1.0" encoding="UTF-8" standalone="yes"?>
<Relationships xmlns="http://schemas.openxmlformats.org/package/2006/relationships"><Relationship Id="rId8" Type="http://purl.oclc.org/ooxml/officeDocument/relationships/oleObject" Target="../embeddings/oleObject53.bin"/><Relationship Id="rId13" Type="http://purl.oclc.org/ooxml/officeDocument/relationships/image" Target="../media/image57.wmf"/><Relationship Id="rId3" Type="http://purl.oclc.org/ooxml/officeDocument/relationships/notesSlide" Target="../notesSlides/notesSlide12.xml"/><Relationship Id="rId7" Type="http://purl.oclc.org/ooxml/officeDocument/relationships/image" Target="../media/image56.wmf"/><Relationship Id="rId12" Type="http://purl.oclc.org/ooxml/officeDocument/relationships/oleObject" Target="../embeddings/oleObject55.bin"/><Relationship Id="rId2" Type="http://purl.oclc.org/ooxml/officeDocument/relationships/slideLayout" Target="../slideLayouts/slideLayout4.xml"/><Relationship Id="rId1" Type="http://schemas.openxmlformats.org/officeDocument/2006/relationships/vmlDrawing" Target="../drawings/vmlDrawing14.vml"/><Relationship Id="rId6" Type="http://purl.oclc.org/ooxml/officeDocument/relationships/oleObject" Target="../embeddings/oleObject52.bin"/><Relationship Id="rId11" Type="http://purl.oclc.org/ooxml/officeDocument/relationships/oleObject" Target="../embeddings/oleObject54.bin"/><Relationship Id="rId5" Type="http://purl.oclc.org/ooxml/officeDocument/relationships/image" Target="../media/image62.png"/><Relationship Id="rId10" Type="http://purl.oclc.org/ooxml/officeDocument/relationships/image" Target="../media/image63.png"/><Relationship Id="rId4" Type="http://purl.oclc.org/ooxml/officeDocument/relationships/image" Target="../media/image46.png"/><Relationship Id="rId9" Type="http://purl.oclc.org/ooxml/officeDocument/relationships/image" Target="../media/image60.wmf"/></Relationships>
</file>

<file path=ppt/slides/_rels/slide2.xml.rels><?xml version="1.0" encoding="UTF-8" standalone="yes"?>
<Relationships xmlns="http://schemas.openxmlformats.org/package/2006/relationships"><Relationship Id="rId3" Type="http://purl.oclc.org/ooxml/officeDocument/relationships/image" Target="../media/image6.png"/><Relationship Id="rId7" Type="http://purl.oclc.org/ooxml/officeDocument/relationships/image" Target="../media/image5.wmf"/><Relationship Id="rId2" Type="http://purl.oclc.org/ooxml/officeDocument/relationships/slideLayout" Target="../slideLayouts/slideLayout4.xml"/><Relationship Id="rId1" Type="http://schemas.openxmlformats.org/officeDocument/2006/relationships/vmlDrawing" Target="../drawings/vmlDrawing1.vml"/><Relationship Id="rId6" Type="http://purl.oclc.org/ooxml/officeDocument/relationships/oleObject" Target="../embeddings/oleObject2.bin"/><Relationship Id="rId5" Type="http://purl.oclc.org/ooxml/officeDocument/relationships/image" Target="../media/image4.wmf"/><Relationship Id="rId4" Type="http://purl.oclc.org/ooxml/officeDocument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purl.oclc.org/ooxml/officeDocument/relationships/oleObject" Target="../embeddings/oleObject5.bin"/><Relationship Id="rId3" Type="http://purl.oclc.org/ooxml/officeDocument/relationships/image" Target="../media/image6.png"/><Relationship Id="rId7" Type="http://purl.oclc.org/ooxml/officeDocument/relationships/image" Target="../media/image5.wmf"/><Relationship Id="rId2" Type="http://purl.oclc.org/ooxml/officeDocument/relationships/slideLayout" Target="../slideLayouts/slideLayout4.xml"/><Relationship Id="rId1" Type="http://schemas.openxmlformats.org/officeDocument/2006/relationships/vmlDrawing" Target="../drawings/vmlDrawing2.vml"/><Relationship Id="rId6" Type="http://purl.oclc.org/ooxml/officeDocument/relationships/oleObject" Target="../embeddings/oleObject4.bin"/><Relationship Id="rId5" Type="http://purl.oclc.org/ooxml/officeDocument/relationships/image" Target="../media/image4.wmf"/><Relationship Id="rId4" Type="http://purl.oclc.org/ooxml/officeDocument/relationships/oleObject" Target="../embeddings/oleObject3.bin"/><Relationship Id="rId9" Type="http://purl.oclc.org/ooxml/officeDocument/relationships/image" Target="../media/image7.wmf"/></Relationships>
</file>

<file path=ppt/slides/_rels/slide4.xml.rels><?xml version="1.0" encoding="UTF-8" standalone="yes"?>
<Relationships xmlns="http://schemas.openxmlformats.org/package/2006/relationships"><Relationship Id="rId8" Type="http://purl.oclc.org/ooxml/officeDocument/relationships/image" Target="../media/image9.wmf"/><Relationship Id="rId3" Type="http://purl.oclc.org/ooxml/officeDocument/relationships/notesSlide" Target="../notesSlides/notesSlide1.xml"/><Relationship Id="rId7" Type="http://purl.oclc.org/ooxml/officeDocument/relationships/oleObject" Target="../embeddings/oleObject7.bin"/><Relationship Id="rId2" Type="http://purl.oclc.org/ooxml/officeDocument/relationships/slideLayout" Target="../slideLayouts/slideLayout4.xml"/><Relationship Id="rId1" Type="http://schemas.openxmlformats.org/officeDocument/2006/relationships/vmlDrawing" Target="../drawings/vmlDrawing3.vml"/><Relationship Id="rId6" Type="http://purl.oclc.org/ooxml/officeDocument/relationships/image" Target="../media/image8.wmf"/><Relationship Id="rId5" Type="http://purl.oclc.org/ooxml/officeDocument/relationships/oleObject" Target="../embeddings/oleObject6.bin"/><Relationship Id="rId10" Type="http://purl.oclc.org/ooxml/officeDocument/relationships/image" Target="../media/image10.wmf"/><Relationship Id="rId4" Type="http://purl.oclc.org/ooxml/officeDocument/relationships/image" Target="../media/image11.png"/><Relationship Id="rId9" Type="http://purl.oclc.org/ooxml/officeDocument/relationships/oleObject" Target="../embeddings/oleObject8.bin"/></Relationships>
</file>

<file path=ppt/slides/_rels/slide5.xml.rels><?xml version="1.0" encoding="UTF-8" standalone="yes"?>
<Relationships xmlns="http://schemas.openxmlformats.org/package/2006/relationships"><Relationship Id="rId8" Type="http://purl.oclc.org/ooxml/officeDocument/relationships/oleObject" Target="../embeddings/oleObject11.bin"/><Relationship Id="rId13" Type="http://purl.oclc.org/ooxml/officeDocument/relationships/image" Target="../media/image16.wmf"/><Relationship Id="rId3" Type="http://purl.oclc.org/ooxml/officeDocument/relationships/image" Target="../media/image11.png"/><Relationship Id="rId7" Type="http://purl.oclc.org/ooxml/officeDocument/relationships/image" Target="../media/image13.wmf"/><Relationship Id="rId12" Type="http://purl.oclc.org/ooxml/officeDocument/relationships/oleObject" Target="../embeddings/oleObject13.bin"/><Relationship Id="rId2" Type="http://purl.oclc.org/ooxml/officeDocument/relationships/slideLayout" Target="../slideLayouts/slideLayout4.xml"/><Relationship Id="rId1" Type="http://schemas.openxmlformats.org/officeDocument/2006/relationships/vmlDrawing" Target="../drawings/vmlDrawing4.vml"/><Relationship Id="rId6" Type="http://purl.oclc.org/ooxml/officeDocument/relationships/oleObject" Target="../embeddings/oleObject10.bin"/><Relationship Id="rId11" Type="http://purl.oclc.org/ooxml/officeDocument/relationships/image" Target="../media/image15.wmf"/><Relationship Id="rId5" Type="http://purl.oclc.org/ooxml/officeDocument/relationships/image" Target="../media/image12.wmf"/><Relationship Id="rId10" Type="http://purl.oclc.org/ooxml/officeDocument/relationships/oleObject" Target="../embeddings/oleObject12.bin"/><Relationship Id="rId4" Type="http://purl.oclc.org/ooxml/officeDocument/relationships/oleObject" Target="../embeddings/oleObject9.bin"/><Relationship Id="rId9" Type="http://purl.oclc.org/ooxml/officeDocument/relationships/image" Target="../media/image14.wmf"/></Relationships>
</file>

<file path=ppt/slides/_rels/slide6.xml.rels><?xml version="1.0" encoding="UTF-8" standalone="yes"?>
<Relationships xmlns="http://schemas.openxmlformats.org/package/2006/relationships"><Relationship Id="rId8" Type="http://purl.oclc.org/ooxml/officeDocument/relationships/image" Target="../media/image18.wmf"/><Relationship Id="rId13" Type="http://purl.oclc.org/ooxml/officeDocument/relationships/oleObject" Target="../embeddings/oleObject18.bin"/><Relationship Id="rId3" Type="http://purl.oclc.org/ooxml/officeDocument/relationships/notesSlide" Target="../notesSlides/notesSlide2.xml"/><Relationship Id="rId7" Type="http://purl.oclc.org/ooxml/officeDocument/relationships/oleObject" Target="../embeddings/oleObject15.bin"/><Relationship Id="rId12" Type="http://purl.oclc.org/ooxml/officeDocument/relationships/image" Target="../media/image20.wmf"/><Relationship Id="rId2" Type="http://purl.oclc.org/ooxml/officeDocument/relationships/slideLayout" Target="../slideLayouts/slideLayout4.xml"/><Relationship Id="rId1" Type="http://schemas.openxmlformats.org/officeDocument/2006/relationships/vmlDrawing" Target="../drawings/vmlDrawing5.vml"/><Relationship Id="rId6" Type="http://purl.oclc.org/ooxml/officeDocument/relationships/image" Target="../media/image17.wmf"/><Relationship Id="rId11" Type="http://purl.oclc.org/ooxml/officeDocument/relationships/oleObject" Target="../embeddings/oleObject17.bin"/><Relationship Id="rId5" Type="http://purl.oclc.org/ooxml/officeDocument/relationships/oleObject" Target="../embeddings/oleObject14.bin"/><Relationship Id="rId10" Type="http://purl.oclc.org/ooxml/officeDocument/relationships/image" Target="../media/image19.wmf"/><Relationship Id="rId4" Type="http://purl.oclc.org/ooxml/officeDocument/relationships/image" Target="../media/image11.png"/><Relationship Id="rId9" Type="http://purl.oclc.org/ooxml/officeDocument/relationships/oleObject" Target="../embeddings/oleObject16.bin"/><Relationship Id="rId14" Type="http://purl.oclc.org/ooxml/officeDocument/relationships/image" Target="../media/image21.wmf"/></Relationships>
</file>

<file path=ppt/slides/_rels/slide7.xml.rels><?xml version="1.0" encoding="UTF-8" standalone="yes"?>
<Relationships xmlns="http://schemas.openxmlformats.org/package/2006/relationships"><Relationship Id="rId8" Type="http://purl.oclc.org/ooxml/officeDocument/relationships/oleObject" Target="../embeddings/oleObject21.bin"/><Relationship Id="rId13" Type="http://purl.oclc.org/ooxml/officeDocument/relationships/image" Target="../media/image26.wmf"/><Relationship Id="rId18" Type="http://purl.oclc.org/ooxml/officeDocument/relationships/image" Target="../media/image28.wmf"/><Relationship Id="rId3" Type="http://purl.oclc.org/ooxml/officeDocument/relationships/image" Target="../media/image11.png"/><Relationship Id="rId7" Type="http://purl.oclc.org/ooxml/officeDocument/relationships/image" Target="../media/image23.wmf"/><Relationship Id="rId12" Type="http://purl.oclc.org/ooxml/officeDocument/relationships/oleObject" Target="../embeddings/oleObject23.bin"/><Relationship Id="rId17" Type="http://purl.oclc.org/ooxml/officeDocument/relationships/oleObject" Target="../embeddings/oleObject26.bin"/><Relationship Id="rId2" Type="http://purl.oclc.org/ooxml/officeDocument/relationships/slideLayout" Target="../slideLayouts/slideLayout4.xml"/><Relationship Id="rId16" Type="http://purl.oclc.org/ooxml/officeDocument/relationships/image" Target="../media/image27.wmf"/><Relationship Id="rId20" Type="http://purl.oclc.org/ooxml/officeDocument/relationships/image" Target="../media/image29.wmf"/><Relationship Id="rId1" Type="http://schemas.openxmlformats.org/officeDocument/2006/relationships/vmlDrawing" Target="../drawings/vmlDrawing6.vml"/><Relationship Id="rId6" Type="http://purl.oclc.org/ooxml/officeDocument/relationships/oleObject" Target="../embeddings/oleObject20.bin"/><Relationship Id="rId11" Type="http://purl.oclc.org/ooxml/officeDocument/relationships/image" Target="../media/image25.wmf"/><Relationship Id="rId5" Type="http://purl.oclc.org/ooxml/officeDocument/relationships/image" Target="../media/image22.wmf"/><Relationship Id="rId15" Type="http://purl.oclc.org/ooxml/officeDocument/relationships/oleObject" Target="../embeddings/oleObject25.bin"/><Relationship Id="rId10" Type="http://purl.oclc.org/ooxml/officeDocument/relationships/oleObject" Target="../embeddings/oleObject22.bin"/><Relationship Id="rId19" Type="http://purl.oclc.org/ooxml/officeDocument/relationships/oleObject" Target="../embeddings/oleObject27.bin"/><Relationship Id="rId4" Type="http://purl.oclc.org/ooxml/officeDocument/relationships/oleObject" Target="../embeddings/oleObject19.bin"/><Relationship Id="rId9" Type="http://purl.oclc.org/ooxml/officeDocument/relationships/image" Target="../media/image24.wmf"/><Relationship Id="rId14" Type="http://purl.oclc.org/ooxml/officeDocument/relationships/oleObject" Target="../embeddings/oleObject24.bin"/></Relationships>
</file>

<file path=ppt/slides/_rels/slide8.xml.rels><?xml version="1.0" encoding="UTF-8" standalone="yes"?>
<Relationships xmlns="http://schemas.openxmlformats.org/package/2006/relationships"><Relationship Id="rId8" Type="http://purl.oclc.org/ooxml/officeDocument/relationships/oleObject" Target="../embeddings/oleObject30.bin"/><Relationship Id="rId13" Type="http://purl.oclc.org/ooxml/officeDocument/relationships/image" Target="../media/image34.wmf"/><Relationship Id="rId3" Type="http://purl.oclc.org/ooxml/officeDocument/relationships/image" Target="../media/image11.png"/><Relationship Id="rId7" Type="http://purl.oclc.org/ooxml/officeDocument/relationships/image" Target="../media/image31.wmf"/><Relationship Id="rId12" Type="http://purl.oclc.org/ooxml/officeDocument/relationships/oleObject" Target="../embeddings/oleObject32.bin"/><Relationship Id="rId17" Type="http://purl.oclc.org/ooxml/officeDocument/relationships/image" Target="../media/image36.wmf"/><Relationship Id="rId2" Type="http://purl.oclc.org/ooxml/officeDocument/relationships/slideLayout" Target="../slideLayouts/slideLayout4.xml"/><Relationship Id="rId16" Type="http://purl.oclc.org/ooxml/officeDocument/relationships/oleObject" Target="../embeddings/oleObject34.bin"/><Relationship Id="rId1" Type="http://schemas.openxmlformats.org/officeDocument/2006/relationships/vmlDrawing" Target="../drawings/vmlDrawing7.vml"/><Relationship Id="rId6" Type="http://purl.oclc.org/ooxml/officeDocument/relationships/oleObject" Target="../embeddings/oleObject29.bin"/><Relationship Id="rId11" Type="http://purl.oclc.org/ooxml/officeDocument/relationships/image" Target="../media/image33.wmf"/><Relationship Id="rId5" Type="http://purl.oclc.org/ooxml/officeDocument/relationships/image" Target="../media/image30.wmf"/><Relationship Id="rId15" Type="http://purl.oclc.org/ooxml/officeDocument/relationships/image" Target="../media/image35.wmf"/><Relationship Id="rId10" Type="http://purl.oclc.org/ooxml/officeDocument/relationships/oleObject" Target="../embeddings/oleObject31.bin"/><Relationship Id="rId4" Type="http://purl.oclc.org/ooxml/officeDocument/relationships/oleObject" Target="../embeddings/oleObject28.bin"/><Relationship Id="rId9" Type="http://purl.oclc.org/ooxml/officeDocument/relationships/image" Target="../media/image32.wmf"/><Relationship Id="rId14" Type="http://purl.oclc.org/ooxml/officeDocument/relationships/oleObject" Target="../embeddings/oleObject33.bin"/></Relationships>
</file>

<file path=ppt/slides/_rels/slide9.xml.rels><?xml version="1.0" encoding="UTF-8" standalone="yes"?>
<Relationships xmlns="http://schemas.openxmlformats.org/package/2006/relationships"><Relationship Id="rId8" Type="http://purl.oclc.org/ooxml/officeDocument/relationships/image" Target="../media/image38.wmf"/><Relationship Id="rId13" Type="http://purl.oclc.org/ooxml/officeDocument/relationships/oleObject" Target="../embeddings/oleObject39.bin"/><Relationship Id="rId3" Type="http://purl.oclc.org/ooxml/officeDocument/relationships/notesSlide" Target="../notesSlides/notesSlide3.xml"/><Relationship Id="rId7" Type="http://purl.oclc.org/ooxml/officeDocument/relationships/oleObject" Target="../embeddings/oleObject36.bin"/><Relationship Id="rId12" Type="http://purl.oclc.org/ooxml/officeDocument/relationships/image" Target="../media/image40.wmf"/><Relationship Id="rId2" Type="http://purl.oclc.org/ooxml/officeDocument/relationships/slideLayout" Target="../slideLayouts/slideLayout4.xml"/><Relationship Id="rId16" Type="http://purl.oclc.org/ooxml/officeDocument/relationships/image" Target="../media/image42.wmf"/><Relationship Id="rId1" Type="http://schemas.openxmlformats.org/officeDocument/2006/relationships/vmlDrawing" Target="../drawings/vmlDrawing8.vml"/><Relationship Id="rId6" Type="http://purl.oclc.org/ooxml/officeDocument/relationships/image" Target="../media/image37.wmf"/><Relationship Id="rId11" Type="http://purl.oclc.org/ooxml/officeDocument/relationships/oleObject" Target="../embeddings/oleObject38.bin"/><Relationship Id="rId5" Type="http://purl.oclc.org/ooxml/officeDocument/relationships/oleObject" Target="../embeddings/oleObject35.bin"/><Relationship Id="rId15" Type="http://purl.oclc.org/ooxml/officeDocument/relationships/oleObject" Target="../embeddings/oleObject40.bin"/><Relationship Id="rId10" Type="http://purl.oclc.org/ooxml/officeDocument/relationships/image" Target="../media/image39.wmf"/><Relationship Id="rId4" Type="http://purl.oclc.org/ooxml/officeDocument/relationships/image" Target="../media/image11.png"/><Relationship Id="rId9" Type="http://purl.oclc.org/ooxml/officeDocument/relationships/oleObject" Target="../embeddings/oleObject37.bin"/><Relationship Id="rId14" Type="http://purl.oclc.org/ooxml/officeDocument/relationships/image" Target="../media/image41.wmf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21"/>
          <p:cNvSpPr txBox="1">
            <a:spLocks noChangeArrowheads="1"/>
          </p:cNvSpPr>
          <p:nvPr/>
        </p:nvSpPr>
        <p:spPr bwMode="auto">
          <a:xfrm>
            <a:off x="3131840" y="2182598"/>
            <a:ext cx="5760342" cy="95410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r>
              <a:rPr lang="en-US" altLang="zh-CN" sz="2800" i="1" dirty="0" smtClean="0">
                <a:solidFill>
                  <a:schemeClr val="accent1">
                    <a:lumMod val="75%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Electric-field </a:t>
            </a:r>
            <a:r>
              <a:rPr lang="en-US" altLang="zh-CN" sz="2800" i="1" dirty="0">
                <a:solidFill>
                  <a:schemeClr val="accent1">
                    <a:lumMod val="75%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M</a:t>
            </a:r>
            <a:r>
              <a:rPr lang="en-US" altLang="zh-CN" sz="2800" i="1" dirty="0" smtClean="0">
                <a:solidFill>
                  <a:schemeClr val="accent1">
                    <a:lumMod val="75%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apped Averaging </a:t>
            </a:r>
          </a:p>
          <a:p>
            <a:pPr algn="r" eaLnBrk="1" hangingPunct="1">
              <a:defRPr/>
            </a:pPr>
            <a:r>
              <a:rPr lang="en-US" altLang="zh-CN" sz="2800" i="1" dirty="0" smtClean="0">
                <a:solidFill>
                  <a:schemeClr val="accent1">
                    <a:lumMod val="75%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For Dielectric Constant </a:t>
            </a:r>
          </a:p>
        </p:txBody>
      </p:sp>
      <p:sp>
        <p:nvSpPr>
          <p:cNvPr id="6" name="矩形 5"/>
          <p:cNvSpPr/>
          <p:nvPr/>
        </p:nvSpPr>
        <p:spPr>
          <a:xfrm>
            <a:off x="6156176" y="3356992"/>
            <a:ext cx="2302233" cy="5332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hangingPunct="1">
              <a:lnSpc>
                <a:spcPct val="110%"/>
              </a:lnSpc>
              <a:defRPr/>
            </a:pPr>
            <a:r>
              <a:rPr lang="en-US" altLang="zh-CN" sz="2800" i="1" kern="0" dirty="0">
                <a:solidFill>
                  <a:schemeClr val="accent1">
                    <a:lumMod val="75%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Weisong Lin</a:t>
            </a:r>
          </a:p>
        </p:txBody>
      </p:sp>
    </p:spTree>
    <p:extLst>
      <p:ext uri="{BB962C8B-B14F-4D97-AF65-F5344CB8AC3E}">
        <p14:creationId xmlns:p14="http://schemas.microsoft.com/office/powerpoint/2010/main" val="1232611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a="http://schemas.openxmlformats.org/drawingml/2006/main" xmlns:r="http://schemas.openxmlformats.org/officeDocument/2006/relationships" xmlns:p="http://schemas.openxmlformats.org/presentationml/2006/main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2" name="Object 2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4986481"/>
              </p:ext>
            </p:extLst>
          </p:nvPr>
        </p:nvGraphicFramePr>
        <p:xfrm>
          <a:off x="423055" y="3793403"/>
          <a:ext cx="6826495" cy="2165452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45232" name="Equation" r:id="rId4" imgW="3035160" imgH="965160" progId="Equation.DSMT4">
                  <p:embed/>
                </p:oleObj>
              </mc:Choice>
              <mc:Fallback>
                <p:oleObj name="Equation" r:id="rId4" imgW="3035160" imgH="965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055" y="3793403"/>
                        <a:ext cx="6826495" cy="21654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标题 1"/>
          <p:cNvSpPr txBox="1">
            <a:spLocks/>
          </p:cNvSpPr>
          <p:nvPr/>
        </p:nvSpPr>
        <p:spPr>
          <a:xfrm>
            <a:off x="6264961" y="112093"/>
            <a:ext cx="2041525" cy="641350"/>
          </a:xfrm>
          <a:prstGeom prst="rect">
            <a:avLst/>
          </a:prstGeom>
        </p:spPr>
        <p:txBody>
          <a:bodyPr>
            <a:normAutofit/>
          </a:bodyPr>
          <a:lstStyle>
            <a:lvl1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j-cs"/>
              </a:defRPr>
            </a:lvl1pPr>
            <a:lvl2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>
              <a:defRPr/>
            </a:pPr>
            <a:r>
              <a:rPr lang="en-US" altLang="zh-CN" sz="3200" i="1" dirty="0" smtClean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Formalism</a:t>
            </a:r>
            <a:endParaRPr lang="en-US" sz="2000" i="1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2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4170985"/>
              </p:ext>
            </p:extLst>
          </p:nvPr>
        </p:nvGraphicFramePr>
        <p:xfrm>
          <a:off x="377825" y="1435620"/>
          <a:ext cx="1575636" cy="542719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45233" name="Equation" r:id="rId6" imgW="660240" imgH="228600" progId="Equation.DSMT4">
                  <p:embed/>
                </p:oleObj>
              </mc:Choice>
              <mc:Fallback>
                <p:oleObj name="Equation" r:id="rId6" imgW="6602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" y="1435620"/>
                        <a:ext cx="1575636" cy="5427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0097957"/>
              </p:ext>
            </p:extLst>
          </p:nvPr>
        </p:nvGraphicFramePr>
        <p:xfrm>
          <a:off x="2682081" y="1244520"/>
          <a:ext cx="3779838" cy="960438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45234" name="Equation" r:id="rId8" imgW="1739880" imgH="444240" progId="Equation.DSMT4">
                  <p:embed/>
                </p:oleObj>
              </mc:Choice>
              <mc:Fallback>
                <p:oleObj name="Equation" r:id="rId8" imgW="17398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2081" y="1244520"/>
                        <a:ext cx="3779838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09801" y="3252898"/>
            <a:ext cx="6211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Final expression with combination of three directions:</a:t>
            </a:r>
            <a:endParaRPr lang="en-US" sz="2000" dirty="0"/>
          </a:p>
        </p:txBody>
      </p:sp>
      <p:graphicFrame>
        <p:nvGraphicFramePr>
          <p:cNvPr id="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0903184"/>
              </p:ext>
            </p:extLst>
          </p:nvPr>
        </p:nvGraphicFramePr>
        <p:xfrm>
          <a:off x="409801" y="2429878"/>
          <a:ext cx="5299075" cy="682625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45235" name="Equation" r:id="rId10" imgW="2171520" imgH="279360" progId="Equation.DSMT4">
                  <p:embed/>
                </p:oleObj>
              </mc:Choice>
              <mc:Fallback>
                <p:oleObj name="Equation" r:id="rId10" imgW="217152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801" y="2429878"/>
                        <a:ext cx="5299075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1376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a="http://schemas.openxmlformats.org/drawingml/2006/main" xmlns:r="http://schemas.openxmlformats.org/officeDocument/2006/relationships" xmlns:p="http://schemas.openxmlformats.org/presentationml/2006/main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6" name="Picture 4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6200000">
            <a:off x="900866" y="934830"/>
            <a:ext cx="6433832" cy="4564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</p:pic>
      <p:cxnSp>
        <p:nvCxnSpPr>
          <p:cNvPr id="47" name="Straight Arrow Connector 46"/>
          <p:cNvCxnSpPr/>
          <p:nvPr/>
        </p:nvCxnSpPr>
        <p:spPr>
          <a:xfrm>
            <a:off x="2411760" y="5315491"/>
            <a:ext cx="374441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411760" y="4307379"/>
            <a:ext cx="374441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2411760" y="2651195"/>
            <a:ext cx="374441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5" name="Rectangle 47"/>
          <p:cNvSpPr>
            <a:spLocks noChangeArrowheads="1"/>
          </p:cNvSpPr>
          <p:nvPr/>
        </p:nvSpPr>
        <p:spPr bwMode="auto">
          <a:xfrm>
            <a:off x="2307813" y="199496"/>
            <a:ext cx="45365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just" eaLnBrk="1" hangingPunct="1">
              <a:spcBef>
                <a:spcPct val="0%"/>
              </a:spcBef>
              <a:buFontTx/>
              <a:buNone/>
            </a:pPr>
            <a:r>
              <a:rPr lang="en-US" altLang="en-US" b="1" dirty="0" err="1" smtClean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StockMeyer</a:t>
            </a:r>
            <a:r>
              <a:rPr lang="en-US" altLang="en-US" b="1" dirty="0" smtClean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Fluid phase diagram*</a:t>
            </a:r>
            <a:endParaRPr lang="en-US" altLang="zh-CN" b="1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50" name="标题 1"/>
          <p:cNvSpPr txBox="1">
            <a:spLocks/>
          </p:cNvSpPr>
          <p:nvPr/>
        </p:nvSpPr>
        <p:spPr>
          <a:xfrm>
            <a:off x="-506944" y="147435"/>
            <a:ext cx="2041525" cy="641350"/>
          </a:xfrm>
          <a:prstGeom prst="rect">
            <a:avLst/>
          </a:prstGeom>
        </p:spPr>
        <p:txBody>
          <a:bodyPr>
            <a:normAutofit/>
          </a:bodyPr>
          <a:lstStyle>
            <a:lvl1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j-cs"/>
              </a:defRPr>
            </a:lvl1pPr>
            <a:lvl2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>
              <a:defRPr/>
            </a:pPr>
            <a:r>
              <a:rPr lang="en-US" altLang="zh-CN" i="1" dirty="0" smtClean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sz="2000" i="1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643383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06107" y="6510032"/>
            <a:ext cx="8237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*</a:t>
            </a:r>
            <a:r>
              <a:rPr lang="en-US" dirty="0" err="1" smtClean="0">
                <a:latin typeface="Calibri" pitchFamily="34" charset="0"/>
              </a:rPr>
              <a:t>Kalyuzhnyi</a:t>
            </a:r>
            <a:r>
              <a:rPr lang="en-US" dirty="0" smtClean="0">
                <a:latin typeface="Calibri" pitchFamily="34" charset="0"/>
              </a:rPr>
              <a:t>,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Protsykevytch</a:t>
            </a:r>
            <a:r>
              <a:rPr lang="en-US" dirty="0" smtClean="0">
                <a:latin typeface="Calibri" pitchFamily="34" charset="0"/>
              </a:rPr>
              <a:t>,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Ganzenmüller</a:t>
            </a:r>
            <a:r>
              <a:rPr lang="en-US" dirty="0" smtClean="0">
                <a:latin typeface="Calibri" pitchFamily="34" charset="0"/>
              </a:rPr>
              <a:t>,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</a:rPr>
              <a:t>Camp  2008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0637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 xmlns:a="http://schemas.openxmlformats.org/drawingml/2006/main" xmlns:r="http://schemas.openxmlformats.org/officeDocument/2006/relationships" xmlns:p="http://schemas.openxmlformats.org/presentationml/2006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5364" name="Picture 4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25675"/>
            <a:ext cx="5705018" cy="4019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</p:pic>
      <p:pic>
        <p:nvPicPr>
          <p:cNvPr id="9" name="Picture 4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65561" y="1208579"/>
            <a:ext cx="3240346" cy="4564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</p:pic>
      <p:sp>
        <p:nvSpPr>
          <p:cNvPr id="15" name="标题 1"/>
          <p:cNvSpPr txBox="1">
            <a:spLocks/>
          </p:cNvSpPr>
          <p:nvPr/>
        </p:nvSpPr>
        <p:spPr>
          <a:xfrm>
            <a:off x="-506944" y="147435"/>
            <a:ext cx="2041525" cy="641350"/>
          </a:xfrm>
          <a:prstGeom prst="rect">
            <a:avLst/>
          </a:prstGeom>
        </p:spPr>
        <p:txBody>
          <a:bodyPr>
            <a:normAutofit/>
          </a:bodyPr>
          <a:lstStyle>
            <a:lvl1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j-cs"/>
              </a:defRPr>
            </a:lvl1pPr>
            <a:lvl2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>
              <a:defRPr/>
            </a:pPr>
            <a:r>
              <a:rPr lang="en-US" altLang="zh-CN" i="1" dirty="0" smtClean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sz="2000" i="1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61649" y="903490"/>
            <a:ext cx="3848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Difficulty Ratio of </a:t>
            </a:r>
            <a:r>
              <a:rPr lang="en-US" dirty="0" err="1" smtClean="0"/>
              <a:t>Stockmayer</a:t>
            </a:r>
            <a:r>
              <a:rPr lang="en-US" dirty="0" smtClean="0"/>
              <a:t> Fluid*</a:t>
            </a:r>
            <a:endParaRPr lang="en-US" dirty="0"/>
          </a:p>
        </p:txBody>
      </p:sp>
      <p:graphicFrame>
        <p:nvGraphicFramePr>
          <p:cNvPr id="10" name="Object 2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2872337"/>
              </p:ext>
            </p:extLst>
          </p:nvPr>
        </p:nvGraphicFramePr>
        <p:xfrm>
          <a:off x="6777387" y="4351412"/>
          <a:ext cx="1073150" cy="363537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28313" name="Equation" r:id="rId7" imgW="596880" imgH="203040" progId="Equation.DSMT4">
                  <p:embed/>
                </p:oleObj>
              </mc:Choice>
              <mc:Fallback>
                <p:oleObj name="Equation" r:id="rId7" imgW="5968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7387" y="4351412"/>
                        <a:ext cx="1073150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0" y="643383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06107" y="6510032"/>
            <a:ext cx="8237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*Andrew, </a:t>
            </a:r>
            <a:r>
              <a:rPr lang="en-US" dirty="0" err="1" smtClean="0">
                <a:latin typeface="Calibri" pitchFamily="34" charset="0"/>
              </a:rPr>
              <a:t>Sabry</a:t>
            </a:r>
            <a:r>
              <a:rPr lang="en-US" dirty="0" smtClean="0">
                <a:latin typeface="Calibri" pitchFamily="34" charset="0"/>
              </a:rPr>
              <a:t>, Weisong, Steven, David 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054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a="http://schemas.openxmlformats.org/drawingml/2006/main" xmlns:r="http://schemas.openxmlformats.org/officeDocument/2006/relationships" xmlns:p="http://schemas.openxmlformats.org/presentationml/2006/main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%" decel="50%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3.7037E-6 L 0.40313 0.2490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.156%" y="12.454%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50%" y="50%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6388" name="Picture 4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9592" y="1404938"/>
            <a:ext cx="5486040" cy="3998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</p:pic>
      <p:sp>
        <p:nvSpPr>
          <p:cNvPr id="16389" name="Rectangle 47"/>
          <p:cNvSpPr>
            <a:spLocks noChangeArrowheads="1"/>
          </p:cNvSpPr>
          <p:nvPr/>
        </p:nvSpPr>
        <p:spPr bwMode="auto">
          <a:xfrm>
            <a:off x="1446368" y="716608"/>
            <a:ext cx="4637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just" eaLnBrk="1" hangingPunct="1">
              <a:spcBef>
                <a:spcPct val="0%"/>
              </a:spcBef>
              <a:buFontTx/>
              <a:buNone/>
            </a:pPr>
            <a:r>
              <a:rPr lang="en-US" altLang="zh-CN" sz="3600" b="1" dirty="0" smtClean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Water phase diagram*</a:t>
            </a:r>
            <a:endParaRPr lang="en-US" altLang="zh-CN" sz="3600" b="1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619672" y="3068960"/>
            <a:ext cx="446449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619672" y="1988840"/>
            <a:ext cx="446449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标题 1"/>
          <p:cNvSpPr txBox="1">
            <a:spLocks/>
          </p:cNvSpPr>
          <p:nvPr/>
        </p:nvSpPr>
        <p:spPr>
          <a:xfrm>
            <a:off x="-506944" y="147435"/>
            <a:ext cx="2041525" cy="641350"/>
          </a:xfrm>
          <a:prstGeom prst="rect">
            <a:avLst/>
          </a:prstGeom>
        </p:spPr>
        <p:txBody>
          <a:bodyPr>
            <a:normAutofit/>
          </a:bodyPr>
          <a:lstStyle>
            <a:lvl1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j-cs"/>
              </a:defRPr>
            </a:lvl1pPr>
            <a:lvl2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>
              <a:defRPr/>
            </a:pPr>
            <a:r>
              <a:rPr lang="en-US" altLang="zh-CN" i="1" dirty="0" smtClean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sz="2000" i="1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43383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06107" y="6510032"/>
            <a:ext cx="8237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*</a:t>
            </a:r>
            <a:r>
              <a:rPr lang="en-US" dirty="0" err="1">
                <a:latin typeface="Calibri" pitchFamily="34" charset="0"/>
              </a:rPr>
              <a:t>Vegaa</a:t>
            </a:r>
            <a:r>
              <a:rPr lang="en-US" dirty="0">
                <a:latin typeface="Calibri" pitchFamily="34" charset="0"/>
              </a:rPr>
              <a:t> and J. L. F. </a:t>
            </a:r>
            <a:r>
              <a:rPr lang="en-US" dirty="0" err="1">
                <a:latin typeface="Calibri" pitchFamily="34" charset="0"/>
              </a:rPr>
              <a:t>Abascal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</a:rPr>
              <a:t>  2006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126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a="http://schemas.openxmlformats.org/drawingml/2006/main" xmlns:r="http://schemas.openxmlformats.org/officeDocument/2006/relationships" xmlns:p="http://schemas.openxmlformats.org/presentationml/2006/main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5364" name="Picture 4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9168" y="1425675"/>
            <a:ext cx="5201769" cy="4019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</p:pic>
      <p:sp>
        <p:nvSpPr>
          <p:cNvPr id="11" name="标题 1"/>
          <p:cNvSpPr txBox="1">
            <a:spLocks/>
          </p:cNvSpPr>
          <p:nvPr/>
        </p:nvSpPr>
        <p:spPr>
          <a:xfrm>
            <a:off x="467544" y="263029"/>
            <a:ext cx="2041525" cy="641350"/>
          </a:xfrm>
          <a:prstGeom prst="rect">
            <a:avLst/>
          </a:prstGeom>
        </p:spPr>
        <p:txBody>
          <a:bodyPr>
            <a:normAutofit/>
          </a:bodyPr>
          <a:lstStyle>
            <a:lvl1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j-cs"/>
              </a:defRPr>
            </a:lvl1pPr>
            <a:lvl2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algn="l">
              <a:defRPr/>
            </a:pPr>
            <a:r>
              <a:rPr lang="en-US" altLang="zh-CN" sz="3200" i="1" dirty="0" smtClean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en-US" sz="2800" i="1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4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7552" y="1565753"/>
            <a:ext cx="5112568" cy="3726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</p:pic>
      <p:sp>
        <p:nvSpPr>
          <p:cNvPr id="6" name="Rectangle 47"/>
          <p:cNvSpPr>
            <a:spLocks noChangeArrowheads="1"/>
          </p:cNvSpPr>
          <p:nvPr/>
        </p:nvSpPr>
        <p:spPr bwMode="auto">
          <a:xfrm>
            <a:off x="1259632" y="1399473"/>
            <a:ext cx="43785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just" eaLnBrk="1" hangingPunct="1">
              <a:spcBef>
                <a:spcPct val="0%"/>
              </a:spcBef>
              <a:buFontTx/>
              <a:buNone/>
            </a:pPr>
            <a:r>
              <a:rPr lang="en-US" altLang="en-US" b="1" dirty="0" smtClean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Difficulty ratio along isothermal </a:t>
            </a:r>
            <a:r>
              <a:rPr lang="en-US" altLang="en-US" b="1" dirty="0" smtClean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line*</a:t>
            </a:r>
            <a:endParaRPr lang="en-US" altLang="zh-CN" b="1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43383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06107" y="6510032"/>
            <a:ext cx="8237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*Writing not finished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203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a="http://schemas.openxmlformats.org/drawingml/2006/main" xmlns:r="http://schemas.openxmlformats.org/officeDocument/2006/relationships" xmlns:p="http://schemas.openxmlformats.org/presentationml/2006/main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%" decel="50%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 L 0.40312 0.2851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.156%" y="14.259%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50%" y="50%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6388" name="Picture 4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90" y="548680"/>
            <a:ext cx="6998220" cy="5408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</p:pic>
      <p:pic>
        <p:nvPicPr>
          <p:cNvPr id="7" name="Picture 4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04248" y="4233023"/>
            <a:ext cx="2016950" cy="1470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7158332" y="4365104"/>
            <a:ext cx="11912" cy="11287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7740352" y="4365104"/>
            <a:ext cx="5956" cy="11287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8676456" y="4365104"/>
            <a:ext cx="5956" cy="11287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218949" y="4365104"/>
            <a:ext cx="0" cy="11287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标题 1"/>
          <p:cNvSpPr txBox="1">
            <a:spLocks/>
          </p:cNvSpPr>
          <p:nvPr/>
        </p:nvSpPr>
        <p:spPr>
          <a:xfrm>
            <a:off x="-506944" y="147435"/>
            <a:ext cx="2041525" cy="641350"/>
          </a:xfrm>
          <a:prstGeom prst="rect">
            <a:avLst/>
          </a:prstGeom>
        </p:spPr>
        <p:txBody>
          <a:bodyPr>
            <a:normAutofit/>
          </a:bodyPr>
          <a:lstStyle>
            <a:lvl1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j-cs"/>
              </a:defRPr>
            </a:lvl1pPr>
            <a:lvl2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>
              <a:defRPr/>
            </a:pPr>
            <a:r>
              <a:rPr lang="en-US" altLang="zh-CN" i="1" dirty="0" smtClean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sz="2000" i="1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828800" y="1338808"/>
            <a:ext cx="0" cy="379502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1"/>
          <p:cNvSpPr txBox="1">
            <a:spLocks/>
          </p:cNvSpPr>
          <p:nvPr/>
        </p:nvSpPr>
        <p:spPr>
          <a:xfrm>
            <a:off x="1403648" y="5173195"/>
            <a:ext cx="650070" cy="641350"/>
          </a:xfrm>
          <a:prstGeom prst="rect">
            <a:avLst/>
          </a:prstGeom>
        </p:spPr>
        <p:txBody>
          <a:bodyPr>
            <a:normAutofit/>
          </a:bodyPr>
          <a:lstStyle>
            <a:lvl1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j-cs"/>
              </a:defRPr>
            </a:lvl1pPr>
            <a:lvl2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>
              <a:defRPr/>
            </a:pPr>
            <a:r>
              <a:rPr lang="en-US" altLang="zh-CN" sz="1600" i="1" dirty="0" smtClean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650</a:t>
            </a:r>
            <a:endParaRPr lang="en-US" sz="2000" i="1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47"/>
          <p:cNvSpPr>
            <a:spLocks noChangeArrowheads="1"/>
          </p:cNvSpPr>
          <p:nvPr/>
        </p:nvSpPr>
        <p:spPr bwMode="auto">
          <a:xfrm>
            <a:off x="1569740" y="814017"/>
            <a:ext cx="43785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just" eaLnBrk="1" hangingPunct="1">
              <a:spcBef>
                <a:spcPct val="0%"/>
              </a:spcBef>
              <a:buFontTx/>
              <a:buNone/>
            </a:pPr>
            <a:r>
              <a:rPr lang="en-US" altLang="en-US" b="1" dirty="0" smtClean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Difficulty ratio along isochoric line</a:t>
            </a:r>
            <a:endParaRPr lang="en-US" altLang="zh-CN" b="1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202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a="http://schemas.openxmlformats.org/drawingml/2006/main" xmlns:r="http://schemas.openxmlformats.org/officeDocument/2006/relationships" xmlns:p="http://schemas.openxmlformats.org/presentationml/2006/main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9460" name="Picture 4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560" y="1064918"/>
            <a:ext cx="6605505" cy="5104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</p:pic>
      <p:graphicFrame>
        <p:nvGraphicFramePr>
          <p:cNvPr id="6" name="Object 245"/>
          <p:cNvGraphicFramePr>
            <a:graphicFrameLocks noChangeAspect="1"/>
          </p:cNvGraphicFramePr>
          <p:nvPr>
            <p:extLst/>
          </p:nvPr>
        </p:nvGraphicFramePr>
        <p:xfrm>
          <a:off x="6985470" y="4293096"/>
          <a:ext cx="1049338" cy="319088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41128" name="Equation" r:id="rId6" imgW="583920" imgH="177480" progId="Equation.DSMT4">
                  <p:embed/>
                </p:oleObj>
              </mc:Choice>
              <mc:Fallback>
                <p:oleObj name="Equation" r:id="rId6" imgW="5839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470" y="4293096"/>
                        <a:ext cx="1049338" cy="31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45"/>
          <p:cNvGraphicFramePr>
            <a:graphicFrameLocks noChangeAspect="1"/>
          </p:cNvGraphicFramePr>
          <p:nvPr>
            <p:extLst/>
          </p:nvPr>
        </p:nvGraphicFramePr>
        <p:xfrm>
          <a:off x="6859588" y="4724400"/>
          <a:ext cx="1849437" cy="407988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41129" name="Equation" r:id="rId8" imgW="1028520" imgH="228600" progId="Equation.DSMT4">
                  <p:embed/>
                </p:oleObj>
              </mc:Choice>
              <mc:Fallback>
                <p:oleObj name="Equation" r:id="rId8" imgW="10285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9588" y="4724400"/>
                        <a:ext cx="1849437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标题 1"/>
          <p:cNvSpPr txBox="1">
            <a:spLocks/>
          </p:cNvSpPr>
          <p:nvPr/>
        </p:nvSpPr>
        <p:spPr>
          <a:xfrm>
            <a:off x="-108520" y="211784"/>
            <a:ext cx="2041525" cy="641350"/>
          </a:xfrm>
          <a:prstGeom prst="rect">
            <a:avLst/>
          </a:prstGeom>
        </p:spPr>
        <p:txBody>
          <a:bodyPr>
            <a:normAutofit/>
          </a:bodyPr>
          <a:lstStyle>
            <a:lvl1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j-cs"/>
              </a:defRPr>
            </a:lvl1pPr>
            <a:lvl2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>
              <a:defRPr/>
            </a:pPr>
            <a:r>
              <a:rPr lang="en-US" altLang="zh-CN" i="1" dirty="0" smtClean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  <a:endParaRPr lang="en-US" sz="2000" i="1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1619672" y="5013176"/>
            <a:ext cx="1414859" cy="8465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62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a="http://schemas.openxmlformats.org/drawingml/2006/main" xmlns:r="http://schemas.openxmlformats.org/officeDocument/2006/relationships" xmlns:p="http://schemas.openxmlformats.org/presentationml/2006/main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9460" name="Picture 4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7754" y="1300807"/>
            <a:ext cx="5948362" cy="4526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</p:pic>
      <p:graphicFrame>
        <p:nvGraphicFramePr>
          <p:cNvPr id="6" name="Object 2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1710310"/>
              </p:ext>
            </p:extLst>
          </p:nvPr>
        </p:nvGraphicFramePr>
        <p:xfrm>
          <a:off x="6985470" y="4293096"/>
          <a:ext cx="1049338" cy="319088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32168" name="Equation" r:id="rId6" imgW="583920" imgH="177480" progId="Equation.DSMT4">
                  <p:embed/>
                </p:oleObj>
              </mc:Choice>
              <mc:Fallback>
                <p:oleObj name="Equation" r:id="rId6" imgW="5839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470" y="4293096"/>
                        <a:ext cx="1049338" cy="31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6467558"/>
              </p:ext>
            </p:extLst>
          </p:nvPr>
        </p:nvGraphicFramePr>
        <p:xfrm>
          <a:off x="6859588" y="4724400"/>
          <a:ext cx="1849437" cy="407988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32169" name="Equation" r:id="rId8" imgW="1028520" imgH="228600" progId="Equation.DSMT4">
                  <p:embed/>
                </p:oleObj>
              </mc:Choice>
              <mc:Fallback>
                <p:oleObj name="Equation" r:id="rId8" imgW="10285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9588" y="4724400"/>
                        <a:ext cx="1849437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标题 1"/>
          <p:cNvSpPr txBox="1">
            <a:spLocks/>
          </p:cNvSpPr>
          <p:nvPr/>
        </p:nvSpPr>
        <p:spPr>
          <a:xfrm>
            <a:off x="-108520" y="211784"/>
            <a:ext cx="2041525" cy="641350"/>
          </a:xfrm>
          <a:prstGeom prst="rect">
            <a:avLst/>
          </a:prstGeom>
        </p:spPr>
        <p:txBody>
          <a:bodyPr>
            <a:normAutofit/>
          </a:bodyPr>
          <a:lstStyle>
            <a:lvl1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j-cs"/>
              </a:defRPr>
            </a:lvl1pPr>
            <a:lvl2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>
              <a:defRPr/>
            </a:pPr>
            <a:r>
              <a:rPr lang="en-US" altLang="zh-CN" i="1" dirty="0" smtClean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  <a:endParaRPr lang="en-US" sz="2000" i="1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24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a="http://schemas.openxmlformats.org/drawingml/2006/main" xmlns:r="http://schemas.openxmlformats.org/officeDocument/2006/relationships" xmlns:p="http://schemas.openxmlformats.org/presentationml/2006/main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8436" name="Picture 4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9777" y="1268760"/>
            <a:ext cx="5825917" cy="459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</p:pic>
      <p:graphicFrame>
        <p:nvGraphicFramePr>
          <p:cNvPr id="6" name="Object 2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7431866"/>
              </p:ext>
            </p:extLst>
          </p:nvPr>
        </p:nvGraphicFramePr>
        <p:xfrm>
          <a:off x="6985470" y="4293096"/>
          <a:ext cx="1049338" cy="319088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31146" name="Equation" r:id="rId6" imgW="583920" imgH="177480" progId="Equation.DSMT4">
                  <p:embed/>
                </p:oleObj>
              </mc:Choice>
              <mc:Fallback>
                <p:oleObj name="Equation" r:id="rId6" imgW="5839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470" y="4293096"/>
                        <a:ext cx="1049338" cy="31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2359091"/>
              </p:ext>
            </p:extLst>
          </p:nvPr>
        </p:nvGraphicFramePr>
        <p:xfrm>
          <a:off x="6985470" y="4725144"/>
          <a:ext cx="1597025" cy="407988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31147" name="Equation" r:id="rId8" imgW="888840" imgH="228600" progId="Equation.DSMT4">
                  <p:embed/>
                </p:oleObj>
              </mc:Choice>
              <mc:Fallback>
                <p:oleObj name="Equation" r:id="rId8" imgW="8888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470" y="4725144"/>
                        <a:ext cx="1597025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标题 1"/>
          <p:cNvSpPr txBox="1">
            <a:spLocks/>
          </p:cNvSpPr>
          <p:nvPr/>
        </p:nvSpPr>
        <p:spPr>
          <a:xfrm>
            <a:off x="-108520" y="211784"/>
            <a:ext cx="2041525" cy="641350"/>
          </a:xfrm>
          <a:prstGeom prst="rect">
            <a:avLst/>
          </a:prstGeom>
        </p:spPr>
        <p:txBody>
          <a:bodyPr>
            <a:normAutofit/>
          </a:bodyPr>
          <a:lstStyle>
            <a:lvl1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j-cs"/>
              </a:defRPr>
            </a:lvl1pPr>
            <a:lvl2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>
              <a:defRPr/>
            </a:pPr>
            <a:r>
              <a:rPr lang="en-US" altLang="zh-CN" i="1" dirty="0" smtClean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  <a:endParaRPr lang="en-US" sz="2000" i="1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09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a="http://schemas.openxmlformats.org/drawingml/2006/main" xmlns:r="http://schemas.openxmlformats.org/officeDocument/2006/relationships" xmlns:p="http://schemas.openxmlformats.org/presentationml/2006/main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0484" name="Picture 4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91497" y="3525431"/>
            <a:ext cx="3618079" cy="2716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</p:pic>
      <p:graphicFrame>
        <p:nvGraphicFramePr>
          <p:cNvPr id="6" name="Object 2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9974526"/>
              </p:ext>
            </p:extLst>
          </p:nvPr>
        </p:nvGraphicFramePr>
        <p:xfrm>
          <a:off x="5777396" y="4456296"/>
          <a:ext cx="1049338" cy="319088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39430" name="Equation" r:id="rId6" imgW="583920" imgH="177480" progId="Equation.DSMT4">
                  <p:embed/>
                </p:oleObj>
              </mc:Choice>
              <mc:Fallback>
                <p:oleObj name="Equation" r:id="rId6" imgW="5839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7396" y="4456296"/>
                        <a:ext cx="1049338" cy="31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9841599"/>
              </p:ext>
            </p:extLst>
          </p:nvPr>
        </p:nvGraphicFramePr>
        <p:xfrm>
          <a:off x="5777396" y="4888344"/>
          <a:ext cx="1597025" cy="407988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39431" name="Equation" r:id="rId8" imgW="888840" imgH="228600" progId="Equation.DSMT4">
                  <p:embed/>
                </p:oleObj>
              </mc:Choice>
              <mc:Fallback>
                <p:oleObj name="Equation" r:id="rId8" imgW="8888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7396" y="4888344"/>
                        <a:ext cx="1597025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46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13596" y="411287"/>
            <a:ext cx="3695980" cy="2739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</p:pic>
      <p:graphicFrame>
        <p:nvGraphicFramePr>
          <p:cNvPr id="10" name="Object 2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158512"/>
              </p:ext>
            </p:extLst>
          </p:nvPr>
        </p:nvGraphicFramePr>
        <p:xfrm>
          <a:off x="5777396" y="1592850"/>
          <a:ext cx="1049338" cy="319088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39432" name="Equation" r:id="rId11" imgW="583920" imgH="177480" progId="Equation.DSMT4">
                  <p:embed/>
                </p:oleObj>
              </mc:Choice>
              <mc:Fallback>
                <p:oleObj name="Equation" r:id="rId11" imgW="5839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7396" y="1592850"/>
                        <a:ext cx="1049338" cy="31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8742205"/>
              </p:ext>
            </p:extLst>
          </p:nvPr>
        </p:nvGraphicFramePr>
        <p:xfrm>
          <a:off x="5651514" y="2024154"/>
          <a:ext cx="1849437" cy="407988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39433" name="Equation" r:id="rId12" imgW="1028520" imgH="228600" progId="Equation.DSMT4">
                  <p:embed/>
                </p:oleObj>
              </mc:Choice>
              <mc:Fallback>
                <p:oleObj name="Equation" r:id="rId12" imgW="10285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14" y="2024154"/>
                        <a:ext cx="1849437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标题 1"/>
          <p:cNvSpPr txBox="1">
            <a:spLocks/>
          </p:cNvSpPr>
          <p:nvPr/>
        </p:nvSpPr>
        <p:spPr>
          <a:xfrm>
            <a:off x="467544" y="90612"/>
            <a:ext cx="2342640" cy="641350"/>
          </a:xfrm>
          <a:prstGeom prst="rect">
            <a:avLst/>
          </a:prstGeom>
        </p:spPr>
        <p:txBody>
          <a:bodyPr>
            <a:normAutofit fontScale="92.5%"/>
          </a:bodyPr>
          <a:lstStyle>
            <a:lvl1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j-cs"/>
              </a:defRPr>
            </a:lvl1pPr>
            <a:lvl2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>
              <a:defRPr/>
            </a:pPr>
            <a:r>
              <a:rPr lang="en-US" i="1" dirty="0" smtClean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Size effect</a:t>
            </a:r>
            <a:endParaRPr lang="en-US" sz="2000" i="1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70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a="http://schemas.openxmlformats.org/drawingml/2006/main" xmlns:r="http://schemas.openxmlformats.org/officeDocument/2006/relationships" xmlns:p="http://schemas.openxmlformats.org/presentationml/2006/main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 txBox="1">
            <a:spLocks/>
          </p:cNvSpPr>
          <p:nvPr/>
        </p:nvSpPr>
        <p:spPr>
          <a:xfrm>
            <a:off x="6180138" y="404813"/>
            <a:ext cx="2568575" cy="46355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j-cs"/>
              </a:defRPr>
            </a:lvl1pPr>
            <a:lvl2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>
              <a:defRPr/>
            </a:pPr>
            <a:r>
              <a:rPr lang="en-US" altLang="zh-CN" sz="3200" i="1" dirty="0" smtClean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Introduction</a:t>
            </a:r>
            <a:endParaRPr lang="zh-CN" altLang="en-US" i="1" dirty="0" smtClean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2" descr="Wide downward diagonal"/>
          <p:cNvSpPr>
            <a:spLocks noChangeArrowheads="1"/>
          </p:cNvSpPr>
          <p:nvPr/>
        </p:nvSpPr>
        <p:spPr bwMode="auto">
          <a:xfrm>
            <a:off x="4046538" y="3575050"/>
            <a:ext cx="4267200" cy="152400"/>
          </a:xfrm>
          <a:prstGeom prst="rect">
            <a:avLst/>
          </a:prstGeom>
          <a:pattFill prst="wdDnDiag">
            <a:fgClr>
              <a:schemeClr val="hlink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%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3" descr="Wide downward diagonal"/>
          <p:cNvSpPr>
            <a:spLocks noChangeArrowheads="1"/>
          </p:cNvSpPr>
          <p:nvPr/>
        </p:nvSpPr>
        <p:spPr bwMode="auto">
          <a:xfrm>
            <a:off x="4046538" y="4794250"/>
            <a:ext cx="4267200" cy="1524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%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13"/>
          <p:cNvSpPr>
            <a:spLocks noChangeArrowheads="1"/>
          </p:cNvSpPr>
          <p:nvPr/>
        </p:nvSpPr>
        <p:spPr bwMode="auto">
          <a:xfrm>
            <a:off x="4046538" y="3560763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0" name="Oval 14"/>
          <p:cNvSpPr>
            <a:spLocks noChangeArrowheads="1"/>
          </p:cNvSpPr>
          <p:nvPr/>
        </p:nvSpPr>
        <p:spPr bwMode="auto">
          <a:xfrm>
            <a:off x="4046538" y="4779963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11" name="Oval 15"/>
          <p:cNvSpPr>
            <a:spLocks noChangeArrowheads="1"/>
          </p:cNvSpPr>
          <p:nvPr/>
        </p:nvSpPr>
        <p:spPr bwMode="auto">
          <a:xfrm>
            <a:off x="4351338" y="3560763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2" name="Oval 16"/>
          <p:cNvSpPr>
            <a:spLocks noChangeArrowheads="1"/>
          </p:cNvSpPr>
          <p:nvPr/>
        </p:nvSpPr>
        <p:spPr bwMode="auto">
          <a:xfrm>
            <a:off x="4351338" y="4779963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13" name="Oval 17"/>
          <p:cNvSpPr>
            <a:spLocks noChangeArrowheads="1"/>
          </p:cNvSpPr>
          <p:nvPr/>
        </p:nvSpPr>
        <p:spPr bwMode="auto">
          <a:xfrm>
            <a:off x="4656138" y="3560763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4" name="Oval 18"/>
          <p:cNvSpPr>
            <a:spLocks noChangeArrowheads="1"/>
          </p:cNvSpPr>
          <p:nvPr/>
        </p:nvSpPr>
        <p:spPr bwMode="auto">
          <a:xfrm>
            <a:off x="4656138" y="4779963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15" name="Oval 19"/>
          <p:cNvSpPr>
            <a:spLocks noChangeArrowheads="1"/>
          </p:cNvSpPr>
          <p:nvPr/>
        </p:nvSpPr>
        <p:spPr bwMode="auto">
          <a:xfrm>
            <a:off x="4960938" y="3560763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6" name="Oval 20"/>
          <p:cNvSpPr>
            <a:spLocks noChangeArrowheads="1"/>
          </p:cNvSpPr>
          <p:nvPr/>
        </p:nvSpPr>
        <p:spPr bwMode="auto">
          <a:xfrm>
            <a:off x="4960938" y="4779963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17" name="Oval 21"/>
          <p:cNvSpPr>
            <a:spLocks noChangeArrowheads="1"/>
          </p:cNvSpPr>
          <p:nvPr/>
        </p:nvSpPr>
        <p:spPr bwMode="auto">
          <a:xfrm>
            <a:off x="5265738" y="3560763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8" name="Oval 22"/>
          <p:cNvSpPr>
            <a:spLocks noChangeArrowheads="1"/>
          </p:cNvSpPr>
          <p:nvPr/>
        </p:nvSpPr>
        <p:spPr bwMode="auto">
          <a:xfrm>
            <a:off x="5265738" y="4779963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19" name="Oval 23"/>
          <p:cNvSpPr>
            <a:spLocks noChangeArrowheads="1"/>
          </p:cNvSpPr>
          <p:nvPr/>
        </p:nvSpPr>
        <p:spPr bwMode="auto">
          <a:xfrm>
            <a:off x="5570538" y="3560763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0" name="Oval 24"/>
          <p:cNvSpPr>
            <a:spLocks noChangeArrowheads="1"/>
          </p:cNvSpPr>
          <p:nvPr/>
        </p:nvSpPr>
        <p:spPr bwMode="auto">
          <a:xfrm>
            <a:off x="5570538" y="4779963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21" name="Oval 25"/>
          <p:cNvSpPr>
            <a:spLocks noChangeArrowheads="1"/>
          </p:cNvSpPr>
          <p:nvPr/>
        </p:nvSpPr>
        <p:spPr bwMode="auto">
          <a:xfrm>
            <a:off x="5875338" y="3560763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2" name="Oval 26"/>
          <p:cNvSpPr>
            <a:spLocks noChangeArrowheads="1"/>
          </p:cNvSpPr>
          <p:nvPr/>
        </p:nvSpPr>
        <p:spPr bwMode="auto">
          <a:xfrm>
            <a:off x="5875338" y="4779963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23" name="Oval 27"/>
          <p:cNvSpPr>
            <a:spLocks noChangeArrowheads="1"/>
          </p:cNvSpPr>
          <p:nvPr/>
        </p:nvSpPr>
        <p:spPr bwMode="auto">
          <a:xfrm>
            <a:off x="6180138" y="3560763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4" name="Oval 28"/>
          <p:cNvSpPr>
            <a:spLocks noChangeArrowheads="1"/>
          </p:cNvSpPr>
          <p:nvPr/>
        </p:nvSpPr>
        <p:spPr bwMode="auto">
          <a:xfrm>
            <a:off x="6180138" y="4779963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25" name="Oval 29"/>
          <p:cNvSpPr>
            <a:spLocks noChangeArrowheads="1"/>
          </p:cNvSpPr>
          <p:nvPr/>
        </p:nvSpPr>
        <p:spPr bwMode="auto">
          <a:xfrm>
            <a:off x="6484938" y="3560763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6" name="Oval 30"/>
          <p:cNvSpPr>
            <a:spLocks noChangeArrowheads="1"/>
          </p:cNvSpPr>
          <p:nvPr/>
        </p:nvSpPr>
        <p:spPr bwMode="auto">
          <a:xfrm>
            <a:off x="6484938" y="4779963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27" name="Oval 31"/>
          <p:cNvSpPr>
            <a:spLocks noChangeArrowheads="1"/>
          </p:cNvSpPr>
          <p:nvPr/>
        </p:nvSpPr>
        <p:spPr bwMode="auto">
          <a:xfrm>
            <a:off x="6789738" y="3560763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8" name="Oval 32"/>
          <p:cNvSpPr>
            <a:spLocks noChangeArrowheads="1"/>
          </p:cNvSpPr>
          <p:nvPr/>
        </p:nvSpPr>
        <p:spPr bwMode="auto">
          <a:xfrm>
            <a:off x="6789738" y="4779963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29" name="Oval 33"/>
          <p:cNvSpPr>
            <a:spLocks noChangeArrowheads="1"/>
          </p:cNvSpPr>
          <p:nvPr/>
        </p:nvSpPr>
        <p:spPr bwMode="auto">
          <a:xfrm>
            <a:off x="7094538" y="3560763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30" name="Oval 34"/>
          <p:cNvSpPr>
            <a:spLocks noChangeArrowheads="1"/>
          </p:cNvSpPr>
          <p:nvPr/>
        </p:nvSpPr>
        <p:spPr bwMode="auto">
          <a:xfrm>
            <a:off x="7094538" y="4779963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31" name="Oval 35"/>
          <p:cNvSpPr>
            <a:spLocks noChangeArrowheads="1"/>
          </p:cNvSpPr>
          <p:nvPr/>
        </p:nvSpPr>
        <p:spPr bwMode="auto">
          <a:xfrm>
            <a:off x="7399338" y="3560763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32" name="Oval 36"/>
          <p:cNvSpPr>
            <a:spLocks noChangeArrowheads="1"/>
          </p:cNvSpPr>
          <p:nvPr/>
        </p:nvSpPr>
        <p:spPr bwMode="auto">
          <a:xfrm>
            <a:off x="7399338" y="4779963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33" name="Oval 37"/>
          <p:cNvSpPr>
            <a:spLocks noChangeArrowheads="1"/>
          </p:cNvSpPr>
          <p:nvPr/>
        </p:nvSpPr>
        <p:spPr bwMode="auto">
          <a:xfrm>
            <a:off x="7704138" y="3560763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34" name="Oval 38"/>
          <p:cNvSpPr>
            <a:spLocks noChangeArrowheads="1"/>
          </p:cNvSpPr>
          <p:nvPr/>
        </p:nvSpPr>
        <p:spPr bwMode="auto">
          <a:xfrm>
            <a:off x="7704138" y="4779963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35" name="Oval 39"/>
          <p:cNvSpPr>
            <a:spLocks noChangeArrowheads="1"/>
          </p:cNvSpPr>
          <p:nvPr/>
        </p:nvSpPr>
        <p:spPr bwMode="auto">
          <a:xfrm>
            <a:off x="8008938" y="3560763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36" name="Oval 40"/>
          <p:cNvSpPr>
            <a:spLocks noChangeArrowheads="1"/>
          </p:cNvSpPr>
          <p:nvPr/>
        </p:nvSpPr>
        <p:spPr bwMode="auto">
          <a:xfrm>
            <a:off x="8008938" y="4779963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44" name="TextBox 19"/>
          <p:cNvSpPr txBox="1">
            <a:spLocks noChangeArrowheads="1"/>
          </p:cNvSpPr>
          <p:nvPr/>
        </p:nvSpPr>
        <p:spPr bwMode="auto">
          <a:xfrm>
            <a:off x="5875338" y="5133975"/>
            <a:ext cx="8509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3600" dirty="0" smtClean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-Q</a:t>
            </a:r>
            <a:endParaRPr lang="en-US" altLang="en-US" sz="3600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181"/>
          <p:cNvSpPr txBox="1">
            <a:spLocks noChangeArrowheads="1"/>
          </p:cNvSpPr>
          <p:nvPr/>
        </p:nvSpPr>
        <p:spPr bwMode="auto">
          <a:xfrm>
            <a:off x="5784850" y="2819400"/>
            <a:ext cx="8524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3600" dirty="0" smtClean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+Q</a:t>
            </a:r>
            <a:endParaRPr lang="en-US" altLang="en-US" sz="3600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2"/>
          <p:cNvSpPr txBox="1">
            <a:spLocks/>
          </p:cNvSpPr>
          <p:nvPr/>
        </p:nvSpPr>
        <p:spPr>
          <a:xfrm>
            <a:off x="5368269" y="5926138"/>
            <a:ext cx="1531937" cy="46355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j-cs"/>
              </a:defRPr>
            </a:lvl1pPr>
            <a:lvl2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>
              <a:defRPr/>
            </a:pPr>
            <a:r>
              <a:rPr lang="en-US" altLang="zh-CN" dirty="0" smtClean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Dielectric</a:t>
            </a:r>
            <a:endParaRPr lang="zh-CN" altLang="en-US" dirty="0" smtClean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9" name="Rectangle 8"/>
          <p:cNvSpPr>
            <a:spLocks noChangeArrowheads="1"/>
          </p:cNvSpPr>
          <p:nvPr/>
        </p:nvSpPr>
        <p:spPr bwMode="auto">
          <a:xfrm>
            <a:off x="4122738" y="3768725"/>
            <a:ext cx="4164012" cy="949325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%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Line 41"/>
          <p:cNvSpPr>
            <a:spLocks noChangeShapeType="1"/>
          </p:cNvSpPr>
          <p:nvPr/>
        </p:nvSpPr>
        <p:spPr bwMode="auto">
          <a:xfrm>
            <a:off x="4237038" y="3778250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Line 42"/>
          <p:cNvSpPr>
            <a:spLocks noChangeShapeType="1"/>
          </p:cNvSpPr>
          <p:nvPr/>
        </p:nvSpPr>
        <p:spPr bwMode="auto">
          <a:xfrm>
            <a:off x="4846638" y="3778250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Line 43"/>
          <p:cNvSpPr>
            <a:spLocks noChangeShapeType="1"/>
          </p:cNvSpPr>
          <p:nvPr/>
        </p:nvSpPr>
        <p:spPr bwMode="auto">
          <a:xfrm>
            <a:off x="5456238" y="3778250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Line 44"/>
          <p:cNvSpPr>
            <a:spLocks noChangeShapeType="1"/>
          </p:cNvSpPr>
          <p:nvPr/>
        </p:nvSpPr>
        <p:spPr bwMode="auto">
          <a:xfrm>
            <a:off x="6065838" y="3778250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Line 45"/>
          <p:cNvSpPr>
            <a:spLocks noChangeShapeType="1"/>
          </p:cNvSpPr>
          <p:nvPr/>
        </p:nvSpPr>
        <p:spPr bwMode="auto">
          <a:xfrm>
            <a:off x="6675438" y="3778250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Line 46"/>
          <p:cNvSpPr>
            <a:spLocks noChangeShapeType="1"/>
          </p:cNvSpPr>
          <p:nvPr/>
        </p:nvSpPr>
        <p:spPr bwMode="auto">
          <a:xfrm>
            <a:off x="7285038" y="3778250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Line 47"/>
          <p:cNvSpPr>
            <a:spLocks noChangeShapeType="1"/>
          </p:cNvSpPr>
          <p:nvPr/>
        </p:nvSpPr>
        <p:spPr bwMode="auto">
          <a:xfrm>
            <a:off x="7894638" y="3778250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0" name="Object 2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7658694"/>
              </p:ext>
            </p:extLst>
          </p:nvPr>
        </p:nvGraphicFramePr>
        <p:xfrm>
          <a:off x="814390" y="4205383"/>
          <a:ext cx="2082800" cy="850997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15884" name="Equation" r:id="rId4" imgW="1054080" imgH="431640" progId="Equation.DSMT4">
                  <p:embed/>
                </p:oleObj>
              </mc:Choice>
              <mc:Fallback>
                <p:oleObj name="Equation" r:id="rId4" imgW="10540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390" y="4205383"/>
                        <a:ext cx="2082800" cy="8509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Rectangle 2"/>
          <p:cNvSpPr txBox="1">
            <a:spLocks/>
          </p:cNvSpPr>
          <p:nvPr/>
        </p:nvSpPr>
        <p:spPr>
          <a:xfrm>
            <a:off x="8285163" y="3987800"/>
            <a:ext cx="379412" cy="46355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j-cs"/>
              </a:defRPr>
            </a:lvl1pPr>
            <a:lvl2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>
              <a:defRPr/>
            </a:pPr>
            <a:r>
              <a:rPr lang="en-US" altLang="zh-CN" dirty="0" smtClean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endParaRPr lang="zh-CN" altLang="en-US" dirty="0" smtClean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2" name="Object 2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1709410"/>
              </p:ext>
            </p:extLst>
          </p:nvPr>
        </p:nvGraphicFramePr>
        <p:xfrm>
          <a:off x="862014" y="3013852"/>
          <a:ext cx="2201862" cy="898036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15885" name="Equation" r:id="rId6" imgW="1054080" imgH="431640" progId="Equation.DSMT4">
                  <p:embed/>
                </p:oleObj>
              </mc:Choice>
              <mc:Fallback>
                <p:oleObj name="Equation" r:id="rId6" imgW="10540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014" y="3013852"/>
                        <a:ext cx="2201862" cy="8980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TextBox 9"/>
          <p:cNvSpPr txBox="1">
            <a:spLocks noChangeArrowheads="1"/>
          </p:cNvSpPr>
          <p:nvPr/>
        </p:nvSpPr>
        <p:spPr bwMode="auto">
          <a:xfrm>
            <a:off x="684213" y="868363"/>
            <a:ext cx="5924550" cy="135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>
              <a:defRPr/>
            </a:pPr>
            <a:r>
              <a:rPr lang="en-US" altLang="zh-CN" sz="2800" b="1" dirty="0" smtClean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dielectric constant?</a:t>
            </a:r>
            <a:endParaRPr lang="en-US" altLang="zh-CN" sz="2800" b="1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en-US" sz="1800" b="1" dirty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Definition from Wikipedia: </a:t>
            </a:r>
            <a:r>
              <a:rPr lang="en-US" sz="1800" b="1" dirty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The relative permittivity of a material is its dielectric permittivity expressed as a ratio relative to the permittivity of vacuum.</a:t>
            </a:r>
          </a:p>
        </p:txBody>
      </p:sp>
      <p:sp>
        <p:nvSpPr>
          <p:cNvPr id="55" name="TextBox 9"/>
          <p:cNvSpPr txBox="1">
            <a:spLocks noChangeArrowheads="1"/>
          </p:cNvSpPr>
          <p:nvPr/>
        </p:nvSpPr>
        <p:spPr bwMode="auto">
          <a:xfrm>
            <a:off x="684213" y="2306638"/>
            <a:ext cx="59245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>
              <a:defRPr/>
            </a:pPr>
            <a:r>
              <a:rPr lang="en-US" altLang="zh-CN" sz="2800" b="1" dirty="0" smtClean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measure it?</a:t>
            </a:r>
            <a:endParaRPr lang="en-US" altLang="zh-CN" sz="2800" b="1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6073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y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 animBg="1"/>
    </p:bldLst>
  </p:timing>
</p:sld>
</file>

<file path=ppt/slides/slide2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矩形 3"/>
          <p:cNvSpPr>
            <a:spLocks noChangeArrowheads="1"/>
          </p:cNvSpPr>
          <p:nvPr/>
        </p:nvSpPr>
        <p:spPr bwMode="auto">
          <a:xfrm>
            <a:off x="7872413" y="4652963"/>
            <a:ext cx="72072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%"/>
              </a:spcBef>
              <a:buFontTx/>
              <a:buNone/>
            </a:pPr>
            <a:r>
              <a:rPr lang="en-US" altLang="zh-CN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www.1ppt.com/moban/     </a:t>
            </a:r>
            <a:r>
              <a:rPr lang="zh-CN" altLang="en-US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www.1ppt.com/hangye/ </a:t>
            </a:r>
          </a:p>
          <a:p>
            <a:pPr eaLnBrk="1" hangingPunct="1">
              <a:spcBef>
                <a:spcPct val="0%"/>
              </a:spcBef>
              <a:buFontTx/>
              <a:buNone/>
            </a:pPr>
            <a:r>
              <a:rPr lang="zh-CN" altLang="en-US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素材下载：</a:t>
            </a:r>
            <a:r>
              <a:rPr lang="en-US" altLang="zh-CN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www.1ppt.com/sucai/</a:t>
            </a:r>
          </a:p>
          <a:p>
            <a:pPr eaLnBrk="1" hangingPunct="1">
              <a:spcBef>
                <a:spcPct val="0%"/>
              </a:spcBef>
              <a:buFontTx/>
              <a:buNone/>
            </a:pPr>
            <a:r>
              <a:rPr lang="en-US" altLang="zh-CN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图表下载：</a:t>
            </a:r>
            <a:r>
              <a:rPr lang="en-US" altLang="zh-CN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www.1ppt.com/tubiao/      </a:t>
            </a:r>
          </a:p>
          <a:p>
            <a:pPr eaLnBrk="1" hangingPunct="1">
              <a:spcBef>
                <a:spcPct val="0%"/>
              </a:spcBef>
              <a:buFontTx/>
              <a:buNone/>
            </a:pPr>
            <a:r>
              <a:rPr lang="zh-CN" altLang="en-US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优秀</a:t>
            </a:r>
            <a:r>
              <a:rPr lang="en-US" altLang="zh-CN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www.1ppt.com/powerpoint/      </a:t>
            </a:r>
          </a:p>
          <a:p>
            <a:pPr eaLnBrk="1" hangingPunct="1">
              <a:spcBef>
                <a:spcPct val="0%"/>
              </a:spcBef>
              <a:buFontTx/>
              <a:buNone/>
            </a:pPr>
            <a:r>
              <a:rPr lang="en-US" altLang="zh-CN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Word</a:t>
            </a:r>
            <a:r>
              <a:rPr lang="zh-CN" altLang="en-US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教程：</a:t>
            </a:r>
            <a:r>
              <a:rPr lang="en-US" altLang="zh-CN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www.1ppt.com/excel/  </a:t>
            </a:r>
          </a:p>
          <a:p>
            <a:pPr eaLnBrk="1" hangingPunct="1">
              <a:spcBef>
                <a:spcPct val="0%"/>
              </a:spcBef>
              <a:buFontTx/>
              <a:buNone/>
            </a:pPr>
            <a:r>
              <a:rPr lang="zh-CN" altLang="en-US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资料下载：</a:t>
            </a:r>
            <a:r>
              <a:rPr lang="en-US" altLang="zh-CN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课件下载：</a:t>
            </a:r>
            <a:r>
              <a:rPr lang="en-US" altLang="zh-CN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www.1ppt.com/kejian/ </a:t>
            </a:r>
          </a:p>
          <a:p>
            <a:pPr eaLnBrk="1" hangingPunct="1">
              <a:spcBef>
                <a:spcPct val="0%"/>
              </a:spcBef>
              <a:buFontTx/>
              <a:buNone/>
            </a:pPr>
            <a:r>
              <a:rPr lang="zh-CN" altLang="en-US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范文下载：</a:t>
            </a:r>
            <a:r>
              <a:rPr lang="en-US" altLang="zh-CN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试卷下载：</a:t>
            </a:r>
            <a:r>
              <a:rPr lang="en-US" altLang="zh-CN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www.1ppt.com/shiti/  </a:t>
            </a:r>
          </a:p>
          <a:p>
            <a:pPr eaLnBrk="1" hangingPunct="1">
              <a:spcBef>
                <a:spcPct val="0%"/>
              </a:spcBef>
              <a:buFontTx/>
              <a:buNone/>
            </a:pPr>
            <a:r>
              <a:rPr lang="zh-CN" altLang="en-US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教案下载：</a:t>
            </a:r>
            <a:r>
              <a:rPr lang="en-US" altLang="zh-CN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www.1ppt.com/jiaoan/  </a:t>
            </a:r>
          </a:p>
          <a:p>
            <a:pPr eaLnBrk="1" hangingPunct="1">
              <a:spcBef>
                <a:spcPct val="0%"/>
              </a:spcBef>
              <a:buFontTx/>
              <a:buNone/>
            </a:pPr>
            <a:r>
              <a:rPr lang="en-US" altLang="zh-CN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endParaRPr lang="zh-CN" altLang="en-US" sz="10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84527" y="2204864"/>
            <a:ext cx="2638864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6000" i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%"/>
                    </a:srgbClr>
                  </a:outerShdw>
                </a:effectLst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Thanks</a:t>
            </a:r>
            <a:r>
              <a:rPr lang="en-US" altLang="zh-CN" sz="5400" i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%"/>
                    </a:srgbClr>
                  </a:outerShdw>
                </a:effectLst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!</a:t>
            </a:r>
            <a:endParaRPr 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%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72030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 xmlns:a="http://schemas.openxmlformats.org/drawingml/2006/main" xmlns:r="http://schemas.openxmlformats.org/officeDocument/2006/relationships" xmlns:p="http://schemas.openxmlformats.org/presentationml/2006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 txBox="1">
            <a:spLocks/>
          </p:cNvSpPr>
          <p:nvPr/>
        </p:nvSpPr>
        <p:spPr>
          <a:xfrm>
            <a:off x="6216831" y="404813"/>
            <a:ext cx="2531882" cy="46355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j-cs"/>
              </a:defRPr>
            </a:lvl1pPr>
            <a:lvl2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>
              <a:defRPr/>
            </a:pPr>
            <a:r>
              <a:rPr lang="en-US" altLang="zh-CN" sz="3200" i="1" dirty="0" smtClean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Introduction</a:t>
            </a:r>
            <a:endParaRPr lang="zh-CN" altLang="en-US" i="1" dirty="0" smtClean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684213" y="868363"/>
            <a:ext cx="5924550" cy="135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>
              <a:defRPr/>
            </a:pPr>
            <a:r>
              <a:rPr lang="en-US" altLang="zh-CN" sz="2800" b="1" dirty="0" smtClean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dielectric constant?</a:t>
            </a:r>
            <a:endParaRPr lang="en-US" altLang="zh-CN" sz="2800" b="1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en-US" sz="1800" b="1" dirty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Definition from Wikipedia: </a:t>
            </a:r>
            <a:r>
              <a:rPr lang="en-US" sz="1800" b="1" dirty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The relative permittivity of a material is its dielectric permittivity expressed as a ratio relative to the permittivity of vacuum.</a:t>
            </a:r>
          </a:p>
        </p:txBody>
      </p:sp>
      <p:sp>
        <p:nvSpPr>
          <p:cNvPr id="6" name="TextBox 9"/>
          <p:cNvSpPr txBox="1">
            <a:spLocks noChangeArrowheads="1"/>
          </p:cNvSpPr>
          <p:nvPr/>
        </p:nvSpPr>
        <p:spPr bwMode="auto">
          <a:xfrm>
            <a:off x="684213" y="2306638"/>
            <a:ext cx="59245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>
              <a:defRPr/>
            </a:pPr>
            <a:r>
              <a:rPr lang="en-US" altLang="zh-CN" sz="2800" b="1" dirty="0" smtClean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measure it?</a:t>
            </a:r>
            <a:endParaRPr lang="en-US" altLang="zh-CN" sz="2800" b="1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9" name="Rectangle 2" descr="Wide downward diagonal"/>
          <p:cNvSpPr>
            <a:spLocks noChangeArrowheads="1"/>
          </p:cNvSpPr>
          <p:nvPr/>
        </p:nvSpPr>
        <p:spPr bwMode="auto">
          <a:xfrm>
            <a:off x="4029256" y="3560935"/>
            <a:ext cx="4267200" cy="152400"/>
          </a:xfrm>
          <a:prstGeom prst="rect">
            <a:avLst/>
          </a:prstGeom>
          <a:pattFill prst="wdDnDiag">
            <a:fgClr>
              <a:schemeClr val="hlink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%"/>
            <a:headEnd/>
            <a:tailEnd/>
          </a:ln>
        </p:spPr>
        <p:txBody>
          <a:bodyPr wrap="none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%"/>
              </a:spcBef>
              <a:buFontTx/>
              <a:buNone/>
            </a:pPr>
            <a:endParaRPr lang="en-US" altLang="en-US" sz="2400">
              <a:latin typeface="Times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8200" name="Rectangle 3" descr="Wide downward diagonal"/>
          <p:cNvSpPr>
            <a:spLocks noChangeArrowheads="1"/>
          </p:cNvSpPr>
          <p:nvPr/>
        </p:nvSpPr>
        <p:spPr bwMode="auto">
          <a:xfrm>
            <a:off x="4029256" y="4780135"/>
            <a:ext cx="4267200" cy="1524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%"/>
            <a:headEnd/>
            <a:tailEnd/>
          </a:ln>
        </p:spPr>
        <p:txBody>
          <a:bodyPr wrap="none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%"/>
              </a:spcBef>
              <a:buFontTx/>
              <a:buNone/>
            </a:pPr>
            <a:endParaRPr lang="en-US" altLang="en-US" sz="2400">
              <a:latin typeface="Times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8201" name="Oval 13"/>
          <p:cNvSpPr>
            <a:spLocks noChangeArrowheads="1"/>
          </p:cNvSpPr>
          <p:nvPr/>
        </p:nvSpPr>
        <p:spPr bwMode="auto">
          <a:xfrm>
            <a:off x="4029256" y="3546648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ea typeface="MS PGothic" panose="020B0600070205080204" pitchFamily="34" charset="-128"/>
              </a:rPr>
              <a:t>+</a:t>
            </a:r>
          </a:p>
        </p:txBody>
      </p:sp>
      <p:sp>
        <p:nvSpPr>
          <p:cNvPr id="8202" name="Oval 14"/>
          <p:cNvSpPr>
            <a:spLocks noChangeArrowheads="1"/>
          </p:cNvSpPr>
          <p:nvPr/>
        </p:nvSpPr>
        <p:spPr bwMode="auto">
          <a:xfrm>
            <a:off x="4029256" y="4765848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-</a:t>
            </a:r>
          </a:p>
        </p:txBody>
      </p:sp>
      <p:sp>
        <p:nvSpPr>
          <p:cNvPr id="8203" name="Oval 15"/>
          <p:cNvSpPr>
            <a:spLocks noChangeArrowheads="1"/>
          </p:cNvSpPr>
          <p:nvPr/>
        </p:nvSpPr>
        <p:spPr bwMode="auto">
          <a:xfrm>
            <a:off x="4334056" y="3546648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ea typeface="MS PGothic" panose="020B0600070205080204" pitchFamily="34" charset="-128"/>
              </a:rPr>
              <a:t>+</a:t>
            </a:r>
          </a:p>
        </p:txBody>
      </p:sp>
      <p:sp>
        <p:nvSpPr>
          <p:cNvPr id="8204" name="Oval 16"/>
          <p:cNvSpPr>
            <a:spLocks noChangeArrowheads="1"/>
          </p:cNvSpPr>
          <p:nvPr/>
        </p:nvSpPr>
        <p:spPr bwMode="auto">
          <a:xfrm>
            <a:off x="4334056" y="4765848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-</a:t>
            </a:r>
          </a:p>
        </p:txBody>
      </p:sp>
      <p:sp>
        <p:nvSpPr>
          <p:cNvPr id="8205" name="Oval 17"/>
          <p:cNvSpPr>
            <a:spLocks noChangeArrowheads="1"/>
          </p:cNvSpPr>
          <p:nvPr/>
        </p:nvSpPr>
        <p:spPr bwMode="auto">
          <a:xfrm>
            <a:off x="4638856" y="3546648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ea typeface="MS PGothic" panose="020B0600070205080204" pitchFamily="34" charset="-128"/>
              </a:rPr>
              <a:t>+</a:t>
            </a:r>
          </a:p>
        </p:txBody>
      </p:sp>
      <p:sp>
        <p:nvSpPr>
          <p:cNvPr id="8206" name="Oval 18"/>
          <p:cNvSpPr>
            <a:spLocks noChangeArrowheads="1"/>
          </p:cNvSpPr>
          <p:nvPr/>
        </p:nvSpPr>
        <p:spPr bwMode="auto">
          <a:xfrm>
            <a:off x="4638856" y="4765848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-</a:t>
            </a:r>
          </a:p>
        </p:txBody>
      </p:sp>
      <p:sp>
        <p:nvSpPr>
          <p:cNvPr id="8207" name="Oval 19"/>
          <p:cNvSpPr>
            <a:spLocks noChangeArrowheads="1"/>
          </p:cNvSpPr>
          <p:nvPr/>
        </p:nvSpPr>
        <p:spPr bwMode="auto">
          <a:xfrm>
            <a:off x="4943656" y="3546648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ea typeface="MS PGothic" panose="020B0600070205080204" pitchFamily="34" charset="-128"/>
              </a:rPr>
              <a:t>+</a:t>
            </a:r>
          </a:p>
        </p:txBody>
      </p:sp>
      <p:sp>
        <p:nvSpPr>
          <p:cNvPr id="8208" name="Oval 20"/>
          <p:cNvSpPr>
            <a:spLocks noChangeArrowheads="1"/>
          </p:cNvSpPr>
          <p:nvPr/>
        </p:nvSpPr>
        <p:spPr bwMode="auto">
          <a:xfrm>
            <a:off x="4943656" y="4765848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-</a:t>
            </a:r>
          </a:p>
        </p:txBody>
      </p:sp>
      <p:sp>
        <p:nvSpPr>
          <p:cNvPr id="8209" name="Oval 21"/>
          <p:cNvSpPr>
            <a:spLocks noChangeArrowheads="1"/>
          </p:cNvSpPr>
          <p:nvPr/>
        </p:nvSpPr>
        <p:spPr bwMode="auto">
          <a:xfrm>
            <a:off x="5248456" y="3546648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ea typeface="MS PGothic" panose="020B0600070205080204" pitchFamily="34" charset="-128"/>
              </a:rPr>
              <a:t>+</a:t>
            </a:r>
          </a:p>
        </p:txBody>
      </p:sp>
      <p:sp>
        <p:nvSpPr>
          <p:cNvPr id="8210" name="Oval 22"/>
          <p:cNvSpPr>
            <a:spLocks noChangeArrowheads="1"/>
          </p:cNvSpPr>
          <p:nvPr/>
        </p:nvSpPr>
        <p:spPr bwMode="auto">
          <a:xfrm>
            <a:off x="5248456" y="4765848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-</a:t>
            </a:r>
          </a:p>
        </p:txBody>
      </p:sp>
      <p:sp>
        <p:nvSpPr>
          <p:cNvPr id="8211" name="Oval 23"/>
          <p:cNvSpPr>
            <a:spLocks noChangeArrowheads="1"/>
          </p:cNvSpPr>
          <p:nvPr/>
        </p:nvSpPr>
        <p:spPr bwMode="auto">
          <a:xfrm>
            <a:off x="5553256" y="3546648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ea typeface="MS PGothic" panose="020B0600070205080204" pitchFamily="34" charset="-128"/>
              </a:rPr>
              <a:t>+</a:t>
            </a:r>
          </a:p>
        </p:txBody>
      </p:sp>
      <p:sp>
        <p:nvSpPr>
          <p:cNvPr id="8212" name="Oval 24"/>
          <p:cNvSpPr>
            <a:spLocks noChangeArrowheads="1"/>
          </p:cNvSpPr>
          <p:nvPr/>
        </p:nvSpPr>
        <p:spPr bwMode="auto">
          <a:xfrm>
            <a:off x="5553256" y="4765848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-</a:t>
            </a:r>
          </a:p>
        </p:txBody>
      </p:sp>
      <p:sp>
        <p:nvSpPr>
          <p:cNvPr id="8213" name="Oval 25"/>
          <p:cNvSpPr>
            <a:spLocks noChangeArrowheads="1"/>
          </p:cNvSpPr>
          <p:nvPr/>
        </p:nvSpPr>
        <p:spPr bwMode="auto">
          <a:xfrm>
            <a:off x="5858056" y="3546648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ea typeface="MS PGothic" panose="020B0600070205080204" pitchFamily="34" charset="-128"/>
              </a:rPr>
              <a:t>+</a:t>
            </a:r>
          </a:p>
        </p:txBody>
      </p:sp>
      <p:sp>
        <p:nvSpPr>
          <p:cNvPr id="8214" name="Oval 26"/>
          <p:cNvSpPr>
            <a:spLocks noChangeArrowheads="1"/>
          </p:cNvSpPr>
          <p:nvPr/>
        </p:nvSpPr>
        <p:spPr bwMode="auto">
          <a:xfrm>
            <a:off x="5858056" y="4765848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-</a:t>
            </a:r>
          </a:p>
        </p:txBody>
      </p:sp>
      <p:sp>
        <p:nvSpPr>
          <p:cNvPr id="8215" name="Oval 27"/>
          <p:cNvSpPr>
            <a:spLocks noChangeArrowheads="1"/>
          </p:cNvSpPr>
          <p:nvPr/>
        </p:nvSpPr>
        <p:spPr bwMode="auto">
          <a:xfrm>
            <a:off x="6162856" y="3546648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ea typeface="MS PGothic" panose="020B0600070205080204" pitchFamily="34" charset="-128"/>
              </a:rPr>
              <a:t>+</a:t>
            </a:r>
          </a:p>
        </p:txBody>
      </p:sp>
      <p:sp>
        <p:nvSpPr>
          <p:cNvPr id="8216" name="Oval 28"/>
          <p:cNvSpPr>
            <a:spLocks noChangeArrowheads="1"/>
          </p:cNvSpPr>
          <p:nvPr/>
        </p:nvSpPr>
        <p:spPr bwMode="auto">
          <a:xfrm>
            <a:off x="6162856" y="4765848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-</a:t>
            </a:r>
          </a:p>
        </p:txBody>
      </p:sp>
      <p:sp>
        <p:nvSpPr>
          <p:cNvPr id="8217" name="Oval 29"/>
          <p:cNvSpPr>
            <a:spLocks noChangeArrowheads="1"/>
          </p:cNvSpPr>
          <p:nvPr/>
        </p:nvSpPr>
        <p:spPr bwMode="auto">
          <a:xfrm>
            <a:off x="6467656" y="3546648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ea typeface="MS PGothic" panose="020B0600070205080204" pitchFamily="34" charset="-128"/>
              </a:rPr>
              <a:t>+</a:t>
            </a:r>
          </a:p>
        </p:txBody>
      </p:sp>
      <p:sp>
        <p:nvSpPr>
          <p:cNvPr id="8218" name="Oval 30"/>
          <p:cNvSpPr>
            <a:spLocks noChangeArrowheads="1"/>
          </p:cNvSpPr>
          <p:nvPr/>
        </p:nvSpPr>
        <p:spPr bwMode="auto">
          <a:xfrm>
            <a:off x="6467656" y="4765848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-</a:t>
            </a:r>
          </a:p>
        </p:txBody>
      </p:sp>
      <p:sp>
        <p:nvSpPr>
          <p:cNvPr id="8219" name="Oval 31"/>
          <p:cNvSpPr>
            <a:spLocks noChangeArrowheads="1"/>
          </p:cNvSpPr>
          <p:nvPr/>
        </p:nvSpPr>
        <p:spPr bwMode="auto">
          <a:xfrm>
            <a:off x="6772456" y="3546648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ea typeface="MS PGothic" panose="020B0600070205080204" pitchFamily="34" charset="-128"/>
              </a:rPr>
              <a:t>+</a:t>
            </a:r>
          </a:p>
        </p:txBody>
      </p:sp>
      <p:sp>
        <p:nvSpPr>
          <p:cNvPr id="8220" name="Oval 32"/>
          <p:cNvSpPr>
            <a:spLocks noChangeArrowheads="1"/>
          </p:cNvSpPr>
          <p:nvPr/>
        </p:nvSpPr>
        <p:spPr bwMode="auto">
          <a:xfrm>
            <a:off x="6772456" y="4765848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-</a:t>
            </a:r>
          </a:p>
        </p:txBody>
      </p:sp>
      <p:sp>
        <p:nvSpPr>
          <p:cNvPr id="8221" name="Oval 33"/>
          <p:cNvSpPr>
            <a:spLocks noChangeArrowheads="1"/>
          </p:cNvSpPr>
          <p:nvPr/>
        </p:nvSpPr>
        <p:spPr bwMode="auto">
          <a:xfrm>
            <a:off x="7077256" y="3546648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ea typeface="MS PGothic" panose="020B0600070205080204" pitchFamily="34" charset="-128"/>
              </a:rPr>
              <a:t>+</a:t>
            </a:r>
          </a:p>
        </p:txBody>
      </p:sp>
      <p:sp>
        <p:nvSpPr>
          <p:cNvPr id="8222" name="Oval 34"/>
          <p:cNvSpPr>
            <a:spLocks noChangeArrowheads="1"/>
          </p:cNvSpPr>
          <p:nvPr/>
        </p:nvSpPr>
        <p:spPr bwMode="auto">
          <a:xfrm>
            <a:off x="7077256" y="4765848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-</a:t>
            </a:r>
          </a:p>
        </p:txBody>
      </p:sp>
      <p:sp>
        <p:nvSpPr>
          <p:cNvPr id="8223" name="Oval 35"/>
          <p:cNvSpPr>
            <a:spLocks noChangeArrowheads="1"/>
          </p:cNvSpPr>
          <p:nvPr/>
        </p:nvSpPr>
        <p:spPr bwMode="auto">
          <a:xfrm>
            <a:off x="7382056" y="3546648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ea typeface="MS PGothic" panose="020B0600070205080204" pitchFamily="34" charset="-128"/>
              </a:rPr>
              <a:t>+</a:t>
            </a:r>
          </a:p>
        </p:txBody>
      </p:sp>
      <p:sp>
        <p:nvSpPr>
          <p:cNvPr id="8224" name="Oval 36"/>
          <p:cNvSpPr>
            <a:spLocks noChangeArrowheads="1"/>
          </p:cNvSpPr>
          <p:nvPr/>
        </p:nvSpPr>
        <p:spPr bwMode="auto">
          <a:xfrm>
            <a:off x="7382056" y="4765848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-</a:t>
            </a:r>
          </a:p>
        </p:txBody>
      </p:sp>
      <p:sp>
        <p:nvSpPr>
          <p:cNvPr id="8225" name="Oval 37"/>
          <p:cNvSpPr>
            <a:spLocks noChangeArrowheads="1"/>
          </p:cNvSpPr>
          <p:nvPr/>
        </p:nvSpPr>
        <p:spPr bwMode="auto">
          <a:xfrm>
            <a:off x="7686856" y="3546648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ea typeface="MS PGothic" panose="020B0600070205080204" pitchFamily="34" charset="-128"/>
              </a:rPr>
              <a:t>+</a:t>
            </a:r>
          </a:p>
        </p:txBody>
      </p:sp>
      <p:sp>
        <p:nvSpPr>
          <p:cNvPr id="8226" name="Oval 38"/>
          <p:cNvSpPr>
            <a:spLocks noChangeArrowheads="1"/>
          </p:cNvSpPr>
          <p:nvPr/>
        </p:nvSpPr>
        <p:spPr bwMode="auto">
          <a:xfrm>
            <a:off x="7686856" y="4765848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-</a:t>
            </a:r>
          </a:p>
        </p:txBody>
      </p:sp>
      <p:sp>
        <p:nvSpPr>
          <p:cNvPr id="8227" name="Oval 39"/>
          <p:cNvSpPr>
            <a:spLocks noChangeArrowheads="1"/>
          </p:cNvSpPr>
          <p:nvPr/>
        </p:nvSpPr>
        <p:spPr bwMode="auto">
          <a:xfrm>
            <a:off x="7991656" y="3546648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ea typeface="MS PGothic" panose="020B0600070205080204" pitchFamily="34" charset="-128"/>
              </a:rPr>
              <a:t>+</a:t>
            </a:r>
          </a:p>
        </p:txBody>
      </p:sp>
      <p:sp>
        <p:nvSpPr>
          <p:cNvPr id="8228" name="Oval 40"/>
          <p:cNvSpPr>
            <a:spLocks noChangeArrowheads="1"/>
          </p:cNvSpPr>
          <p:nvPr/>
        </p:nvSpPr>
        <p:spPr bwMode="auto">
          <a:xfrm>
            <a:off x="7991656" y="4765848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-</a:t>
            </a:r>
          </a:p>
        </p:txBody>
      </p:sp>
      <p:sp>
        <p:nvSpPr>
          <p:cNvPr id="142" name="TextBox 19"/>
          <p:cNvSpPr txBox="1">
            <a:spLocks noChangeArrowheads="1"/>
          </p:cNvSpPr>
          <p:nvPr/>
        </p:nvSpPr>
        <p:spPr bwMode="auto">
          <a:xfrm>
            <a:off x="5858056" y="5119860"/>
            <a:ext cx="8524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3200" dirty="0" smtClean="0">
                <a:solidFill>
                  <a:schemeClr val="accent1">
                    <a:lumMod val="75%"/>
                  </a:schemeClr>
                </a:solidFill>
              </a:rPr>
              <a:t>-Q</a:t>
            </a:r>
            <a:endParaRPr lang="en-US" altLang="en-US" sz="3200" dirty="0">
              <a:solidFill>
                <a:schemeClr val="accent1">
                  <a:lumMod val="75%"/>
                </a:schemeClr>
              </a:solidFill>
            </a:endParaRPr>
          </a:p>
        </p:txBody>
      </p:sp>
      <p:sp>
        <p:nvSpPr>
          <p:cNvPr id="143" name="TextBox 181"/>
          <p:cNvSpPr txBox="1">
            <a:spLocks noChangeArrowheads="1"/>
          </p:cNvSpPr>
          <p:nvPr/>
        </p:nvSpPr>
        <p:spPr bwMode="auto">
          <a:xfrm>
            <a:off x="5791381" y="2815234"/>
            <a:ext cx="8509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3200" dirty="0" smtClean="0">
                <a:solidFill>
                  <a:schemeClr val="accent1">
                    <a:lumMod val="75%"/>
                  </a:schemeClr>
                </a:solidFill>
              </a:rPr>
              <a:t>+Q</a:t>
            </a:r>
            <a:endParaRPr lang="en-US" altLang="en-US" sz="3200" dirty="0">
              <a:solidFill>
                <a:schemeClr val="accent1">
                  <a:lumMod val="75%"/>
                </a:schemeClr>
              </a:solidFill>
            </a:endParaRPr>
          </a:p>
        </p:txBody>
      </p:sp>
      <p:sp>
        <p:nvSpPr>
          <p:cNvPr id="8231" name="Rectangle 6"/>
          <p:cNvSpPr>
            <a:spLocks noChangeArrowheads="1"/>
          </p:cNvSpPr>
          <p:nvPr/>
        </p:nvSpPr>
        <p:spPr bwMode="auto">
          <a:xfrm>
            <a:off x="4083231" y="3780010"/>
            <a:ext cx="4164013" cy="949325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%"/>
            <a:headEnd/>
            <a:tailEnd/>
          </a:ln>
        </p:spPr>
        <p:txBody>
          <a:bodyPr wrap="none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%"/>
              </a:spcBef>
              <a:buFontTx/>
              <a:buNone/>
            </a:pPr>
            <a:endParaRPr lang="en-US" altLang="en-US" sz="2400">
              <a:latin typeface="Times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8232" name="Line 39"/>
          <p:cNvSpPr>
            <a:spLocks noChangeShapeType="1"/>
          </p:cNvSpPr>
          <p:nvPr/>
        </p:nvSpPr>
        <p:spPr bwMode="auto">
          <a:xfrm>
            <a:off x="4388031" y="3780010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3" name="Line 40"/>
          <p:cNvSpPr>
            <a:spLocks noChangeShapeType="1"/>
          </p:cNvSpPr>
          <p:nvPr/>
        </p:nvSpPr>
        <p:spPr bwMode="auto">
          <a:xfrm>
            <a:off x="4997631" y="3780010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4" name="Line 41"/>
          <p:cNvSpPr>
            <a:spLocks noChangeShapeType="1"/>
          </p:cNvSpPr>
          <p:nvPr/>
        </p:nvSpPr>
        <p:spPr bwMode="auto">
          <a:xfrm>
            <a:off x="5607231" y="3780010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5" name="Line 42"/>
          <p:cNvSpPr>
            <a:spLocks noChangeShapeType="1"/>
          </p:cNvSpPr>
          <p:nvPr/>
        </p:nvSpPr>
        <p:spPr bwMode="auto">
          <a:xfrm>
            <a:off x="6216831" y="3780010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6" name="Line 43"/>
          <p:cNvSpPr>
            <a:spLocks noChangeShapeType="1"/>
          </p:cNvSpPr>
          <p:nvPr/>
        </p:nvSpPr>
        <p:spPr bwMode="auto">
          <a:xfrm>
            <a:off x="6826431" y="3780010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7" name="Line 44"/>
          <p:cNvSpPr>
            <a:spLocks noChangeShapeType="1"/>
          </p:cNvSpPr>
          <p:nvPr/>
        </p:nvSpPr>
        <p:spPr bwMode="auto">
          <a:xfrm>
            <a:off x="7436031" y="3780010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8" name="Line 45"/>
          <p:cNvSpPr>
            <a:spLocks noChangeShapeType="1"/>
          </p:cNvSpPr>
          <p:nvPr/>
        </p:nvSpPr>
        <p:spPr bwMode="auto">
          <a:xfrm>
            <a:off x="8045631" y="3780010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9" name="Oval 47"/>
          <p:cNvSpPr>
            <a:spLocks noChangeArrowheads="1"/>
          </p:cNvSpPr>
          <p:nvPr/>
        </p:nvSpPr>
        <p:spPr bwMode="auto">
          <a:xfrm>
            <a:off x="4159431" y="3703810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-</a:t>
            </a:r>
          </a:p>
        </p:txBody>
      </p:sp>
      <p:sp>
        <p:nvSpPr>
          <p:cNvPr id="8240" name="Oval 49"/>
          <p:cNvSpPr>
            <a:spLocks noChangeArrowheads="1"/>
          </p:cNvSpPr>
          <p:nvPr/>
        </p:nvSpPr>
        <p:spPr bwMode="auto">
          <a:xfrm>
            <a:off x="4769031" y="3703810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-</a:t>
            </a:r>
          </a:p>
        </p:txBody>
      </p:sp>
      <p:sp>
        <p:nvSpPr>
          <p:cNvPr id="8241" name="Oval 51"/>
          <p:cNvSpPr>
            <a:spLocks noChangeArrowheads="1"/>
          </p:cNvSpPr>
          <p:nvPr/>
        </p:nvSpPr>
        <p:spPr bwMode="auto">
          <a:xfrm>
            <a:off x="5378631" y="3703810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-</a:t>
            </a:r>
          </a:p>
        </p:txBody>
      </p:sp>
      <p:sp>
        <p:nvSpPr>
          <p:cNvPr id="8242" name="Oval 53"/>
          <p:cNvSpPr>
            <a:spLocks noChangeArrowheads="1"/>
          </p:cNvSpPr>
          <p:nvPr/>
        </p:nvSpPr>
        <p:spPr bwMode="auto">
          <a:xfrm>
            <a:off x="5988231" y="3703810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-</a:t>
            </a:r>
          </a:p>
        </p:txBody>
      </p:sp>
      <p:sp>
        <p:nvSpPr>
          <p:cNvPr id="8243" name="Oval 55"/>
          <p:cNvSpPr>
            <a:spLocks noChangeArrowheads="1"/>
          </p:cNvSpPr>
          <p:nvPr/>
        </p:nvSpPr>
        <p:spPr bwMode="auto">
          <a:xfrm>
            <a:off x="6597831" y="3703810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-</a:t>
            </a:r>
          </a:p>
        </p:txBody>
      </p:sp>
      <p:sp>
        <p:nvSpPr>
          <p:cNvPr id="8244" name="Oval 57"/>
          <p:cNvSpPr>
            <a:spLocks noChangeArrowheads="1"/>
          </p:cNvSpPr>
          <p:nvPr/>
        </p:nvSpPr>
        <p:spPr bwMode="auto">
          <a:xfrm>
            <a:off x="7207431" y="3703810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-</a:t>
            </a:r>
          </a:p>
        </p:txBody>
      </p:sp>
      <p:sp>
        <p:nvSpPr>
          <p:cNvPr id="8245" name="Oval 59"/>
          <p:cNvSpPr>
            <a:spLocks noChangeArrowheads="1"/>
          </p:cNvSpPr>
          <p:nvPr/>
        </p:nvSpPr>
        <p:spPr bwMode="auto">
          <a:xfrm>
            <a:off x="7817031" y="3703810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-</a:t>
            </a:r>
          </a:p>
        </p:txBody>
      </p:sp>
      <p:sp>
        <p:nvSpPr>
          <p:cNvPr id="8246" name="Oval 62"/>
          <p:cNvSpPr>
            <a:spLocks noChangeArrowheads="1"/>
          </p:cNvSpPr>
          <p:nvPr/>
        </p:nvSpPr>
        <p:spPr bwMode="auto">
          <a:xfrm>
            <a:off x="4464231" y="4618210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ea typeface="MS PGothic" panose="020B0600070205080204" pitchFamily="34" charset="-128"/>
              </a:rPr>
              <a:t>+</a:t>
            </a:r>
          </a:p>
        </p:txBody>
      </p:sp>
      <p:sp>
        <p:nvSpPr>
          <p:cNvPr id="8247" name="Oval 64"/>
          <p:cNvSpPr>
            <a:spLocks noChangeArrowheads="1"/>
          </p:cNvSpPr>
          <p:nvPr/>
        </p:nvSpPr>
        <p:spPr bwMode="auto">
          <a:xfrm>
            <a:off x="5073831" y="4618210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ea typeface="MS PGothic" panose="020B0600070205080204" pitchFamily="34" charset="-128"/>
              </a:rPr>
              <a:t>+</a:t>
            </a:r>
          </a:p>
        </p:txBody>
      </p:sp>
      <p:sp>
        <p:nvSpPr>
          <p:cNvPr id="8248" name="Oval 66"/>
          <p:cNvSpPr>
            <a:spLocks noChangeArrowheads="1"/>
          </p:cNvSpPr>
          <p:nvPr/>
        </p:nvSpPr>
        <p:spPr bwMode="auto">
          <a:xfrm>
            <a:off x="5683431" y="4618210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ea typeface="MS PGothic" panose="020B0600070205080204" pitchFamily="34" charset="-128"/>
              </a:rPr>
              <a:t>+</a:t>
            </a:r>
          </a:p>
        </p:txBody>
      </p:sp>
      <p:sp>
        <p:nvSpPr>
          <p:cNvPr id="8249" name="Oval 161"/>
          <p:cNvSpPr>
            <a:spLocks noChangeArrowheads="1"/>
          </p:cNvSpPr>
          <p:nvPr/>
        </p:nvSpPr>
        <p:spPr bwMode="auto">
          <a:xfrm>
            <a:off x="6293031" y="4618210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ea typeface="MS PGothic" panose="020B0600070205080204" pitchFamily="34" charset="-128"/>
              </a:rPr>
              <a:t>+</a:t>
            </a:r>
          </a:p>
        </p:txBody>
      </p:sp>
      <p:sp>
        <p:nvSpPr>
          <p:cNvPr id="8250" name="Oval 70"/>
          <p:cNvSpPr>
            <a:spLocks noChangeArrowheads="1"/>
          </p:cNvSpPr>
          <p:nvPr/>
        </p:nvSpPr>
        <p:spPr bwMode="auto">
          <a:xfrm>
            <a:off x="6902631" y="4618210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ea typeface="MS PGothic" panose="020B0600070205080204" pitchFamily="34" charset="-128"/>
              </a:rPr>
              <a:t>+</a:t>
            </a:r>
          </a:p>
        </p:txBody>
      </p:sp>
      <p:sp>
        <p:nvSpPr>
          <p:cNvPr id="8251" name="Oval 72"/>
          <p:cNvSpPr>
            <a:spLocks noChangeArrowheads="1"/>
          </p:cNvSpPr>
          <p:nvPr/>
        </p:nvSpPr>
        <p:spPr bwMode="auto">
          <a:xfrm>
            <a:off x="7512231" y="4618210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ea typeface="MS PGothic" panose="020B0600070205080204" pitchFamily="34" charset="-128"/>
              </a:rPr>
              <a:t>+</a:t>
            </a:r>
          </a:p>
        </p:txBody>
      </p:sp>
      <p:sp>
        <p:nvSpPr>
          <p:cNvPr id="8252" name="Oval 74"/>
          <p:cNvSpPr>
            <a:spLocks noChangeArrowheads="1"/>
          </p:cNvSpPr>
          <p:nvPr/>
        </p:nvSpPr>
        <p:spPr bwMode="auto">
          <a:xfrm>
            <a:off x="8121831" y="4618210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ea typeface="MS PGothic" panose="020B0600070205080204" pitchFamily="34" charset="-128"/>
              </a:rPr>
              <a:t>+</a:t>
            </a:r>
          </a:p>
        </p:txBody>
      </p:sp>
      <p:sp>
        <p:nvSpPr>
          <p:cNvPr id="8253" name="Line 75"/>
          <p:cNvSpPr>
            <a:spLocks noChangeShapeType="1"/>
          </p:cNvSpPr>
          <p:nvPr/>
        </p:nvSpPr>
        <p:spPr bwMode="auto">
          <a:xfrm flipV="1">
            <a:off x="4692831" y="4008610"/>
            <a:ext cx="0" cy="533400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54" name="Line 76"/>
          <p:cNvSpPr>
            <a:spLocks noChangeShapeType="1"/>
          </p:cNvSpPr>
          <p:nvPr/>
        </p:nvSpPr>
        <p:spPr bwMode="auto">
          <a:xfrm flipV="1">
            <a:off x="5302431" y="4008610"/>
            <a:ext cx="0" cy="533400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55" name="Line 77"/>
          <p:cNvSpPr>
            <a:spLocks noChangeShapeType="1"/>
          </p:cNvSpPr>
          <p:nvPr/>
        </p:nvSpPr>
        <p:spPr bwMode="auto">
          <a:xfrm flipV="1">
            <a:off x="5912031" y="4008610"/>
            <a:ext cx="0" cy="533400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56" name="Line 78"/>
          <p:cNvSpPr>
            <a:spLocks noChangeShapeType="1"/>
          </p:cNvSpPr>
          <p:nvPr/>
        </p:nvSpPr>
        <p:spPr bwMode="auto">
          <a:xfrm flipV="1">
            <a:off x="6521631" y="4008610"/>
            <a:ext cx="0" cy="533400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57" name="Line 79"/>
          <p:cNvSpPr>
            <a:spLocks noChangeShapeType="1"/>
          </p:cNvSpPr>
          <p:nvPr/>
        </p:nvSpPr>
        <p:spPr bwMode="auto">
          <a:xfrm flipV="1">
            <a:off x="7131231" y="4008610"/>
            <a:ext cx="0" cy="533400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58" name="Line 80"/>
          <p:cNvSpPr>
            <a:spLocks noChangeShapeType="1"/>
          </p:cNvSpPr>
          <p:nvPr/>
        </p:nvSpPr>
        <p:spPr bwMode="auto">
          <a:xfrm flipV="1">
            <a:off x="7740831" y="4008610"/>
            <a:ext cx="0" cy="533400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2" name="Rectangle 2"/>
          <p:cNvSpPr txBox="1">
            <a:spLocks/>
          </p:cNvSpPr>
          <p:nvPr/>
        </p:nvSpPr>
        <p:spPr>
          <a:xfrm>
            <a:off x="4754563" y="5881783"/>
            <a:ext cx="2295525" cy="465138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j-cs"/>
              </a:defRPr>
            </a:lvl1pPr>
            <a:lvl2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>
              <a:defRPr/>
            </a:pPr>
            <a:r>
              <a:rPr lang="en-US" altLang="zh-CN" b="0" dirty="0" smtClean="0">
                <a:solidFill>
                  <a:schemeClr val="accent1">
                    <a:lumMod val="75%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Dielectric</a:t>
            </a:r>
            <a:endParaRPr lang="zh-CN" altLang="en-US" b="0" dirty="0" smtClean="0">
              <a:solidFill>
                <a:schemeClr val="accent1">
                  <a:lumMod val="75%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8" name="Object 2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5751849"/>
              </p:ext>
            </p:extLst>
          </p:nvPr>
        </p:nvGraphicFramePr>
        <p:xfrm>
          <a:off x="814390" y="4205383"/>
          <a:ext cx="2082800" cy="850997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17023" name="Equation" r:id="rId4" imgW="1054080" imgH="431640" progId="Equation.DSMT4">
                  <p:embed/>
                </p:oleObj>
              </mc:Choice>
              <mc:Fallback>
                <p:oleObj name="Equation" r:id="rId4" imgW="10540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390" y="4205383"/>
                        <a:ext cx="2082800" cy="8509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Object 2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5415057"/>
              </p:ext>
            </p:extLst>
          </p:nvPr>
        </p:nvGraphicFramePr>
        <p:xfrm>
          <a:off x="862014" y="3013852"/>
          <a:ext cx="2201862" cy="898036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17024" name="Equation" r:id="rId6" imgW="1054080" imgH="431640" progId="Equation.DSMT4">
                  <p:embed/>
                </p:oleObj>
              </mc:Choice>
              <mc:Fallback>
                <p:oleObj name="Equation" r:id="rId6" imgW="10540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014" y="3013852"/>
                        <a:ext cx="2201862" cy="8980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Object 2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224810"/>
              </p:ext>
            </p:extLst>
          </p:nvPr>
        </p:nvGraphicFramePr>
        <p:xfrm>
          <a:off x="810214" y="5218113"/>
          <a:ext cx="1844675" cy="1022350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17025" name="Equation" r:id="rId8" imgW="774360" imgH="431640" progId="Equation.DSMT4">
                  <p:embed/>
                </p:oleObj>
              </mc:Choice>
              <mc:Fallback>
                <p:oleObj name="Equation" r:id="rId8" imgW="7743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214" y="5218113"/>
                        <a:ext cx="1844675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%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9271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a="http://schemas.openxmlformats.org/drawingml/2006/main" xmlns:r="http://schemas.openxmlformats.org/officeDocument/2006/relationships" xmlns:p="http://schemas.openxmlformats.org/presentationml/2006/main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235"/>
          <p:cNvSpPr txBox="1">
            <a:spLocks noChangeArrowheads="1"/>
          </p:cNvSpPr>
          <p:nvPr/>
        </p:nvSpPr>
        <p:spPr bwMode="auto">
          <a:xfrm>
            <a:off x="174625" y="720725"/>
            <a:ext cx="6051550" cy="233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>
              <a:defRPr/>
            </a:pPr>
            <a:r>
              <a:rPr lang="en-US" altLang="en-US" sz="2400" dirty="0" smtClean="0">
                <a:solidFill>
                  <a:schemeClr val="accent1">
                    <a:lumMod val="75%"/>
                  </a:schemeClr>
                </a:solidFill>
              </a:rPr>
              <a:t>Free-energy </a:t>
            </a:r>
            <a:r>
              <a:rPr lang="en-US" altLang="en-US" sz="2400" dirty="0">
                <a:solidFill>
                  <a:schemeClr val="accent1">
                    <a:lumMod val="75%"/>
                  </a:schemeClr>
                </a:solidFill>
              </a:rPr>
              <a:t>perturbation </a:t>
            </a:r>
            <a:endParaRPr lang="en-US" altLang="zh-CN" sz="2400" b="1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r>
              <a:rPr lang="en-US" altLang="en-US" sz="1800" dirty="0" smtClean="0">
                <a:solidFill>
                  <a:schemeClr val="accent1">
                    <a:lumMod val="75%"/>
                  </a:schemeClr>
                </a:solidFill>
              </a:rPr>
              <a:t>Find free energy difference by averaging over microstates sampled from ensemble</a:t>
            </a:r>
            <a:endParaRPr lang="en-US" altLang="en-US" sz="1800" dirty="0">
              <a:solidFill>
                <a:schemeClr val="accent1">
                  <a:lumMod val="75%"/>
                </a:schemeClr>
              </a:solidFill>
            </a:endParaRPr>
          </a:p>
          <a:p>
            <a:pPr algn="just" eaLnBrk="1" hangingPunct="1">
              <a:defRPr/>
            </a:pPr>
            <a:r>
              <a:rPr lang="en-US" altLang="zh-CN" sz="1800" b="1" dirty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zh-CN" sz="1800" b="1" dirty="0" smtClean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r>
              <a:rPr lang="en-US" altLang="zh-CN" sz="1800" b="1" dirty="0" smtClean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FEP</a:t>
            </a:r>
            <a:r>
              <a:rPr lang="en-US" altLang="zh-CN" sz="1800" b="1" dirty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 eaLnBrk="1" hangingPunct="1">
              <a:defRPr/>
            </a:pPr>
            <a:r>
              <a:rPr lang="en-US" altLang="zh-CN" sz="825" b="1" dirty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just" eaLnBrk="1" hangingPunct="1">
              <a:defRPr/>
            </a:pPr>
            <a:endParaRPr lang="en-US" altLang="zh-CN" sz="825" b="1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endParaRPr lang="en-US" altLang="zh-CN" sz="825" b="1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endParaRPr lang="en-US" altLang="zh-CN" sz="825" b="1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r>
              <a:rPr lang="en-US" altLang="zh-CN" sz="825" b="1" dirty="0" smtClean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zh-CN" sz="825" b="1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r>
              <a:rPr lang="en-US" altLang="zh-CN" sz="825" b="1" dirty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</p:txBody>
      </p:sp>
      <p:graphicFrame>
        <p:nvGraphicFramePr>
          <p:cNvPr id="10246" name="Object 2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4555200"/>
              </p:ext>
            </p:extLst>
          </p:nvPr>
        </p:nvGraphicFramePr>
        <p:xfrm>
          <a:off x="1376363" y="1816100"/>
          <a:ext cx="3708400" cy="557213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18298" name="Equation" r:id="rId5" imgW="1612800" imgH="241200" progId="Equation.DSMT4">
                  <p:embed/>
                </p:oleObj>
              </mc:Choice>
              <mc:Fallback>
                <p:oleObj name="Equation" r:id="rId5" imgW="1612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6363" y="1816100"/>
                        <a:ext cx="3708400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%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标题 1"/>
          <p:cNvSpPr txBox="1">
            <a:spLocks/>
          </p:cNvSpPr>
          <p:nvPr/>
        </p:nvSpPr>
        <p:spPr>
          <a:xfrm>
            <a:off x="6537374" y="155575"/>
            <a:ext cx="2041525" cy="641350"/>
          </a:xfrm>
          <a:prstGeom prst="rect">
            <a:avLst/>
          </a:prstGeom>
        </p:spPr>
        <p:txBody>
          <a:bodyPr>
            <a:normAutofit/>
          </a:bodyPr>
          <a:lstStyle>
            <a:lvl1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j-cs"/>
              </a:defRPr>
            </a:lvl1pPr>
            <a:lvl2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>
              <a:defRPr/>
            </a:pPr>
            <a:r>
              <a:rPr lang="en-US" altLang="zh-CN" sz="3200" i="1" dirty="0" smtClean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Formalism</a:t>
            </a:r>
            <a:endParaRPr lang="en-US" i="1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281238" y="2565400"/>
            <a:ext cx="1473200" cy="1460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accent1">
                  <a:lumMod val="75%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668588" y="2565400"/>
            <a:ext cx="1473200" cy="1460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accent1">
                  <a:lumMod val="75%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33625" y="3944938"/>
            <a:ext cx="504825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1">
                    <a:lumMod val="75%"/>
                  </a:schemeClr>
                </a:solidFill>
              </a:rPr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98875" y="3968750"/>
            <a:ext cx="506413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1">
                    <a:lumMod val="75%"/>
                  </a:schemeClr>
                </a:solidFill>
              </a:rPr>
              <a:t>1</a:t>
            </a:r>
          </a:p>
        </p:txBody>
      </p:sp>
      <p:cxnSp>
        <p:nvCxnSpPr>
          <p:cNvPr id="12" name="Straight Connector 11"/>
          <p:cNvCxnSpPr>
            <a:stCxn id="9" idx="2"/>
          </p:cNvCxnSpPr>
          <p:nvPr/>
        </p:nvCxnSpPr>
        <p:spPr>
          <a:xfrm flipV="1">
            <a:off x="2668588" y="2670175"/>
            <a:ext cx="711200" cy="625475"/>
          </a:xfrm>
          <a:prstGeom prst="line">
            <a:avLst/>
          </a:prstGeom>
          <a:ln w="15875" cap="rnd" cmpd="thickThin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9" idx="3"/>
          </p:cNvCxnSpPr>
          <p:nvPr/>
        </p:nvCxnSpPr>
        <p:spPr>
          <a:xfrm flipV="1">
            <a:off x="2884488" y="2982913"/>
            <a:ext cx="798512" cy="828675"/>
          </a:xfrm>
          <a:prstGeom prst="line">
            <a:avLst/>
          </a:prstGeom>
          <a:ln w="15875" cap="rnd" cmpd="thickThin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8" idx="7"/>
          </p:cNvCxnSpPr>
          <p:nvPr/>
        </p:nvCxnSpPr>
        <p:spPr>
          <a:xfrm flipV="1">
            <a:off x="2725738" y="2779713"/>
            <a:ext cx="812800" cy="776287"/>
          </a:xfrm>
          <a:prstGeom prst="line">
            <a:avLst/>
          </a:prstGeom>
          <a:ln w="15875" cap="rnd" cmpd="thickThin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8" idx="6"/>
          </p:cNvCxnSpPr>
          <p:nvPr/>
        </p:nvCxnSpPr>
        <p:spPr>
          <a:xfrm flipV="1">
            <a:off x="3052763" y="3295650"/>
            <a:ext cx="701675" cy="644525"/>
          </a:xfrm>
          <a:prstGeom prst="line">
            <a:avLst/>
          </a:prstGeom>
          <a:ln w="15875" cap="rnd" cmpd="thickThin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786063" y="2595563"/>
            <a:ext cx="422275" cy="315912"/>
          </a:xfrm>
          <a:prstGeom prst="line">
            <a:avLst/>
          </a:prstGeom>
          <a:ln w="15875" cap="rnd" cmpd="thickThin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208338" y="3675063"/>
            <a:ext cx="420687" cy="317500"/>
          </a:xfrm>
          <a:prstGeom prst="line">
            <a:avLst/>
          </a:prstGeom>
          <a:ln w="15875" cap="rnd" cmpd="thickThin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146675" y="2566988"/>
            <a:ext cx="1473200" cy="1460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accent1">
                  <a:lumMod val="75%"/>
                </a:schemeClr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308725" y="2581275"/>
            <a:ext cx="1473200" cy="1460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accent1">
                  <a:lumMod val="75%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62550" y="3965575"/>
            <a:ext cx="506413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1">
                    <a:lumMod val="75%"/>
                  </a:schemeClr>
                </a:solidFill>
              </a:rPr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29513" y="3956050"/>
            <a:ext cx="50482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1">
                    <a:lumMod val="75%"/>
                  </a:schemeClr>
                </a:solidFill>
              </a:rPr>
              <a:t>1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6308725" y="2997200"/>
            <a:ext cx="249238" cy="339725"/>
          </a:xfrm>
          <a:prstGeom prst="line">
            <a:avLst/>
          </a:prstGeom>
          <a:ln w="15875" cap="rnd" cmpd="thickThin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6372225" y="3251200"/>
            <a:ext cx="247650" cy="339725"/>
          </a:xfrm>
          <a:prstGeom prst="line">
            <a:avLst/>
          </a:prstGeom>
          <a:ln w="15875" cap="rnd" cmpd="thickThin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5"/>
          <p:cNvSpPr txBox="1">
            <a:spLocks noChangeArrowheads="1"/>
          </p:cNvSpPr>
          <p:nvPr/>
        </p:nvSpPr>
        <p:spPr bwMode="auto">
          <a:xfrm>
            <a:off x="555675" y="4866969"/>
            <a:ext cx="19922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>
              <a:defRPr/>
            </a:pPr>
            <a:r>
              <a:rPr lang="en-US" altLang="en-US" sz="1800" dirty="0" smtClean="0">
                <a:solidFill>
                  <a:schemeClr val="accent1">
                    <a:lumMod val="75%"/>
                  </a:schemeClr>
                </a:solidFill>
              </a:rPr>
              <a:t>Targeted FEP:*</a:t>
            </a:r>
            <a:endParaRPr lang="en-US" altLang="zh-CN" sz="825" b="1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277" name="Object 2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0564642"/>
              </p:ext>
            </p:extLst>
          </p:nvPr>
        </p:nvGraphicFramePr>
        <p:xfrm>
          <a:off x="5389563" y="1855788"/>
          <a:ext cx="3425825" cy="476250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18299" name="Equation" r:id="rId7" imgW="1638000" imgH="228600" progId="Equation.DSMT4">
                  <p:embed/>
                </p:oleObj>
              </mc:Choice>
              <mc:Fallback>
                <p:oleObj name="Equation" r:id="rId7" imgW="1638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9563" y="1855788"/>
                        <a:ext cx="3425825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%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Oval 46"/>
          <p:cNvSpPr/>
          <p:nvPr/>
        </p:nvSpPr>
        <p:spPr>
          <a:xfrm>
            <a:off x="3127375" y="4598682"/>
            <a:ext cx="1473200" cy="1460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accent1">
                  <a:lumMod val="75%"/>
                </a:schemeClr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4348163" y="4587569"/>
            <a:ext cx="1473200" cy="1460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accent1">
                  <a:lumMod val="75%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143250" y="5997269"/>
            <a:ext cx="50482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1">
                    <a:lumMod val="75%"/>
                  </a:schemeClr>
                </a:solidFill>
              </a:rPr>
              <a:t>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568950" y="5962344"/>
            <a:ext cx="50482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1">
                    <a:lumMod val="75%"/>
                  </a:schemeClr>
                </a:solidFill>
              </a:rPr>
              <a:t>1</a:t>
            </a:r>
          </a:p>
        </p:txBody>
      </p:sp>
      <p:sp>
        <p:nvSpPr>
          <p:cNvPr id="51" name="Oval 50"/>
          <p:cNvSpPr/>
          <p:nvPr/>
        </p:nvSpPr>
        <p:spPr>
          <a:xfrm>
            <a:off x="3992563" y="4609794"/>
            <a:ext cx="1473200" cy="1460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accent1">
                  <a:lumMod val="75%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008438" y="6008382"/>
            <a:ext cx="504825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1">
                    <a:lumMod val="75%"/>
                  </a:schemeClr>
                </a:solidFill>
              </a:rPr>
              <a:t>0`</a:t>
            </a:r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4359275" y="4752669"/>
            <a:ext cx="741363" cy="585788"/>
          </a:xfrm>
          <a:prstGeom prst="line">
            <a:avLst/>
          </a:prstGeom>
          <a:ln w="15875" cap="rnd" cmpd="thickThin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8" idx="3"/>
          </p:cNvCxnSpPr>
          <p:nvPr/>
        </p:nvCxnSpPr>
        <p:spPr>
          <a:xfrm flipV="1">
            <a:off x="4564063" y="5044769"/>
            <a:ext cx="828675" cy="788988"/>
          </a:xfrm>
          <a:prstGeom prst="line">
            <a:avLst/>
          </a:prstGeom>
          <a:ln w="15875" cap="rnd" cmpd="thickThin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4433888" y="4841569"/>
            <a:ext cx="814387" cy="784225"/>
          </a:xfrm>
          <a:prstGeom prst="line">
            <a:avLst/>
          </a:prstGeom>
          <a:ln w="15875" cap="rnd" cmpd="thickThin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4762500" y="5357507"/>
            <a:ext cx="701675" cy="603250"/>
          </a:xfrm>
          <a:prstGeom prst="line">
            <a:avLst/>
          </a:prstGeom>
          <a:ln w="15875" cap="rnd" cmpd="thickThin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4406900" y="4657419"/>
            <a:ext cx="511175" cy="415925"/>
          </a:xfrm>
          <a:prstGeom prst="line">
            <a:avLst/>
          </a:prstGeom>
          <a:ln w="15875" cap="rnd" cmpd="thickThin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4938713" y="5697232"/>
            <a:ext cx="422275" cy="317500"/>
          </a:xfrm>
          <a:prstGeom prst="line">
            <a:avLst/>
          </a:prstGeom>
          <a:ln w="15875" cap="rnd" cmpd="thickThin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0" y="643383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06107" y="6510032"/>
            <a:ext cx="8237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*</a:t>
            </a:r>
            <a:r>
              <a:rPr lang="en-US" dirty="0" err="1" smtClean="0"/>
              <a:t>Jarzynski</a:t>
            </a:r>
            <a:r>
              <a:rPr lang="en-US" dirty="0" smtClean="0"/>
              <a:t> </a:t>
            </a:r>
            <a:r>
              <a:rPr lang="en-US" dirty="0" smtClean="0">
                <a:latin typeface="Calibri" pitchFamily="34" charset="0"/>
              </a:rPr>
              <a:t>2002</a:t>
            </a:r>
            <a:endParaRPr lang="en-US" dirty="0"/>
          </a:p>
        </p:txBody>
      </p:sp>
      <p:graphicFrame>
        <p:nvGraphicFramePr>
          <p:cNvPr id="39" name="Object 2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4806951"/>
              </p:ext>
            </p:extLst>
          </p:nvPr>
        </p:nvGraphicFramePr>
        <p:xfrm>
          <a:off x="6330951" y="5086045"/>
          <a:ext cx="1460500" cy="369887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18300" name="Equation" r:id="rId9" imgW="698400" imgH="177480" progId="Equation.DSMT4">
                  <p:embed/>
                </p:oleObj>
              </mc:Choice>
              <mc:Fallback>
                <p:oleObj name="Equation" r:id="rId9" imgW="69840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0951" y="5086045"/>
                        <a:ext cx="1460500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%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127779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y+.1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y+.1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y+.1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y+.1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y+.1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1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1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1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1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1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1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1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8" grpId="0" animBg="1"/>
      <p:bldP spid="19" grpId="0" animBg="1"/>
      <p:bldP spid="20" grpId="0"/>
      <p:bldP spid="21" grpId="0"/>
      <p:bldP spid="24" grpId="0"/>
      <p:bldP spid="47" grpId="0" animBg="1"/>
      <p:bldP spid="47" grpId="1" animBg="1"/>
      <p:bldP spid="48" grpId="0" animBg="1"/>
      <p:bldP spid="49" grpId="0"/>
      <p:bldP spid="49" grpId="1"/>
      <p:bldP spid="50" grpId="0"/>
      <p:bldP spid="51" grpId="0" animBg="1"/>
      <p:bldP spid="52" grpId="0"/>
    </p:bldLst>
  </p:timing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smtClean="0">
              <a:solidFill>
                <a:schemeClr val="accent1">
                  <a:lumMod val="75%"/>
                </a:schemeClr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smtClean="0">
              <a:solidFill>
                <a:schemeClr val="accent1">
                  <a:lumMod val="75%"/>
                </a:schemeClr>
              </a:solidFill>
            </a:endParaRP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35"/>
          <p:cNvSpPr txBox="1">
            <a:spLocks noChangeArrowheads="1"/>
          </p:cNvSpPr>
          <p:nvPr/>
        </p:nvSpPr>
        <p:spPr bwMode="auto">
          <a:xfrm>
            <a:off x="174625" y="476250"/>
            <a:ext cx="6051550" cy="204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>
              <a:defRPr/>
            </a:pPr>
            <a:r>
              <a:rPr lang="en-US" altLang="zh-CN" sz="2400" b="1" dirty="0" smtClean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Mapped averaging</a:t>
            </a:r>
            <a:endParaRPr lang="en-US" altLang="zh-CN" sz="2400" b="1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r>
              <a:rPr lang="en-US" altLang="en-US" sz="1350" dirty="0">
                <a:solidFill>
                  <a:schemeClr val="accent1">
                    <a:lumMod val="75%"/>
                  </a:schemeClr>
                </a:solidFill>
              </a:rPr>
              <a:t>Mapped average improves </a:t>
            </a:r>
            <a:r>
              <a:rPr lang="en-US" altLang="en-US" sz="1350" dirty="0" smtClean="0">
                <a:solidFill>
                  <a:schemeClr val="accent1">
                    <a:lumMod val="75%"/>
                  </a:schemeClr>
                </a:solidFill>
              </a:rPr>
              <a:t>the Target FEP by </a:t>
            </a:r>
            <a:r>
              <a:rPr lang="en-US" altLang="en-US" sz="1350" dirty="0">
                <a:solidFill>
                  <a:schemeClr val="accent1">
                    <a:lumMod val="75%"/>
                  </a:schemeClr>
                </a:solidFill>
              </a:rPr>
              <a:t>coupling to displacement of coordinates.</a:t>
            </a:r>
          </a:p>
          <a:p>
            <a:pPr algn="just" eaLnBrk="1" hangingPunct="1">
              <a:defRPr/>
            </a:pPr>
            <a:r>
              <a:rPr lang="en-US" altLang="zh-CN" sz="1800" b="1" dirty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algn="just" eaLnBrk="1" hangingPunct="1">
              <a:defRPr/>
            </a:pPr>
            <a:r>
              <a:rPr lang="en-US" altLang="zh-CN" sz="825" b="1" dirty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just" eaLnBrk="1" hangingPunct="1">
              <a:defRPr/>
            </a:pPr>
            <a:endParaRPr lang="en-US" altLang="zh-CN" sz="825" b="1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endParaRPr lang="en-US" altLang="zh-CN" sz="825" b="1" dirty="0" smtClean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endParaRPr lang="en-US" altLang="zh-CN" sz="825" b="1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endParaRPr lang="en-US" altLang="zh-CN" sz="825" b="1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r>
              <a:rPr lang="en-US" altLang="zh-CN" sz="825" b="1" dirty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</a:t>
            </a:r>
          </a:p>
          <a:p>
            <a:pPr algn="just" eaLnBrk="1" hangingPunct="1">
              <a:defRPr/>
            </a:pPr>
            <a:r>
              <a:rPr lang="en-US" altLang="zh-CN" sz="825" b="1" dirty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</p:txBody>
      </p:sp>
      <p:graphicFrame>
        <p:nvGraphicFramePr>
          <p:cNvPr id="11270" name="Object 2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3680197"/>
              </p:ext>
            </p:extLst>
          </p:nvPr>
        </p:nvGraphicFramePr>
        <p:xfrm>
          <a:off x="3790950" y="4087812"/>
          <a:ext cx="2435225" cy="446088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36773" name="Equation" r:id="rId4" imgW="1104840" imgH="203040" progId="Equation.DSMT4">
                  <p:embed/>
                </p:oleObj>
              </mc:Choice>
              <mc:Fallback>
                <p:oleObj name="Equation" r:id="rId4" imgW="11048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0950" y="4087812"/>
                        <a:ext cx="2435225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%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28"/>
          <p:cNvSpPr/>
          <p:nvPr/>
        </p:nvSpPr>
        <p:spPr>
          <a:xfrm>
            <a:off x="1555750" y="4132263"/>
            <a:ext cx="2278063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Introduce mapping :</a:t>
            </a:r>
            <a:endParaRPr lang="en-US" dirty="0">
              <a:solidFill>
                <a:schemeClr val="accent1">
                  <a:lumMod val="75%"/>
                </a:schemeClr>
              </a:solidFill>
            </a:endParaRPr>
          </a:p>
        </p:txBody>
      </p:sp>
      <p:graphicFrame>
        <p:nvGraphicFramePr>
          <p:cNvPr id="11273" name="Object 2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0066833"/>
              </p:ext>
            </p:extLst>
          </p:nvPr>
        </p:nvGraphicFramePr>
        <p:xfrm>
          <a:off x="3776663" y="2700338"/>
          <a:ext cx="4060825" cy="557212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36774" name="Equation" r:id="rId6" imgW="1765080" imgH="241200" progId="Equation.DSMT4">
                  <p:embed/>
                </p:oleObj>
              </mc:Choice>
              <mc:Fallback>
                <p:oleObj name="Equation" r:id="rId6" imgW="17650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6663" y="2700338"/>
                        <a:ext cx="4060825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%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6" name="Object 2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4559844"/>
              </p:ext>
            </p:extLst>
          </p:nvPr>
        </p:nvGraphicFramePr>
        <p:xfrm>
          <a:off x="3717925" y="3362325"/>
          <a:ext cx="3662363" cy="582613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36775" name="Equation" r:id="rId8" imgW="1434960" imgH="228600" progId="Equation.DSMT4">
                  <p:embed/>
                </p:oleObj>
              </mc:Choice>
              <mc:Fallback>
                <p:oleObj name="Equation" r:id="rId8" imgW="14349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7925" y="3362325"/>
                        <a:ext cx="3662363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%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Rectangle 44"/>
          <p:cNvSpPr/>
          <p:nvPr/>
        </p:nvSpPr>
        <p:spPr>
          <a:xfrm>
            <a:off x="1604963" y="2692400"/>
            <a:ext cx="1909762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eaLnBrk="1" hangingPunct="1">
              <a:defRPr/>
            </a:pPr>
            <a:r>
              <a:rPr lang="en-US" altLang="zh-CN" b="1" dirty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Mapped average:</a:t>
            </a:r>
          </a:p>
        </p:txBody>
      </p:sp>
      <p:graphicFrame>
        <p:nvGraphicFramePr>
          <p:cNvPr id="11288" name="Object 275"/>
          <p:cNvGraphicFramePr>
            <a:graphicFrameLocks noChangeAspect="1"/>
          </p:cNvGraphicFramePr>
          <p:nvPr/>
        </p:nvGraphicFramePr>
        <p:xfrm>
          <a:off x="3838575" y="1304925"/>
          <a:ext cx="3390900" cy="509588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36776" name="Equation" r:id="rId10" imgW="1612800" imgH="241200" progId="Equation.DSMT4">
                  <p:embed/>
                </p:oleObj>
              </mc:Choice>
              <mc:Fallback>
                <p:oleObj name="Equation" r:id="rId10" imgW="1612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8575" y="1304925"/>
                        <a:ext cx="339090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%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9" name="Object 2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22702"/>
              </p:ext>
            </p:extLst>
          </p:nvPr>
        </p:nvGraphicFramePr>
        <p:xfrm>
          <a:off x="3767138" y="2028825"/>
          <a:ext cx="3081337" cy="434975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36777" name="Equation" r:id="rId12" imgW="1612800" imgH="228600" progId="Equation.DSMT4">
                  <p:embed/>
                </p:oleObj>
              </mc:Choice>
              <mc:Fallback>
                <p:oleObj name="Equation" r:id="rId12" imgW="1612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7138" y="2028825"/>
                        <a:ext cx="3081337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%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Rectangle 47"/>
          <p:cNvSpPr/>
          <p:nvPr/>
        </p:nvSpPr>
        <p:spPr>
          <a:xfrm>
            <a:off x="1620838" y="1376363"/>
            <a:ext cx="754062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eaLnBrk="1" hangingPunct="1">
              <a:defRPr/>
            </a:pPr>
            <a:r>
              <a:rPr lang="en-US" altLang="zh-CN" b="1" dirty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FEP: </a:t>
            </a:r>
          </a:p>
        </p:txBody>
      </p:sp>
      <p:sp>
        <p:nvSpPr>
          <p:cNvPr id="28" name="标题 1"/>
          <p:cNvSpPr txBox="1">
            <a:spLocks/>
          </p:cNvSpPr>
          <p:nvPr/>
        </p:nvSpPr>
        <p:spPr>
          <a:xfrm>
            <a:off x="6537374" y="155575"/>
            <a:ext cx="2041525" cy="641350"/>
          </a:xfrm>
          <a:prstGeom prst="rect">
            <a:avLst/>
          </a:prstGeom>
        </p:spPr>
        <p:txBody>
          <a:bodyPr>
            <a:normAutofit/>
          </a:bodyPr>
          <a:lstStyle>
            <a:lvl1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j-cs"/>
              </a:defRPr>
            </a:lvl1pPr>
            <a:lvl2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>
              <a:defRPr/>
            </a:pPr>
            <a:r>
              <a:rPr lang="en-US" altLang="zh-CN" sz="3200" i="1" dirty="0" smtClean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Formalism</a:t>
            </a:r>
            <a:endParaRPr lang="en-US" i="1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179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a="http://schemas.openxmlformats.org/drawingml/2006/main" xmlns:r="http://schemas.openxmlformats.org/officeDocument/2006/relationships" xmlns:p="http://schemas.openxmlformats.org/presentationml/2006/main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244"/>
          <p:cNvSpPr>
            <a:spLocks noChangeArrowheads="1"/>
          </p:cNvSpPr>
          <p:nvPr/>
        </p:nvSpPr>
        <p:spPr bwMode="auto">
          <a:xfrm>
            <a:off x="325599" y="347556"/>
            <a:ext cx="5900103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/>
            <a:r>
              <a:rPr lang="en-US" altLang="zh-CN" sz="2800" b="1" dirty="0" smtClean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to dielectric constant</a:t>
            </a:r>
            <a:endParaRPr lang="en-US" altLang="zh-CN" sz="2800" b="1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zh-CN" sz="1800" b="1" dirty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zh-CN" sz="1800" b="1" dirty="0" smtClean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endParaRPr lang="en-US" altLang="zh-CN" sz="1200" b="1" dirty="0" smtClean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6654982"/>
              </p:ext>
            </p:extLst>
          </p:nvPr>
        </p:nvGraphicFramePr>
        <p:xfrm>
          <a:off x="3607552" y="1061700"/>
          <a:ext cx="3472501" cy="799589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38598" name="Equation" r:id="rId5" imgW="2425680" imgH="558720" progId="Equation.DSMT4">
                  <p:embed/>
                </p:oleObj>
              </mc:Choice>
              <mc:Fallback>
                <p:oleObj name="Equation" r:id="rId5" imgW="242568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7552" y="1061700"/>
                        <a:ext cx="3472501" cy="7995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4141647"/>
              </p:ext>
            </p:extLst>
          </p:nvPr>
        </p:nvGraphicFramePr>
        <p:xfrm>
          <a:off x="3419872" y="2032695"/>
          <a:ext cx="1432764" cy="920123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38599" name="Equation" r:id="rId7" imgW="672840" imgH="431640" progId="Equation.DSMT4">
                  <p:embed/>
                </p:oleObj>
              </mc:Choice>
              <mc:Fallback>
                <p:oleObj name="Equation" r:id="rId7" imgW="6728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2032695"/>
                        <a:ext cx="1432764" cy="9201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215626" y="3099032"/>
            <a:ext cx="26548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sz="2400" b="1" dirty="0" smtClean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Mapped averaging</a:t>
            </a:r>
            <a:endParaRPr lang="en-US" altLang="zh-CN" sz="2400" b="1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9931389"/>
              </p:ext>
            </p:extLst>
          </p:nvPr>
        </p:nvGraphicFramePr>
        <p:xfrm>
          <a:off x="2963639" y="3015585"/>
          <a:ext cx="4142669" cy="729303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38600" name="Equation" r:id="rId9" imgW="1663560" imgH="291960" progId="Equation.DSMT4">
                  <p:embed/>
                </p:oleObj>
              </mc:Choice>
              <mc:Fallback>
                <p:oleObj name="Equation" r:id="rId9" imgW="166356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3639" y="3015585"/>
                        <a:ext cx="4142669" cy="7293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389649"/>
              </p:ext>
            </p:extLst>
          </p:nvPr>
        </p:nvGraphicFramePr>
        <p:xfrm>
          <a:off x="3758403" y="3928844"/>
          <a:ext cx="4462418" cy="682013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38601" name="Equation" r:id="rId11" imgW="1828800" imgH="279360" progId="Equation.DSMT4">
                  <p:embed/>
                </p:oleObj>
              </mc:Choice>
              <mc:Fallback>
                <p:oleObj name="Equation" r:id="rId11" imgW="18288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8403" y="3928844"/>
                        <a:ext cx="4462418" cy="68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标题 1"/>
          <p:cNvSpPr txBox="1">
            <a:spLocks/>
          </p:cNvSpPr>
          <p:nvPr/>
        </p:nvSpPr>
        <p:spPr>
          <a:xfrm>
            <a:off x="6537374" y="155575"/>
            <a:ext cx="2041525" cy="641350"/>
          </a:xfrm>
          <a:prstGeom prst="rect">
            <a:avLst/>
          </a:prstGeom>
        </p:spPr>
        <p:txBody>
          <a:bodyPr>
            <a:normAutofit fontScale="92.5%"/>
          </a:bodyPr>
          <a:lstStyle>
            <a:lvl1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j-cs"/>
              </a:defRPr>
            </a:lvl1pPr>
            <a:lvl2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>
              <a:defRPr/>
            </a:pPr>
            <a:r>
              <a:rPr lang="en-US" altLang="zh-CN" sz="3500" i="1" dirty="0" smtClean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Formalism</a:t>
            </a:r>
            <a:endParaRPr lang="en-US" i="1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6096297" y="1078341"/>
            <a:ext cx="822960" cy="78531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901959" y="257195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0</a:t>
            </a:r>
            <a:endParaRPr 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1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4047953"/>
              </p:ext>
            </p:extLst>
          </p:nvPr>
        </p:nvGraphicFramePr>
        <p:xfrm>
          <a:off x="1629706" y="5044732"/>
          <a:ext cx="2416175" cy="590550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38602" name="Equation" r:id="rId13" imgW="1143000" imgH="279360" progId="Equation.DSMT4">
                  <p:embed/>
                </p:oleObj>
              </mc:Choice>
              <mc:Fallback>
                <p:oleObj name="Equation" r:id="rId13" imgW="11430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9706" y="5044732"/>
                        <a:ext cx="2416175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644008" y="5126267"/>
            <a:ext cx="2112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a prototype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96549" y="1182271"/>
            <a:ext cx="26356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sz="2400" b="1" dirty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Dielectric constant</a:t>
            </a:r>
            <a:endParaRPr lang="en-US" altLang="zh-CN" sz="3600" b="1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6074179" y="2987580"/>
            <a:ext cx="822960" cy="78531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943698" y="68931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0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100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a="http://schemas.openxmlformats.org/drawingml/2006/main" xmlns:r="http://schemas.openxmlformats.org/officeDocument/2006/relationships" xmlns:p="http://schemas.openxmlformats.org/presentationml/2006/main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y+.1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y+.1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" grpId="0"/>
      <p:bldP spid="18" grpId="0"/>
    </p:bldLst>
  </p:timing>
</p:sld>
</file>

<file path=ppt/slides/slide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244"/>
          <p:cNvSpPr>
            <a:spLocks noChangeArrowheads="1"/>
          </p:cNvSpPr>
          <p:nvPr/>
        </p:nvSpPr>
        <p:spPr bwMode="auto">
          <a:xfrm>
            <a:off x="325599" y="444481"/>
            <a:ext cx="590010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/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to dielectric constant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 eaLnBrk="1" hangingPunct="1"/>
            <a:endParaRPr lang="en-US" altLang="zh-CN" sz="1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1294760"/>
              </p:ext>
            </p:extLst>
          </p:nvPr>
        </p:nvGraphicFramePr>
        <p:xfrm>
          <a:off x="2377573" y="1120867"/>
          <a:ext cx="523875" cy="723900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44520" name="Equation" r:id="rId4" imgW="164880" imgH="228600" progId="Equation.DSMT4">
                  <p:embed/>
                </p:oleObj>
              </mc:Choice>
              <mc:Fallback>
                <p:oleObj name="Equation" r:id="rId4" imgW="164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7573" y="1120867"/>
                        <a:ext cx="523875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Straight Arrow Connector 246"/>
          <p:cNvCxnSpPr>
            <a:cxnSpLocks noChangeShapeType="1"/>
          </p:cNvCxnSpPr>
          <p:nvPr/>
        </p:nvCxnSpPr>
        <p:spPr bwMode="auto">
          <a:xfrm flipV="1">
            <a:off x="835155" y="1507456"/>
            <a:ext cx="1343596" cy="1257078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6445834"/>
              </p:ext>
            </p:extLst>
          </p:nvPr>
        </p:nvGraphicFramePr>
        <p:xfrm>
          <a:off x="1564773" y="2792505"/>
          <a:ext cx="603250" cy="801687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44521" name="Equation" r:id="rId6" imgW="190440" imgH="253800" progId="Equation.DSMT4">
                  <p:embed/>
                </p:oleObj>
              </mc:Choice>
              <mc:Fallback>
                <p:oleObj name="Equation" r:id="rId6" imgW="1904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4773" y="2792505"/>
                        <a:ext cx="603250" cy="801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Arc 17"/>
          <p:cNvSpPr/>
          <p:nvPr/>
        </p:nvSpPr>
        <p:spPr>
          <a:xfrm rot="2858400">
            <a:off x="845703" y="2001508"/>
            <a:ext cx="896048" cy="753085"/>
          </a:xfrm>
          <a:prstGeom prst="arc">
            <a:avLst>
              <a:gd name="adj1" fmla="val 15913607"/>
              <a:gd name="adj2" fmla="val 1058120"/>
            </a:avLst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5927288"/>
              </p:ext>
            </p:extLst>
          </p:nvPr>
        </p:nvGraphicFramePr>
        <p:xfrm>
          <a:off x="5677128" y="2270058"/>
          <a:ext cx="441345" cy="377966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44522" name="Equation" r:id="rId8" imgW="279360" imgH="241200" progId="Equation.DSMT4">
                  <p:embed/>
                </p:oleObj>
              </mc:Choice>
              <mc:Fallback>
                <p:oleObj name="Equation" r:id="rId8" imgW="2793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7128" y="2270058"/>
                        <a:ext cx="441345" cy="3779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标题 1"/>
          <p:cNvSpPr txBox="1">
            <a:spLocks/>
          </p:cNvSpPr>
          <p:nvPr/>
        </p:nvSpPr>
        <p:spPr>
          <a:xfrm>
            <a:off x="6503474" y="168293"/>
            <a:ext cx="2041525" cy="641350"/>
          </a:xfrm>
          <a:prstGeom prst="rect">
            <a:avLst/>
          </a:prstGeom>
        </p:spPr>
        <p:txBody>
          <a:bodyPr>
            <a:normAutofit/>
          </a:bodyPr>
          <a:lstStyle>
            <a:lvl1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j-cs"/>
              </a:defRPr>
            </a:lvl1pPr>
            <a:lvl2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>
              <a:defRPr/>
            </a:pPr>
            <a:r>
              <a:rPr lang="en-US" altLang="zh-CN" sz="3200" i="1" dirty="0" smtClean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Formalism</a:t>
            </a:r>
            <a:endParaRPr lang="en-US" sz="2000" i="1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9092884"/>
              </p:ext>
            </p:extLst>
          </p:nvPr>
        </p:nvGraphicFramePr>
        <p:xfrm>
          <a:off x="2667228" y="2990688"/>
          <a:ext cx="1689100" cy="801688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44523" name="Equation" r:id="rId10" imgW="533160" imgH="253800" progId="Equation.DSMT4">
                  <p:embed/>
                </p:oleObj>
              </mc:Choice>
              <mc:Fallback>
                <p:oleObj name="Equation" r:id="rId10" imgW="5331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228" y="2990688"/>
                        <a:ext cx="1689100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" name="Straight Arrow Connector 246"/>
          <p:cNvCxnSpPr>
            <a:cxnSpLocks noChangeShapeType="1"/>
          </p:cNvCxnSpPr>
          <p:nvPr/>
        </p:nvCxnSpPr>
        <p:spPr bwMode="auto">
          <a:xfrm flipV="1">
            <a:off x="4102176" y="2122349"/>
            <a:ext cx="1813486" cy="59075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Arc 33"/>
          <p:cNvSpPr/>
          <p:nvPr/>
        </p:nvSpPr>
        <p:spPr>
          <a:xfrm rot="2858400">
            <a:off x="4826481" y="2317427"/>
            <a:ext cx="500882" cy="444456"/>
          </a:xfrm>
          <a:prstGeom prst="arc">
            <a:avLst>
              <a:gd name="adj1" fmla="val 15913607"/>
              <a:gd name="adj2" fmla="val 1058120"/>
            </a:avLst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3622711"/>
              </p:ext>
            </p:extLst>
          </p:nvPr>
        </p:nvGraphicFramePr>
        <p:xfrm>
          <a:off x="1844194" y="2053971"/>
          <a:ext cx="468707" cy="520995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44524" name="Equation" r:id="rId12" imgW="215640" imgH="241200" progId="Equation.DSMT4">
                  <p:embed/>
                </p:oleObj>
              </mc:Choice>
              <mc:Fallback>
                <p:oleObj name="Equation" r:id="rId12" imgW="2156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4194" y="2053971"/>
                        <a:ext cx="468707" cy="5209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0792105"/>
              </p:ext>
            </p:extLst>
          </p:nvPr>
        </p:nvGraphicFramePr>
        <p:xfrm>
          <a:off x="6015717" y="1576057"/>
          <a:ext cx="523875" cy="723900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44525" name="Equation" r:id="rId14" imgW="164880" imgH="228600" progId="Equation.DSMT4">
                  <p:embed/>
                </p:oleObj>
              </mc:Choice>
              <mc:Fallback>
                <p:oleObj name="Equation" r:id="rId14" imgW="164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5717" y="1576057"/>
                        <a:ext cx="523875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2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4487359"/>
              </p:ext>
            </p:extLst>
          </p:nvPr>
        </p:nvGraphicFramePr>
        <p:xfrm>
          <a:off x="1174348" y="4047627"/>
          <a:ext cx="2316162" cy="676275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44526" name="Equation" r:id="rId15" imgW="825480" imgH="241200" progId="Equation.DSMT4">
                  <p:embed/>
                </p:oleObj>
              </mc:Choice>
              <mc:Fallback>
                <p:oleObj name="Equation" r:id="rId15" imgW="825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348" y="4047627"/>
                        <a:ext cx="2316162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2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7477424"/>
              </p:ext>
            </p:extLst>
          </p:nvPr>
        </p:nvGraphicFramePr>
        <p:xfrm>
          <a:off x="4356328" y="4053011"/>
          <a:ext cx="2314575" cy="638175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44527" name="Equation" r:id="rId17" imgW="876240" imgH="241200" progId="Equation.DSMT4">
                  <p:embed/>
                </p:oleObj>
              </mc:Choice>
              <mc:Fallback>
                <p:oleObj name="Equation" r:id="rId17" imgW="8762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328" y="4053011"/>
                        <a:ext cx="2314575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2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689173"/>
              </p:ext>
            </p:extLst>
          </p:nvPr>
        </p:nvGraphicFramePr>
        <p:xfrm>
          <a:off x="3454400" y="5099050"/>
          <a:ext cx="2743200" cy="530225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44528" name="Equation" r:id="rId19" imgW="1244520" imgH="241200" progId="Equation.DSMT4">
                  <p:embed/>
                </p:oleObj>
              </mc:Choice>
              <mc:Fallback>
                <p:oleObj name="Equation" r:id="rId19" imgW="12445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5099050"/>
                        <a:ext cx="274320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Rectangle 41"/>
          <p:cNvSpPr/>
          <p:nvPr/>
        </p:nvSpPr>
        <p:spPr>
          <a:xfrm>
            <a:off x="3726680" y="4179515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  <p:sp>
        <p:nvSpPr>
          <p:cNvPr id="43" name="标题 1"/>
          <p:cNvSpPr txBox="1">
            <a:spLocks/>
          </p:cNvSpPr>
          <p:nvPr/>
        </p:nvSpPr>
        <p:spPr>
          <a:xfrm>
            <a:off x="1147260" y="5043527"/>
            <a:ext cx="2041525" cy="641350"/>
          </a:xfrm>
          <a:prstGeom prst="rect">
            <a:avLst/>
          </a:prstGeom>
        </p:spPr>
        <p:txBody>
          <a:bodyPr>
            <a:normAutofit/>
          </a:bodyPr>
          <a:lstStyle>
            <a:lvl1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j-cs"/>
              </a:defRPr>
            </a:lvl1pPr>
            <a:lvl2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algn="l">
              <a:defRPr/>
            </a:pPr>
            <a:r>
              <a:rPr lang="en-US" altLang="zh-CN" sz="2800" i="1" dirty="0" smtClean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Mapping:</a:t>
            </a:r>
            <a:endParaRPr lang="en-US" sz="2000" i="1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Straight Arrow Connector 250"/>
          <p:cNvCxnSpPr>
            <a:cxnSpLocks noChangeShapeType="1"/>
          </p:cNvCxnSpPr>
          <p:nvPr/>
        </p:nvCxnSpPr>
        <p:spPr bwMode="auto">
          <a:xfrm>
            <a:off x="4102176" y="2723648"/>
            <a:ext cx="2429380" cy="3229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Arrow Connector 250"/>
          <p:cNvCxnSpPr>
            <a:cxnSpLocks noChangeShapeType="1"/>
          </p:cNvCxnSpPr>
          <p:nvPr/>
        </p:nvCxnSpPr>
        <p:spPr bwMode="auto">
          <a:xfrm>
            <a:off x="828718" y="2768521"/>
            <a:ext cx="1674689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40376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a="http://schemas.openxmlformats.org/drawingml/2006/main" xmlns:r="http://schemas.openxmlformats.org/officeDocument/2006/relationships" xmlns:p="http://schemas.openxmlformats.org/presentationml/2006/main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y+.1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" name="Object 2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1095742"/>
              </p:ext>
            </p:extLst>
          </p:nvPr>
        </p:nvGraphicFramePr>
        <p:xfrm>
          <a:off x="395536" y="1330291"/>
          <a:ext cx="3376612" cy="539750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42406" name="Equation" r:id="rId4" imgW="1422360" imgH="228600" progId="Equation.DSMT4">
                  <p:embed/>
                </p:oleObj>
              </mc:Choice>
              <mc:Fallback>
                <p:oleObj name="Equation" r:id="rId4" imgW="14223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330291"/>
                        <a:ext cx="3376612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5182451"/>
              </p:ext>
            </p:extLst>
          </p:nvPr>
        </p:nvGraphicFramePr>
        <p:xfrm>
          <a:off x="395536" y="2134276"/>
          <a:ext cx="7183438" cy="569913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42407" name="Equation" r:id="rId6" imgW="3517560" imgH="279360" progId="Equation.DSMT4">
                  <p:embed/>
                </p:oleObj>
              </mc:Choice>
              <mc:Fallback>
                <p:oleObj name="Equation" r:id="rId6" imgW="351756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2134276"/>
                        <a:ext cx="7183438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标题 1"/>
          <p:cNvSpPr txBox="1">
            <a:spLocks/>
          </p:cNvSpPr>
          <p:nvPr/>
        </p:nvSpPr>
        <p:spPr>
          <a:xfrm>
            <a:off x="6264961" y="112093"/>
            <a:ext cx="2041525" cy="641350"/>
          </a:xfrm>
          <a:prstGeom prst="rect">
            <a:avLst/>
          </a:prstGeom>
        </p:spPr>
        <p:txBody>
          <a:bodyPr>
            <a:normAutofit/>
          </a:bodyPr>
          <a:lstStyle>
            <a:lvl1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j-cs"/>
              </a:defRPr>
            </a:lvl1pPr>
            <a:lvl2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>
              <a:defRPr/>
            </a:pPr>
            <a:r>
              <a:rPr lang="en-US" altLang="zh-CN" sz="3200" i="1" dirty="0" smtClean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Formalism</a:t>
            </a:r>
            <a:endParaRPr lang="en-US" sz="2000" i="1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2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4500353"/>
              </p:ext>
            </p:extLst>
          </p:nvPr>
        </p:nvGraphicFramePr>
        <p:xfrm>
          <a:off x="2623298" y="5275819"/>
          <a:ext cx="1575636" cy="542719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42408" name="Equation" r:id="rId8" imgW="660240" imgH="228600" progId="Equation.DSMT4">
                  <p:embed/>
                </p:oleObj>
              </mc:Choice>
              <mc:Fallback>
                <p:oleObj name="Equation" r:id="rId8" imgW="6602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3298" y="5275819"/>
                        <a:ext cx="1575636" cy="5427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0024334"/>
              </p:ext>
            </p:extLst>
          </p:nvPr>
        </p:nvGraphicFramePr>
        <p:xfrm>
          <a:off x="395536" y="2979093"/>
          <a:ext cx="2085099" cy="537683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42409" name="Equation" r:id="rId10" imgW="927000" imgH="241200" progId="Equation.DSMT4">
                  <p:embed/>
                </p:oleObj>
              </mc:Choice>
              <mc:Fallback>
                <p:oleObj name="Equation" r:id="rId10" imgW="9270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2979093"/>
                        <a:ext cx="2085099" cy="5376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6713903"/>
              </p:ext>
            </p:extLst>
          </p:nvPr>
        </p:nvGraphicFramePr>
        <p:xfrm>
          <a:off x="395536" y="3680088"/>
          <a:ext cx="7582792" cy="645281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42410" name="Equation" r:id="rId12" imgW="3251160" imgH="279360" progId="Equation.DSMT4">
                  <p:embed/>
                </p:oleObj>
              </mc:Choice>
              <mc:Fallback>
                <p:oleObj name="Equation" r:id="rId12" imgW="325116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3680088"/>
                        <a:ext cx="7582792" cy="6452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5416833"/>
              </p:ext>
            </p:extLst>
          </p:nvPr>
        </p:nvGraphicFramePr>
        <p:xfrm>
          <a:off x="369888" y="4570413"/>
          <a:ext cx="1565275" cy="528637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42411" name="Equation" r:id="rId14" imgW="672840" imgH="228600" progId="Equation.DSMT4">
                  <p:embed/>
                </p:oleObj>
              </mc:Choice>
              <mc:Fallback>
                <p:oleObj name="Equation" r:id="rId14" imgW="6728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888" y="4570413"/>
                        <a:ext cx="1565275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8928583"/>
              </p:ext>
            </p:extLst>
          </p:nvPr>
        </p:nvGraphicFramePr>
        <p:xfrm>
          <a:off x="2435225" y="4530725"/>
          <a:ext cx="1449388" cy="500063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42412" name="Equation" r:id="rId16" imgW="660240" imgH="228600" progId="Equation.DSMT4">
                  <p:embed/>
                </p:oleObj>
              </mc:Choice>
              <mc:Fallback>
                <p:oleObj name="Equation" r:id="rId16" imgW="6602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5225" y="4530725"/>
                        <a:ext cx="1449388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94544" y="5367644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State variables:</a:t>
            </a:r>
            <a:endParaRPr lang="en-US" dirty="0"/>
          </a:p>
        </p:txBody>
      </p:sp>
      <p:sp>
        <p:nvSpPr>
          <p:cNvPr id="16" name="TextBox 235"/>
          <p:cNvSpPr txBox="1">
            <a:spLocks noChangeArrowheads="1"/>
          </p:cNvSpPr>
          <p:nvPr/>
        </p:nvSpPr>
        <p:spPr bwMode="auto">
          <a:xfrm>
            <a:off x="429286" y="719563"/>
            <a:ext cx="60515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>
              <a:defRPr/>
            </a:pPr>
            <a:r>
              <a:rPr lang="en-US" altLang="en-US" sz="2800" dirty="0" smtClean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Necessary derivatives </a:t>
            </a:r>
            <a:r>
              <a:rPr lang="en-US" altLang="en-US" sz="2800" baseline="30%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US" altLang="zh-CN" sz="2800" b="1" baseline="30%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0" y="6417017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06107" y="6493217"/>
            <a:ext cx="8237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*</a:t>
            </a:r>
            <a:r>
              <a:rPr lang="en-US" dirty="0" err="1">
                <a:latin typeface="Calibri" pitchFamily="34" charset="0"/>
              </a:rPr>
              <a:t>Moustafa</a:t>
            </a:r>
            <a:r>
              <a:rPr lang="en-US" dirty="0">
                <a:latin typeface="Calibri" pitchFamily="34" charset="0"/>
              </a:rPr>
              <a:t>, S. G.; Schultz, A. J.; </a:t>
            </a:r>
            <a:r>
              <a:rPr lang="en-US" dirty="0" err="1">
                <a:latin typeface="Calibri" pitchFamily="34" charset="0"/>
              </a:rPr>
              <a:t>Kofke</a:t>
            </a:r>
            <a:r>
              <a:rPr lang="en-US" dirty="0">
                <a:latin typeface="Calibri" pitchFamily="34" charset="0"/>
              </a:rPr>
              <a:t>, </a:t>
            </a:r>
            <a:r>
              <a:rPr lang="en-US" dirty="0" smtClean="0">
                <a:latin typeface="Calibri" pitchFamily="34" charset="0"/>
              </a:rPr>
              <a:t>D. 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56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a="http://schemas.openxmlformats.org/drawingml/2006/main" xmlns:r="http://schemas.openxmlformats.org/officeDocument/2006/relationships" xmlns:p="http://schemas.openxmlformats.org/presentationml/2006/main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" name="Object 2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3654918"/>
              </p:ext>
            </p:extLst>
          </p:nvPr>
        </p:nvGraphicFramePr>
        <p:xfrm>
          <a:off x="650669" y="1341447"/>
          <a:ext cx="1500997" cy="555682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46175" name="Equation" r:id="rId5" imgW="647640" imgH="241200" progId="Equation.DSMT4">
                  <p:embed/>
                </p:oleObj>
              </mc:Choice>
              <mc:Fallback>
                <p:oleObj name="Equation" r:id="rId5" imgW="6476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669" y="1341447"/>
                        <a:ext cx="1500997" cy="5556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7992829"/>
              </p:ext>
            </p:extLst>
          </p:nvPr>
        </p:nvGraphicFramePr>
        <p:xfrm>
          <a:off x="576030" y="2094457"/>
          <a:ext cx="4896092" cy="599768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46176" name="Equation" r:id="rId7" imgW="2057400" imgH="253800" progId="Equation.DSMT4">
                  <p:embed/>
                </p:oleObj>
              </mc:Choice>
              <mc:Fallback>
                <p:oleObj name="Equation" r:id="rId7" imgW="20574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030" y="2094457"/>
                        <a:ext cx="4896092" cy="5997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标题 1"/>
          <p:cNvSpPr txBox="1">
            <a:spLocks/>
          </p:cNvSpPr>
          <p:nvPr/>
        </p:nvSpPr>
        <p:spPr>
          <a:xfrm>
            <a:off x="6537374" y="155575"/>
            <a:ext cx="2041525" cy="641350"/>
          </a:xfrm>
          <a:prstGeom prst="rect">
            <a:avLst/>
          </a:prstGeom>
        </p:spPr>
        <p:txBody>
          <a:bodyPr>
            <a:normAutofit/>
          </a:bodyPr>
          <a:lstStyle>
            <a:lvl1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j-cs"/>
              </a:defRPr>
            </a:lvl1pPr>
            <a:lvl2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>
              <a:defRPr/>
            </a:pPr>
            <a:r>
              <a:rPr lang="en-US" altLang="zh-CN" sz="3200" i="1" dirty="0" smtClean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Formalism</a:t>
            </a:r>
            <a:endParaRPr lang="en-US" sz="2800" i="1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235"/>
          <p:cNvSpPr txBox="1">
            <a:spLocks noChangeArrowheads="1"/>
          </p:cNvSpPr>
          <p:nvPr/>
        </p:nvSpPr>
        <p:spPr bwMode="auto">
          <a:xfrm>
            <a:off x="429286" y="719563"/>
            <a:ext cx="60515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>
              <a:defRPr/>
            </a:pPr>
            <a:r>
              <a:rPr lang="en-US" altLang="en-US" sz="2800" dirty="0" smtClean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Jacobian </a:t>
            </a:r>
            <a:r>
              <a:rPr lang="en-US" altLang="en-US" sz="2800" baseline="30%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US" altLang="zh-CN" sz="2800" b="1" baseline="30%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643383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06107" y="6510032"/>
            <a:ext cx="8237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*</a:t>
            </a:r>
            <a:r>
              <a:rPr lang="en-US" dirty="0" err="1">
                <a:latin typeface="Calibri" pitchFamily="34" charset="0"/>
              </a:rPr>
              <a:t>Moustafa</a:t>
            </a:r>
            <a:r>
              <a:rPr lang="en-US" dirty="0">
                <a:latin typeface="Calibri" pitchFamily="34" charset="0"/>
              </a:rPr>
              <a:t>, S. G.; Schultz, A. J.; </a:t>
            </a:r>
            <a:r>
              <a:rPr lang="en-US" dirty="0" err="1">
                <a:latin typeface="Calibri" pitchFamily="34" charset="0"/>
              </a:rPr>
              <a:t>Kofke</a:t>
            </a:r>
            <a:r>
              <a:rPr lang="en-US" dirty="0">
                <a:latin typeface="Calibri" pitchFamily="34" charset="0"/>
              </a:rPr>
              <a:t>, </a:t>
            </a:r>
            <a:r>
              <a:rPr lang="en-US" dirty="0" smtClean="0">
                <a:latin typeface="Calibri" pitchFamily="34" charset="0"/>
              </a:rPr>
              <a:t>D.  2015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09318" y="2900185"/>
            <a:ext cx="1935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Mapping satisfies </a:t>
            </a:r>
            <a:endParaRPr lang="en-US" dirty="0"/>
          </a:p>
        </p:txBody>
      </p:sp>
      <p:graphicFrame>
        <p:nvGraphicFramePr>
          <p:cNvPr id="22" name="Object 2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97778"/>
              </p:ext>
            </p:extLst>
          </p:nvPr>
        </p:nvGraphicFramePr>
        <p:xfrm>
          <a:off x="1229432" y="3306087"/>
          <a:ext cx="4048125" cy="949325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46177" name="Equation" r:id="rId9" imgW="1841400" imgH="431640" progId="Equation.DSMT4">
                  <p:embed/>
                </p:oleObj>
              </mc:Choice>
              <mc:Fallback>
                <p:oleObj name="Equation" r:id="rId9" imgW="18414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9432" y="3306087"/>
                        <a:ext cx="4048125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2"/>
          <p:cNvSpPr/>
          <p:nvPr/>
        </p:nvSpPr>
        <p:spPr>
          <a:xfrm>
            <a:off x="719061" y="4371724"/>
            <a:ext cx="641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With</a:t>
            </a:r>
            <a:endParaRPr lang="en-US" dirty="0"/>
          </a:p>
        </p:txBody>
      </p:sp>
      <p:graphicFrame>
        <p:nvGraphicFramePr>
          <p:cNvPr id="24" name="Object 2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8760230"/>
              </p:ext>
            </p:extLst>
          </p:nvPr>
        </p:nvGraphicFramePr>
        <p:xfrm>
          <a:off x="1782763" y="4670425"/>
          <a:ext cx="2268537" cy="327025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46178" name="Equation" r:id="rId11" imgW="1409400" imgH="203040" progId="Equation.DSMT4">
                  <p:embed/>
                </p:oleObj>
              </mc:Choice>
              <mc:Fallback>
                <p:oleObj name="Equation" r:id="rId11" imgW="14094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2763" y="4670425"/>
                        <a:ext cx="2268537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2838336"/>
              </p:ext>
            </p:extLst>
          </p:nvPr>
        </p:nvGraphicFramePr>
        <p:xfrm>
          <a:off x="1795463" y="5133975"/>
          <a:ext cx="3519487" cy="661988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46179" name="Equation" r:id="rId13" imgW="2438280" imgH="457200" progId="Equation.DSMT4">
                  <p:embed/>
                </p:oleObj>
              </mc:Choice>
              <mc:Fallback>
                <p:oleObj name="Equation" r:id="rId13" imgW="24382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463" y="5133975"/>
                        <a:ext cx="3519487" cy="66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4596327"/>
              </p:ext>
            </p:extLst>
          </p:nvPr>
        </p:nvGraphicFramePr>
        <p:xfrm>
          <a:off x="5652120" y="3585496"/>
          <a:ext cx="2268537" cy="306388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46180" name="Equation" r:id="rId15" imgW="1409400" imgH="190440" progId="Equation.DSMT4">
                  <p:embed/>
                </p:oleObj>
              </mc:Choice>
              <mc:Fallback>
                <p:oleObj name="Equation" r:id="rId15" imgW="140940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3585496"/>
                        <a:ext cx="2268537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2938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a="http://schemas.openxmlformats.org/drawingml/2006/main" xmlns:r="http://schemas.openxmlformats.org/officeDocument/2006/relationships" xmlns:p="http://schemas.openxmlformats.org/presentationml/2006/main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purl.oclc.org/ooxml/drawingml/main" xmlns:r="http://purl.oclc.org/ooxml/officeDocument/relationships" xmlns:p="http://purl.oclc.org/ooxml/presentationml/main">
  <p:tag name="MMPROD_NEXTUNIQUEID" val="10015"/>
  <p:tag name="MMPROD_UIDATA" val="&lt;database version=&quot;7.0&quot;&gt;&lt;object type=&quot;1&quot; unique_id=&quot;10001&quot;&gt;&lt;object type=&quot;8&quot; unique_id=&quot;23471&quot;&gt;&lt;/object&gt;&lt;object type=&quot;2&quot; unique_id=&quot;23472&quot;&gt;&lt;object type=&quot;3&quot; unique_id=&quot;23474&quot;&gt;&lt;property id=&quot;20148&quot; value=&quot;5&quot;/&gt;&lt;property id=&quot;20300&quot; value=&quot;幻灯片 2&quot;/&gt;&lt;property id=&quot;20307&quot; value=&quot;286&quot;/&gt;&lt;/object&gt;&lt;object type=&quot;3&quot; unique_id=&quot;23475&quot;&gt;&lt;property id=&quot;20148&quot; value=&quot;5&quot;/&gt;&lt;property id=&quot;20300&quot; value=&quot;幻灯片 3&quot;/&gt;&lt;property id=&quot;20307&quot; value=&quot;313&quot;/&gt;&lt;/object&gt;&lt;object type=&quot;3&quot; unique_id=&quot;23476&quot;&gt;&lt;property id=&quot;20148&quot; value=&quot;5&quot;/&gt;&lt;property id=&quot;20300&quot; value=&quot;幻灯片 4&quot;/&gt;&lt;property id=&quot;20307&quot; value=&quot;257&quot;/&gt;&lt;/object&gt;&lt;object type=&quot;3&quot; unique_id=&quot;23477&quot;&gt;&lt;property id=&quot;20148&quot; value=&quot;5&quot;/&gt;&lt;property id=&quot;20300&quot; value=&quot;幻灯片 5&quot;/&gt;&lt;property id=&quot;20307&quot; value=&quot;306&quot;/&gt;&lt;/object&gt;&lt;object type=&quot;3&quot; unique_id=&quot;23478&quot;&gt;&lt;property id=&quot;20148&quot; value=&quot;5&quot;/&gt;&lt;property id=&quot;20300&quot; value=&quot;幻灯片 6&quot;/&gt;&lt;property id=&quot;20307&quot; value=&quot;263&quot;/&gt;&lt;/object&gt;&lt;object type=&quot;3&quot; unique_id=&quot;23479&quot;&gt;&lt;property id=&quot;20148&quot; value=&quot;5&quot;/&gt;&lt;property id=&quot;20300&quot; value=&quot;幻灯片 7&quot;/&gt;&lt;property id=&quot;20307&quot; value=&quot;266&quot;/&gt;&lt;/object&gt;&lt;object type=&quot;3&quot; unique_id=&quot;23480&quot;&gt;&lt;property id=&quot;20148&quot; value=&quot;5&quot;/&gt;&lt;property id=&quot;20300&quot; value=&quot;幻灯片 8&quot;/&gt;&lt;property id=&quot;20307&quot; value=&quot;276&quot;/&gt;&lt;/object&gt;&lt;object type=&quot;3&quot; unique_id=&quot;23481&quot;&gt;&lt;property id=&quot;20148&quot; value=&quot;5&quot;/&gt;&lt;property id=&quot;20300&quot; value=&quot;幻灯片 9&quot;/&gt;&lt;property id=&quot;20307&quot; value=&quot;279&quot;/&gt;&lt;/object&gt;&lt;object type=&quot;3&quot; unique_id=&quot;23482&quot;&gt;&lt;property id=&quot;20148&quot; value=&quot;5&quot;/&gt;&lt;property id=&quot;20300&quot; value=&quot;幻灯片 10&quot;/&gt;&lt;property id=&quot;20307&quot; value=&quot;277&quot;/&gt;&lt;/object&gt;&lt;object type=&quot;3&quot; unique_id=&quot;23483&quot;&gt;&lt;property id=&quot;20148&quot; value=&quot;5&quot;/&gt;&lt;property id=&quot;20300&quot; value=&quot;幻灯片 11&quot;/&gt;&lt;property id=&quot;20307&quot; value=&quot;284&quot;/&gt;&lt;/object&gt;&lt;object type=&quot;3&quot; unique_id=&quot;23484&quot;&gt;&lt;property id=&quot;20148&quot; value=&quot;5&quot;/&gt;&lt;property id=&quot;20300&quot; value=&quot;幻灯片 12&quot;/&gt;&lt;property id=&quot;20307&quot; value=&quot;287&quot;/&gt;&lt;/object&gt;&lt;object type=&quot;3&quot; unique_id=&quot;23485&quot;&gt;&lt;property id=&quot;20148&quot; value=&quot;5&quot;/&gt;&lt;property id=&quot;20300&quot; value=&quot;幻灯片 13&quot;/&gt;&lt;property id=&quot;20307&quot; value=&quot;288&quot;/&gt;&lt;/object&gt;&lt;object type=&quot;3&quot; unique_id=&quot;23486&quot;&gt;&lt;property id=&quot;20148&quot; value=&quot;5&quot;/&gt;&lt;property id=&quot;20300&quot; value=&quot;幻灯片 14&quot;/&gt;&lt;property id=&quot;20307&quot; value=&quot;269&quot;/&gt;&lt;/object&gt;&lt;object type=&quot;3&quot; unique_id=&quot;23487&quot;&gt;&lt;property id=&quot;20148&quot; value=&quot;5&quot;/&gt;&lt;property id=&quot;20300&quot; value=&quot;幻灯片 15&quot;/&gt;&lt;property id=&quot;20307&quot; value=&quot;289&quot;/&gt;&lt;/object&gt;&lt;object type=&quot;3&quot; unique_id=&quot;23488&quot;&gt;&lt;property id=&quot;20148&quot; value=&quot;5&quot;/&gt;&lt;property id=&quot;20300&quot; value=&quot;幻灯片 16&quot;/&gt;&lt;property id=&quot;20307&quot; value=&quot;291&quot;/&gt;&lt;/object&gt;&lt;object type=&quot;3&quot; unique_id=&quot;23489&quot;&gt;&lt;property id=&quot;20148&quot; value=&quot;5&quot;/&gt;&lt;property id=&quot;20300&quot; value=&quot;幻灯片 17&quot;/&gt;&lt;property id=&quot;20307&quot; value=&quot;293&quot;/&gt;&lt;/object&gt;&lt;object type=&quot;3&quot; unique_id=&quot;23490&quot;&gt;&lt;property id=&quot;20148&quot; value=&quot;5&quot;/&gt;&lt;property id=&quot;20300&quot; value=&quot;幻灯片 18&quot;/&gt;&lt;property id=&quot;20307&quot; value=&quot;295&quot;/&gt;&lt;/object&gt;&lt;object type=&quot;3&quot; unique_id=&quot;23491&quot;&gt;&lt;property id=&quot;20148&quot; value=&quot;5&quot;/&gt;&lt;property id=&quot;20300&quot; value=&quot;幻灯片 19&quot;/&gt;&lt;property id=&quot;20307&quot; value=&quot;296&quot;/&gt;&lt;/object&gt;&lt;object type=&quot;3&quot; unique_id=&quot;23492&quot;&gt;&lt;property id=&quot;20148&quot; value=&quot;5&quot;/&gt;&lt;property id=&quot;20300&quot; value=&quot;幻灯片 20&quot;/&gt;&lt;property id=&quot;20307&quot; value=&quot;297&quot;/&gt;&lt;/object&gt;&lt;object type=&quot;3&quot; unique_id=&quot;23493&quot;&gt;&lt;property id=&quot;20148&quot; value=&quot;5&quot;/&gt;&lt;property id=&quot;20300&quot; value=&quot;幻灯片 21&quot;/&gt;&lt;property id=&quot;20307&quot; value=&quot;301&quot;/&gt;&lt;/object&gt;&lt;object type=&quot;3&quot; unique_id=&quot;23494&quot;&gt;&lt;property id=&quot;20148&quot; value=&quot;5&quot;/&gt;&lt;property id=&quot;20300&quot; value=&quot;幻灯片 22&quot;/&gt;&lt;property id=&quot;20307&quot; value=&quot;302&quot;/&gt;&lt;/object&gt;&lt;object type=&quot;3&quot; unique_id=&quot;23495&quot;&gt;&lt;property id=&quot;20148&quot; value=&quot;5&quot;/&gt;&lt;property id=&quot;20300&quot; value=&quot;幻灯片 23&quot;/&gt;&lt;property id=&quot;20307&quot; value=&quot;303&quot;/&gt;&lt;/object&gt;&lt;object type=&quot;3&quot; unique_id=&quot;23496&quot;&gt;&lt;property id=&quot;20148&quot; value=&quot;5&quot;/&gt;&lt;property id=&quot;20300&quot; value=&quot;幻灯片 24&quot;/&gt;&lt;property id=&quot;20307&quot; value=&quot;304&quot;/&gt;&lt;/object&gt;&lt;object type=&quot;3&quot; unique_id=&quot;23497&quot;&gt;&lt;property id=&quot;20148&quot; value=&quot;5&quot;/&gt;&lt;property id=&quot;20300&quot; value=&quot;幻灯片 25&quot;/&gt;&lt;property id=&quot;20307&quot; value=&quot;305&quot;/&gt;&lt;/object&gt;&lt;object type=&quot;3&quot; unique_id=&quot;23498&quot;&gt;&lt;property id=&quot;20148&quot; value=&quot;5&quot;/&gt;&lt;property id=&quot;20300&quot; value=&quot;幻灯片 26&quot;/&gt;&lt;property id=&quot;20307&quot; value=&quot;256&quot;/&gt;&lt;/object&gt;&lt;object type=&quot;3&quot; unique_id=&quot;23499&quot;&gt;&lt;property id=&quot;20148&quot; value=&quot;5&quot;/&gt;&lt;property id=&quot;20300&quot; value=&quot;幻灯片 27&quot;/&gt;&lt;property id=&quot;20307&quot; value=&quot;308&quot;/&gt;&lt;/object&gt;&lt;object type=&quot;3&quot; unique_id=&quot;23500&quot;&gt;&lt;property id=&quot;20148&quot; value=&quot;5&quot;/&gt;&lt;property id=&quot;20300&quot; value=&quot;幻灯片 28&quot;/&gt;&lt;property id=&quot;20307&quot; value=&quot;307&quot;/&gt;&lt;/object&gt;&lt;object type=&quot;3&quot; unique_id=&quot;23502&quot;&gt;&lt;property id=&quot;20148&quot; value=&quot;5&quot;/&gt;&lt;property id=&quot;20300&quot; value=&quot;幻灯片 30&quot;/&gt;&lt;property id=&quot;20307&quot; value=&quot;314&quot;/&gt;&lt;/object&gt;&lt;object type=&quot;3&quot; unique_id=&quot;23951&quot;&gt;&lt;property id=&quot;20148&quot; value=&quot;5&quot;/&gt;&lt;property id=&quot;20300&quot; value=&quot;幻灯片 1&quot;/&gt;&lt;property id=&quot;20307&quot; value=&quot;315&quot;/&gt;&lt;/object&gt;&lt;object type=&quot;3&quot; unique_id=&quot;23952&quot;&gt;&lt;property id=&quot;20148&quot; value=&quot;5&quot;/&gt;&lt;property id=&quot;20300&quot; value=&quot;幻灯片 29&quot;/&gt;&lt;property id=&quot;20307&quot; value=&quot;316&quot;/&gt;&lt;/object&gt;&lt;/object&gt;&lt;/object&gt;&lt;/database&gt;"/>
  <p:tag name="SECTOMILLISECCONVERTED" val="1"/>
</p:tagLst>
</file>

<file path=ppt/theme/theme1.xml><?xml version="1.0" encoding="utf-8"?>
<a:theme xmlns:a="http://purl.oclc.org/ooxml/drawingml/main" name="6_Office 主题">
  <a:themeElements>
    <a:clrScheme name="6_Office 主题 1">
      <a:dk1>
        <a:srgbClr val="0C0C0C"/>
      </a:dk1>
      <a:lt1>
        <a:srgbClr val="FFFFFF"/>
      </a:lt1>
      <a:dk2>
        <a:srgbClr val="DF9603"/>
      </a:dk2>
      <a:lt2>
        <a:srgbClr val="CFCFCF"/>
      </a:lt2>
      <a:accent1>
        <a:srgbClr val="573615"/>
      </a:accent1>
      <a:accent2>
        <a:srgbClr val="8A5832"/>
      </a:accent2>
      <a:accent3>
        <a:srgbClr val="FFFFFF"/>
      </a:accent3>
      <a:accent4>
        <a:srgbClr val="090909"/>
      </a:accent4>
      <a:accent5>
        <a:srgbClr val="B4AEAA"/>
      </a:accent5>
      <a:accent6>
        <a:srgbClr val="7D4F2C"/>
      </a:accent6>
      <a:hlink>
        <a:srgbClr val="B57139"/>
      </a:hlink>
      <a:folHlink>
        <a:srgbClr val="DE975C"/>
      </a:folHlink>
    </a:clrScheme>
    <a:fontScheme name="6_Office 主题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l="50%" t="-80%" r="50%" b="1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l="50%" t="50%" r="50%" b="50%"/>
          </a:path>
        </a:gradFill>
      </a:bgFillStyleLst>
    </a:fmtScheme>
  </a:themeElements>
  <a:objectDefaults/>
  <a:extraClrSchemeLst>
    <a:extraClrScheme>
      <a:clrScheme name="6_Office 主题 1">
        <a:dk1>
          <a:srgbClr val="0C0C0C"/>
        </a:dk1>
        <a:lt1>
          <a:srgbClr val="FFFFFF"/>
        </a:lt1>
        <a:dk2>
          <a:srgbClr val="DF9603"/>
        </a:dk2>
        <a:lt2>
          <a:srgbClr val="CFCFCF"/>
        </a:lt2>
        <a:accent1>
          <a:srgbClr val="573615"/>
        </a:accent1>
        <a:accent2>
          <a:srgbClr val="8A5832"/>
        </a:accent2>
        <a:accent3>
          <a:srgbClr val="FFFFFF"/>
        </a:accent3>
        <a:accent4>
          <a:srgbClr val="090909"/>
        </a:accent4>
        <a:accent5>
          <a:srgbClr val="B4AEAA"/>
        </a:accent5>
        <a:accent6>
          <a:srgbClr val="7D4F2C"/>
        </a:accent6>
        <a:hlink>
          <a:srgbClr val="B57139"/>
        </a:hlink>
        <a:folHlink>
          <a:srgbClr val="DE975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purl.oclc.org/ooxml/drawingml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l="50%" t="-80%" r="50%" b="1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l="50%" t="50%" r="50%" b="50%"/>
          </a:path>
        </a:gradFill>
      </a:bgFillStyleLst>
    </a:fmtScheme>
  </a:themeElements>
  <a:objectDefaults/>
  <a:extraClrSchemeLst/>
</a:theme>
</file>

<file path=docProps/app.xml><?xml version="1.0" encoding="utf-8"?>
<Properties xmlns="http://purl.oclc.org/ooxml/officeDocument/extendedProperties" xmlns:vt="http://purl.oclc.org/ooxml/officeDocument/docPropsVTypes">
  <Template/>
  <TotalTime>3372</TotalTime>
  <Words>953</Words>
  <Application>Microsoft Office PowerPoint</Application>
  <PresentationFormat>On-screen Show (4:3)</PresentationFormat>
  <Paragraphs>242</Paragraphs>
  <Slides>20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4" baseType="lpstr">
      <vt:lpstr>MS PGothic</vt:lpstr>
      <vt:lpstr>华文隶书</vt:lpstr>
      <vt:lpstr>宋体</vt:lpstr>
      <vt:lpstr>微软雅黑</vt:lpstr>
      <vt:lpstr>楷体_GB2312</vt:lpstr>
      <vt:lpstr>黑体</vt:lpstr>
      <vt:lpstr>Arial</vt:lpstr>
      <vt:lpstr>Calibri</vt:lpstr>
      <vt:lpstr>Times</vt:lpstr>
      <vt:lpstr>Times New Roman</vt:lpstr>
      <vt:lpstr>Wingdings</vt:lpstr>
      <vt:lpstr>6_Office 主题</vt:lpstr>
      <vt:lpstr>Equation</vt:lpstr>
      <vt:lpstr>MathType 6.0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www.ruideppt.net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中国风PPT模板</dc:title>
  <dc:creator>可可</dc:creator>
  <cp:lastModifiedBy>weisong lin</cp:lastModifiedBy>
  <cp:revision>528</cp:revision>
  <dcterms:created xsi:type="dcterms:W3CDTF">2009-05-26T13:54:09Z</dcterms:created>
  <dcterms:modified xsi:type="dcterms:W3CDTF">2016-04-14T20:41:09Z</dcterms:modified>
</cp:coreProperties>
</file>