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353" r:id="rId7"/>
    <p:sldId id="352" r:id="rId8"/>
    <p:sldId id="262" r:id="rId9"/>
    <p:sldId id="263" r:id="rId10"/>
    <p:sldId id="34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F5708-5CA8-451F-A604-95828C793BF8}" v="304" dt="2025-09-22T10:17:28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jie XU" userId="ea0b4f74acb1b7dd" providerId="LiveId" clId="{E3F3FD07-E95C-4855-9FBD-847F41C52CA8}"/>
    <pc:docChg chg="undo custSel addSld delSld modSld sldOrd">
      <pc:chgData name="Ruijie XU" userId="ea0b4f74acb1b7dd" providerId="LiveId" clId="{E3F3FD07-E95C-4855-9FBD-847F41C52CA8}" dt="2025-09-22T10:17:42.623" v="1814" actId="1076"/>
      <pc:docMkLst>
        <pc:docMk/>
      </pc:docMkLst>
      <pc:sldChg chg="modSp add mod">
        <pc:chgData name="Ruijie XU" userId="ea0b4f74acb1b7dd" providerId="LiveId" clId="{E3F3FD07-E95C-4855-9FBD-847F41C52CA8}" dt="2025-09-22T06:56:35.205" v="52" actId="20577"/>
        <pc:sldMkLst>
          <pc:docMk/>
          <pc:sldMk cId="0" sldId="256"/>
        </pc:sldMkLst>
        <pc:spChg chg="mod">
          <ac:chgData name="Ruijie XU" userId="ea0b4f74acb1b7dd" providerId="LiveId" clId="{E3F3FD07-E95C-4855-9FBD-847F41C52CA8}" dt="2025-09-22T06:53:53.118" v="1" actId="2711"/>
          <ac:spMkLst>
            <pc:docMk/>
            <pc:sldMk cId="0" sldId="256"/>
            <ac:spMk id="13" creationId="{00000000-0000-0000-0000-000000000000}"/>
          </ac:spMkLst>
        </pc:spChg>
        <pc:spChg chg="mod">
          <ac:chgData name="Ruijie XU" userId="ea0b4f74acb1b7dd" providerId="LiveId" clId="{E3F3FD07-E95C-4855-9FBD-847F41C52CA8}" dt="2025-09-22T06:53:53.118" v="1" actId="2711"/>
          <ac:spMkLst>
            <pc:docMk/>
            <pc:sldMk cId="0" sldId="256"/>
            <ac:spMk id="14" creationId="{00000000-0000-0000-0000-000000000000}"/>
          </ac:spMkLst>
        </pc:spChg>
        <pc:spChg chg="mod">
          <ac:chgData name="Ruijie XU" userId="ea0b4f74acb1b7dd" providerId="LiveId" clId="{E3F3FD07-E95C-4855-9FBD-847F41C52CA8}" dt="2025-09-22T06:53:53.118" v="1" actId="2711"/>
          <ac:spMkLst>
            <pc:docMk/>
            <pc:sldMk cId="0" sldId="256"/>
            <ac:spMk id="18" creationId="{00000000-0000-0000-0000-000000000000}"/>
          </ac:spMkLst>
        </pc:spChg>
        <pc:spChg chg="mod">
          <ac:chgData name="Ruijie XU" userId="ea0b4f74acb1b7dd" providerId="LiveId" clId="{E3F3FD07-E95C-4855-9FBD-847F41C52CA8}" dt="2025-09-22T06:53:53.118" v="1" actId="2711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uijie XU" userId="ea0b4f74acb1b7dd" providerId="LiveId" clId="{E3F3FD07-E95C-4855-9FBD-847F41C52CA8}" dt="2025-09-22T06:53:53.118" v="1" actId="2711"/>
          <ac:spMkLst>
            <pc:docMk/>
            <pc:sldMk cId="0" sldId="256"/>
            <ac:spMk id="23" creationId="{00000000-0000-0000-0000-000000000000}"/>
          </ac:spMkLst>
        </pc:spChg>
        <pc:spChg chg="mod">
          <ac:chgData name="Ruijie XU" userId="ea0b4f74acb1b7dd" providerId="LiveId" clId="{E3F3FD07-E95C-4855-9FBD-847F41C52CA8}" dt="2025-09-22T06:53:53.118" v="1" actId="2711"/>
          <ac:spMkLst>
            <pc:docMk/>
            <pc:sldMk cId="0" sldId="256"/>
            <ac:spMk id="35" creationId="{00000000-0000-0000-0000-000000000000}"/>
          </ac:spMkLst>
        </pc:spChg>
        <pc:spChg chg="mod">
          <ac:chgData name="Ruijie XU" userId="ea0b4f74acb1b7dd" providerId="LiveId" clId="{E3F3FD07-E95C-4855-9FBD-847F41C52CA8}" dt="2025-09-22T06:53:53.118" v="1" actId="2711"/>
          <ac:spMkLst>
            <pc:docMk/>
            <pc:sldMk cId="0" sldId="256"/>
            <ac:spMk id="43" creationId="{00000000-0000-0000-0000-000000000000}"/>
          </ac:spMkLst>
        </pc:spChg>
        <pc:spChg chg="mod">
          <ac:chgData name="Ruijie XU" userId="ea0b4f74acb1b7dd" providerId="LiveId" clId="{E3F3FD07-E95C-4855-9FBD-847F41C52CA8}" dt="2025-09-22T06:53:53.118" v="1" actId="2711"/>
          <ac:spMkLst>
            <pc:docMk/>
            <pc:sldMk cId="0" sldId="256"/>
            <ac:spMk id="44" creationId="{00000000-0000-0000-0000-000000000000}"/>
          </ac:spMkLst>
        </pc:spChg>
        <pc:spChg chg="mod">
          <ac:chgData name="Ruijie XU" userId="ea0b4f74acb1b7dd" providerId="LiveId" clId="{E3F3FD07-E95C-4855-9FBD-847F41C52CA8}" dt="2025-09-22T06:56:35.205" v="52" actId="20577"/>
          <ac:spMkLst>
            <pc:docMk/>
            <pc:sldMk cId="0" sldId="256"/>
            <ac:spMk id="48" creationId="{00000000-0000-0000-0000-000000000000}"/>
          </ac:spMkLst>
        </pc:spChg>
        <pc:spChg chg="mod">
          <ac:chgData name="Ruijie XU" userId="ea0b4f74acb1b7dd" providerId="LiveId" clId="{E3F3FD07-E95C-4855-9FBD-847F41C52CA8}" dt="2025-09-22T06:54:58.279" v="41" actId="20577"/>
          <ac:spMkLst>
            <pc:docMk/>
            <pc:sldMk cId="0" sldId="256"/>
            <ac:spMk id="50" creationId="{00000000-0000-0000-0000-000000000000}"/>
          </ac:spMkLst>
        </pc:spChg>
        <pc:spChg chg="mod">
          <ac:chgData name="Ruijie XU" userId="ea0b4f74acb1b7dd" providerId="LiveId" clId="{E3F3FD07-E95C-4855-9FBD-847F41C52CA8}" dt="2025-09-22T06:53:53.118" v="1" actId="2711"/>
          <ac:spMkLst>
            <pc:docMk/>
            <pc:sldMk cId="0" sldId="256"/>
            <ac:spMk id="57" creationId="{00000000-0000-0000-0000-000000000000}"/>
          </ac:spMkLst>
        </pc:spChg>
      </pc:sldChg>
      <pc:sldChg chg="modSp mod">
        <pc:chgData name="Ruijie XU" userId="ea0b4f74acb1b7dd" providerId="LiveId" clId="{E3F3FD07-E95C-4855-9FBD-847F41C52CA8}" dt="2025-09-22T07:35:23.835" v="377" actId="1076"/>
        <pc:sldMkLst>
          <pc:docMk/>
          <pc:sldMk cId="1202733833" sldId="257"/>
        </pc:sldMkLst>
        <pc:spChg chg="mod">
          <ac:chgData name="Ruijie XU" userId="ea0b4f74acb1b7dd" providerId="LiveId" clId="{E3F3FD07-E95C-4855-9FBD-847F41C52CA8}" dt="2025-09-22T07:35:23.835" v="377" actId="1076"/>
          <ac:spMkLst>
            <pc:docMk/>
            <pc:sldMk cId="1202733833" sldId="257"/>
            <ac:spMk id="4" creationId="{34C5D95F-53F9-87EF-5E90-E264DE844019}"/>
          </ac:spMkLst>
        </pc:spChg>
      </pc:sldChg>
      <pc:sldChg chg="addSp delSp modSp add mod">
        <pc:chgData name="Ruijie XU" userId="ea0b4f74acb1b7dd" providerId="LiveId" clId="{E3F3FD07-E95C-4855-9FBD-847F41C52CA8}" dt="2025-09-22T09:42:59.957" v="840" actId="113"/>
        <pc:sldMkLst>
          <pc:docMk/>
          <pc:sldMk cId="0" sldId="258"/>
        </pc:sldMkLst>
        <pc:spChg chg="del mod topLv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15" creationId="{722223C0-6943-DCEA-F6E3-985EAA0E65D8}"/>
          </ac:spMkLst>
        </pc:spChg>
        <pc:spChg chg="del">
          <ac:chgData name="Ruijie XU" userId="ea0b4f74acb1b7dd" providerId="LiveId" clId="{E3F3FD07-E95C-4855-9FBD-847F41C52CA8}" dt="2025-09-22T08:41:59.081" v="521" actId="478"/>
          <ac:spMkLst>
            <pc:docMk/>
            <pc:sldMk cId="0" sldId="258"/>
            <ac:spMk id="25" creationId="{00000000-0000-0000-0000-000000000000}"/>
          </ac:spMkLst>
        </pc:spChg>
        <pc:spChg chg="mod">
          <ac:chgData name="Ruijie XU" userId="ea0b4f74acb1b7dd" providerId="LiveId" clId="{E3F3FD07-E95C-4855-9FBD-847F41C52CA8}" dt="2025-09-22T08:44:58.834" v="558" actId="20577"/>
          <ac:spMkLst>
            <pc:docMk/>
            <pc:sldMk cId="0" sldId="258"/>
            <ac:spMk id="31" creationId="{00000000-0000-0000-0000-000000000000}"/>
          </ac:spMkLst>
        </pc:spChg>
        <pc:spChg chg="del">
          <ac:chgData name="Ruijie XU" userId="ea0b4f74acb1b7dd" providerId="LiveId" clId="{E3F3FD07-E95C-4855-9FBD-847F41C52CA8}" dt="2025-09-22T08:45:30.713" v="561" actId="478"/>
          <ac:spMkLst>
            <pc:docMk/>
            <pc:sldMk cId="0" sldId="258"/>
            <ac:spMk id="32" creationId="{00000000-0000-0000-0000-000000000000}"/>
          </ac:spMkLst>
        </pc:spChg>
        <pc:spChg chg="del">
          <ac:chgData name="Ruijie XU" userId="ea0b4f74acb1b7dd" providerId="LiveId" clId="{E3F3FD07-E95C-4855-9FBD-847F41C52CA8}" dt="2025-09-22T08:45:30.713" v="561" actId="478"/>
          <ac:spMkLst>
            <pc:docMk/>
            <pc:sldMk cId="0" sldId="258"/>
            <ac:spMk id="33" creationId="{00000000-0000-0000-0000-000000000000}"/>
          </ac:spMkLst>
        </pc:spChg>
        <pc:spChg chg="del">
          <ac:chgData name="Ruijie XU" userId="ea0b4f74acb1b7dd" providerId="LiveId" clId="{E3F3FD07-E95C-4855-9FBD-847F41C52CA8}" dt="2025-09-22T08:45:30.713" v="561" actId="478"/>
          <ac:spMkLst>
            <pc:docMk/>
            <pc:sldMk cId="0" sldId="258"/>
            <ac:spMk id="34" creationId="{00000000-0000-0000-0000-000000000000}"/>
          </ac:spMkLst>
        </pc:spChg>
        <pc:spChg chg="del">
          <ac:chgData name="Ruijie XU" userId="ea0b4f74acb1b7dd" providerId="LiveId" clId="{E3F3FD07-E95C-4855-9FBD-847F41C52CA8}" dt="2025-09-22T08:45:30.713" v="561" actId="478"/>
          <ac:spMkLst>
            <pc:docMk/>
            <pc:sldMk cId="0" sldId="258"/>
            <ac:spMk id="35" creationId="{00000000-0000-0000-0000-000000000000}"/>
          </ac:spMkLst>
        </pc:spChg>
        <pc:spChg chg="del">
          <ac:chgData name="Ruijie XU" userId="ea0b4f74acb1b7dd" providerId="LiveId" clId="{E3F3FD07-E95C-4855-9FBD-847F41C52CA8}" dt="2025-09-22T08:45:30.713" v="561" actId="478"/>
          <ac:spMkLst>
            <pc:docMk/>
            <pc:sldMk cId="0" sldId="258"/>
            <ac:spMk id="36" creationId="{00000000-0000-0000-0000-000000000000}"/>
          </ac:spMkLst>
        </pc:spChg>
        <pc:spChg chg="del">
          <ac:chgData name="Ruijie XU" userId="ea0b4f74acb1b7dd" providerId="LiveId" clId="{E3F3FD07-E95C-4855-9FBD-847F41C52CA8}" dt="2025-09-22T08:45:30.713" v="561" actId="478"/>
          <ac:spMkLst>
            <pc:docMk/>
            <pc:sldMk cId="0" sldId="258"/>
            <ac:spMk id="37" creationId="{00000000-0000-0000-0000-000000000000}"/>
          </ac:spMkLst>
        </pc:spChg>
        <pc:spChg chg="del">
          <ac:chgData name="Ruijie XU" userId="ea0b4f74acb1b7dd" providerId="LiveId" clId="{E3F3FD07-E95C-4855-9FBD-847F41C52CA8}" dt="2025-09-22T08:45:30.713" v="561" actId="478"/>
          <ac:spMkLst>
            <pc:docMk/>
            <pc:sldMk cId="0" sldId="258"/>
            <ac:spMk id="38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8:44:59.857" v="560"/>
          <ac:spMkLst>
            <pc:docMk/>
            <pc:sldMk cId="0" sldId="258"/>
            <ac:spMk id="39" creationId="{00000000-0000-0000-0000-000000000000}"/>
          </ac:spMkLst>
        </pc:spChg>
        <pc:spChg chg="mod">
          <ac:chgData name="Ruijie XU" userId="ea0b4f74acb1b7dd" providerId="LiveId" clId="{E3F3FD07-E95C-4855-9FBD-847F41C52CA8}" dt="2025-09-22T08:46:05.960" v="572" actId="164"/>
          <ac:spMkLst>
            <pc:docMk/>
            <pc:sldMk cId="0" sldId="258"/>
            <ac:spMk id="49" creationId="{06CB6364-6E4C-3F6D-892E-BCA2C8BB6041}"/>
          </ac:spMkLst>
        </pc:spChg>
        <pc:spChg chg="mod topLvl">
          <ac:chgData name="Ruijie XU" userId="ea0b4f74acb1b7dd" providerId="LiveId" clId="{E3F3FD07-E95C-4855-9FBD-847F41C52CA8}" dt="2025-09-22T08:45:52.021" v="568" actId="165"/>
          <ac:spMkLst>
            <pc:docMk/>
            <pc:sldMk cId="0" sldId="258"/>
            <ac:spMk id="52" creationId="{B0D42AAE-452E-AB16-BF8D-26696CAEDF1A}"/>
          </ac:spMkLst>
        </pc:spChg>
        <pc:spChg chg="mod">
          <ac:chgData name="Ruijie XU" userId="ea0b4f74acb1b7dd" providerId="LiveId" clId="{E3F3FD07-E95C-4855-9FBD-847F41C52CA8}" dt="2025-09-22T08:46:05.960" v="572" actId="164"/>
          <ac:spMkLst>
            <pc:docMk/>
            <pc:sldMk cId="0" sldId="258"/>
            <ac:spMk id="53" creationId="{DD6421BC-E0CE-BB2B-E65C-722FFBE2FBA1}"/>
          </ac:spMkLst>
        </pc:spChg>
        <pc:spChg chg="mod topLvl">
          <ac:chgData name="Ruijie XU" userId="ea0b4f74acb1b7dd" providerId="LiveId" clId="{E3F3FD07-E95C-4855-9FBD-847F41C52CA8}" dt="2025-09-22T08:45:52.021" v="568" actId="165"/>
          <ac:spMkLst>
            <pc:docMk/>
            <pc:sldMk cId="0" sldId="258"/>
            <ac:spMk id="55" creationId="{43DFBA0D-26C1-8F7D-B931-79BF47FFFFF4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57" creationId="{6A9103DB-5368-9CBF-61D4-9C6C2A679947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59" creationId="{367D62BE-D9BB-BFBD-EBB3-3104C7C87539}"/>
          </ac:spMkLst>
        </pc:spChg>
        <pc:spChg chg="mod topLvl">
          <ac:chgData name="Ruijie XU" userId="ea0b4f74acb1b7dd" providerId="LiveId" clId="{E3F3FD07-E95C-4855-9FBD-847F41C52CA8}" dt="2025-09-22T09:42:03.713" v="817" actId="114"/>
          <ac:spMkLst>
            <pc:docMk/>
            <pc:sldMk cId="0" sldId="258"/>
            <ac:spMk id="60" creationId="{11FDE768-2C28-A27E-43A6-4D866DAB4483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64" creationId="{071BAB25-5C41-F1ED-ECC1-E8D70A77DFC2}"/>
          </ac:spMkLst>
        </pc:spChg>
        <pc:spChg chg="mod">
          <ac:chgData name="Ruijie XU" userId="ea0b4f74acb1b7dd" providerId="LiveId" clId="{E3F3FD07-E95C-4855-9FBD-847F41C52CA8}" dt="2025-09-22T09:42:20.790" v="820" actId="114"/>
          <ac:spMkLst>
            <pc:docMk/>
            <pc:sldMk cId="0" sldId="258"/>
            <ac:spMk id="65" creationId="{93EF21E9-17D4-2CE4-335B-952305CD28F9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67" creationId="{C1F48A37-8FB2-6AEF-FCA7-AF5AB167A0AE}"/>
          </ac:spMkLst>
        </pc:spChg>
        <pc:spChg chg="mod">
          <ac:chgData name="Ruijie XU" userId="ea0b4f74acb1b7dd" providerId="LiveId" clId="{E3F3FD07-E95C-4855-9FBD-847F41C52CA8}" dt="2025-09-22T08:46:05.960" v="572" actId="164"/>
          <ac:spMkLst>
            <pc:docMk/>
            <pc:sldMk cId="0" sldId="258"/>
            <ac:spMk id="68" creationId="{6F332787-AB9B-C6B3-BB25-25ADE904CE59}"/>
          </ac:spMkLst>
        </pc:spChg>
        <pc:spChg chg="mod">
          <ac:chgData name="Ruijie XU" userId="ea0b4f74acb1b7dd" providerId="LiveId" clId="{E3F3FD07-E95C-4855-9FBD-847F41C52CA8}" dt="2025-09-22T08:46:05.960" v="572" actId="164"/>
          <ac:spMkLst>
            <pc:docMk/>
            <pc:sldMk cId="0" sldId="258"/>
            <ac:spMk id="69" creationId="{80765DF6-EC18-FD48-C1D0-08E375A4930D}"/>
          </ac:spMkLst>
        </pc:spChg>
        <pc:spChg chg="mod">
          <ac:chgData name="Ruijie XU" userId="ea0b4f74acb1b7dd" providerId="LiveId" clId="{E3F3FD07-E95C-4855-9FBD-847F41C52CA8}" dt="2025-09-22T09:42:31.406" v="827" actId="113"/>
          <ac:spMkLst>
            <pc:docMk/>
            <pc:sldMk cId="0" sldId="258"/>
            <ac:spMk id="70" creationId="{623C35B7-8216-F376-8202-94090B6F1EA7}"/>
          </ac:spMkLst>
        </pc:spChg>
        <pc:spChg chg="mod topLvl">
          <ac:chgData name="Ruijie XU" userId="ea0b4f74acb1b7dd" providerId="LiveId" clId="{E3F3FD07-E95C-4855-9FBD-847F41C52CA8}" dt="2025-09-22T09:42:39.441" v="830" actId="114"/>
          <ac:spMkLst>
            <pc:docMk/>
            <pc:sldMk cId="0" sldId="258"/>
            <ac:spMk id="71" creationId="{21C4F8F1-9283-9E0A-1F19-18193F7EC4BD}"/>
          </ac:spMkLst>
        </pc:spChg>
        <pc:spChg chg="de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72" creationId="{2A9EBEC3-60D1-D554-5D94-C5AF369EFBDE}"/>
          </ac:spMkLst>
        </pc:spChg>
        <pc:spChg chg="de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74" creationId="{FC9F3896-9582-EB06-6699-44F3375B3EEB}"/>
          </ac:spMkLst>
        </pc:spChg>
        <pc:spChg chg="de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75" creationId="{51B8A5B1-8CF2-16AB-18D9-246CFF56153E}"/>
          </ac:spMkLst>
        </pc:spChg>
        <pc:spChg chg="de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76" creationId="{BC6960E4-E73B-F91C-ADAB-8E8C358C3BC2}"/>
          </ac:spMkLst>
        </pc:spChg>
        <pc:spChg chg="de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79" creationId="{5D0E0BE3-8210-2E7F-5313-0349261F70A8}"/>
          </ac:spMkLst>
        </pc:spChg>
        <pc:spChg chg="del mod topLv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81" creationId="{34E22B54-758D-909B-0655-E90790CCC5A2}"/>
          </ac:spMkLst>
        </pc:spChg>
        <pc:spChg chg="de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82" creationId="{B7FD8114-7BD3-127C-BB62-665A7094C505}"/>
          </ac:spMkLst>
        </pc:spChg>
        <pc:spChg chg="del mod topLvl">
          <ac:chgData name="Ruijie XU" userId="ea0b4f74acb1b7dd" providerId="LiveId" clId="{E3F3FD07-E95C-4855-9FBD-847F41C52CA8}" dt="2025-09-22T08:46:00.752" v="571" actId="478"/>
          <ac:spMkLst>
            <pc:docMk/>
            <pc:sldMk cId="0" sldId="258"/>
            <ac:spMk id="85" creationId="{ED9E878F-4367-0C98-C7DB-03228B5CA905}"/>
          </ac:spMkLst>
        </pc:spChg>
        <pc:spChg chg="de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86" creationId="{58AFA739-25CB-0586-F0CD-606D9C9BA33A}"/>
          </ac:spMkLst>
        </pc:spChg>
        <pc:spChg chg="del">
          <ac:chgData name="Ruijie XU" userId="ea0b4f74acb1b7dd" providerId="LiveId" clId="{E3F3FD07-E95C-4855-9FBD-847F41C52CA8}" dt="2025-09-22T08:45:58.392" v="569" actId="478"/>
          <ac:spMkLst>
            <pc:docMk/>
            <pc:sldMk cId="0" sldId="258"/>
            <ac:spMk id="87" creationId="{38D3AB59-155D-80E8-89FC-6D3748DABBDF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113" creationId="{1189F844-F894-5CFA-374A-97679A26F743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114" creationId="{1528D46E-B242-9711-DF70-F75512748B53}"/>
          </ac:spMkLst>
        </pc:spChg>
        <pc:spChg chg="mod">
          <ac:chgData name="Ruijie XU" userId="ea0b4f74acb1b7dd" providerId="LiveId" clId="{E3F3FD07-E95C-4855-9FBD-847F41C52CA8}" dt="2025-09-22T08:45:52.021" v="568" actId="165"/>
          <ac:spMkLst>
            <pc:docMk/>
            <pc:sldMk cId="0" sldId="258"/>
            <ac:spMk id="117" creationId="{03C5FC7E-AC2E-5D06-9A42-7972A971FA23}"/>
          </ac:spMkLst>
        </pc:spChg>
        <pc:spChg chg="mod">
          <ac:chgData name="Ruijie XU" userId="ea0b4f74acb1b7dd" providerId="LiveId" clId="{E3F3FD07-E95C-4855-9FBD-847F41C52CA8}" dt="2025-09-22T08:45:52.021" v="568" actId="165"/>
          <ac:spMkLst>
            <pc:docMk/>
            <pc:sldMk cId="0" sldId="258"/>
            <ac:spMk id="118" creationId="{1E9AE9CD-84B1-EE2C-3134-7FFD19AA39C1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131" creationId="{53EE7A7B-B817-0179-A10A-F4CC36030467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132" creationId="{EF6D5CD5-8ACA-C063-89F5-A6B67B4CF13E}"/>
          </ac:spMkLst>
        </pc:spChg>
        <pc:spChg chg="mod">
          <ac:chgData name="Ruijie XU" userId="ea0b4f74acb1b7dd" providerId="LiveId" clId="{E3F3FD07-E95C-4855-9FBD-847F41C52CA8}" dt="2025-09-22T08:45:52.021" v="568" actId="165"/>
          <ac:spMkLst>
            <pc:docMk/>
            <pc:sldMk cId="0" sldId="258"/>
            <ac:spMk id="133" creationId="{8F8A63A0-02D9-5086-E94E-77C094FA1853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134" creationId="{349B70C3-228D-7C4E-0EEC-0CF878C51C83}"/>
          </ac:spMkLst>
        </pc:spChg>
        <pc:spChg chg="mod">
          <ac:chgData name="Ruijie XU" userId="ea0b4f74acb1b7dd" providerId="LiveId" clId="{E3F3FD07-E95C-4855-9FBD-847F41C52CA8}" dt="2025-09-22T09:42:35.370" v="828" actId="20577"/>
          <ac:spMkLst>
            <pc:docMk/>
            <pc:sldMk cId="0" sldId="258"/>
            <ac:spMk id="135" creationId="{87BC4F23-3FBB-3524-2E3F-107CB7F3A336}"/>
          </ac:spMkLst>
        </pc:spChg>
        <pc:spChg chg="add mod">
          <ac:chgData name="Ruijie XU" userId="ea0b4f74acb1b7dd" providerId="LiveId" clId="{E3F3FD07-E95C-4855-9FBD-847F41C52CA8}" dt="2025-09-22T09:42:59.957" v="840" actId="113"/>
          <ac:spMkLst>
            <pc:docMk/>
            <pc:sldMk cId="0" sldId="258"/>
            <ac:spMk id="142" creationId="{BB355703-9CE5-7769-B599-BAD275437959}"/>
          </ac:spMkLst>
        </pc:spChg>
        <pc:grpChg chg="mod">
          <ac:chgData name="Ruijie XU" userId="ea0b4f74acb1b7dd" providerId="LiveId" clId="{E3F3FD07-E95C-4855-9FBD-847F41C52CA8}" dt="2025-09-22T08:45:49.494" v="567" actId="1076"/>
          <ac:grpSpMkLst>
            <pc:docMk/>
            <pc:sldMk cId="0" sldId="258"/>
            <ac:grpSpMk id="3" creationId="{D19317AD-A79D-54A2-FDAF-7D2E02FF75ED}"/>
          </ac:grpSpMkLst>
        </pc:grpChg>
        <pc:grpChg chg="del">
          <ac:chgData name="Ruijie XU" userId="ea0b4f74acb1b7dd" providerId="LiveId" clId="{E3F3FD07-E95C-4855-9FBD-847F41C52CA8}" dt="2025-09-22T08:41:59.081" v="521" actId="478"/>
          <ac:grpSpMkLst>
            <pc:docMk/>
            <pc:sldMk cId="0" sldId="258"/>
            <ac:grpSpMk id="26" creationId="{00000000-0000-0000-0000-000000000000}"/>
          </ac:grpSpMkLst>
        </pc:grpChg>
        <pc:grpChg chg="mod">
          <ac:chgData name="Ruijie XU" userId="ea0b4f74acb1b7dd" providerId="LiveId" clId="{E3F3FD07-E95C-4855-9FBD-847F41C52CA8}" dt="2025-09-22T08:46:12.478" v="574" actId="1076"/>
          <ac:grpSpMkLst>
            <pc:docMk/>
            <pc:sldMk cId="0" sldId="258"/>
            <ac:grpSpMk id="141" creationId="{5AA1D72F-0A3D-B0AA-8512-37CA2D1E2CFD}"/>
          </ac:grpSpMkLst>
        </pc:grpChg>
        <pc:picChg chg="add mod">
          <ac:chgData name="Ruijie XU" userId="ea0b4f74acb1b7dd" providerId="LiveId" clId="{E3F3FD07-E95C-4855-9FBD-847F41C52CA8}" dt="2025-09-22T08:41:59.557" v="522"/>
          <ac:picMkLst>
            <pc:docMk/>
            <pc:sldMk cId="0" sldId="258"/>
            <ac:picMk id="2" creationId="{E2871E22-152C-C805-347D-2C77BFB4C529}"/>
          </ac:picMkLst>
        </pc:picChg>
        <pc:picChg chg="del">
          <ac:chgData name="Ruijie XU" userId="ea0b4f74acb1b7dd" providerId="LiveId" clId="{E3F3FD07-E95C-4855-9FBD-847F41C52CA8}" dt="2025-09-22T08:45:59.293" v="570" actId="478"/>
          <ac:picMkLst>
            <pc:docMk/>
            <pc:sldMk cId="0" sldId="258"/>
            <ac:picMk id="16" creationId="{338F7499-2465-2183-A57B-607A98DD04F0}"/>
          </ac:picMkLst>
        </pc:picChg>
      </pc:sldChg>
      <pc:sldChg chg="addSp delSp modSp add mod">
        <pc:chgData name="Ruijie XU" userId="ea0b4f74acb1b7dd" providerId="LiveId" clId="{E3F3FD07-E95C-4855-9FBD-847F41C52CA8}" dt="2025-09-22T09:30:31.304" v="710" actId="1076"/>
        <pc:sldMkLst>
          <pc:docMk/>
          <pc:sldMk cId="0" sldId="259"/>
        </pc:sldMkLst>
        <pc:spChg chg="del">
          <ac:chgData name="Ruijie XU" userId="ea0b4f74acb1b7dd" providerId="LiveId" clId="{E3F3FD07-E95C-4855-9FBD-847F41C52CA8}" dt="2025-09-22T09:25:11.516" v="699" actId="478"/>
          <ac:spMkLst>
            <pc:docMk/>
            <pc:sldMk cId="0" sldId="259"/>
            <ac:spMk id="42" creationId="{00000000-0000-0000-0000-000000000000}"/>
          </ac:spMkLst>
        </pc:spChg>
        <pc:spChg chg="del">
          <ac:chgData name="Ruijie XU" userId="ea0b4f74acb1b7dd" providerId="LiveId" clId="{E3F3FD07-E95C-4855-9FBD-847F41C52CA8}" dt="2025-09-22T09:25:11.516" v="699" actId="478"/>
          <ac:spMkLst>
            <pc:docMk/>
            <pc:sldMk cId="0" sldId="259"/>
            <ac:spMk id="43" creationId="{00000000-0000-0000-0000-000000000000}"/>
          </ac:spMkLst>
        </pc:spChg>
        <pc:spChg chg="mod ord">
          <ac:chgData name="Ruijie XU" userId="ea0b4f74acb1b7dd" providerId="LiveId" clId="{E3F3FD07-E95C-4855-9FBD-847F41C52CA8}" dt="2025-09-22T09:25:08.963" v="698" actId="167"/>
          <ac:spMkLst>
            <pc:docMk/>
            <pc:sldMk cId="0" sldId="259"/>
            <ac:spMk id="45" creationId="{00000000-0000-0000-0000-000000000000}"/>
          </ac:spMkLst>
        </pc:spChg>
        <pc:spChg chg="del">
          <ac:chgData name="Ruijie XU" userId="ea0b4f74acb1b7dd" providerId="LiveId" clId="{E3F3FD07-E95C-4855-9FBD-847F41C52CA8}" dt="2025-09-22T09:26:46.150" v="700" actId="478"/>
          <ac:spMkLst>
            <pc:docMk/>
            <pc:sldMk cId="0" sldId="259"/>
            <ac:spMk id="46" creationId="{00000000-0000-0000-0000-000000000000}"/>
          </ac:spMkLst>
        </pc:spChg>
        <pc:spChg chg="del">
          <ac:chgData name="Ruijie XU" userId="ea0b4f74acb1b7dd" providerId="LiveId" clId="{E3F3FD07-E95C-4855-9FBD-847F41C52CA8}" dt="2025-09-22T09:26:46.150" v="700" actId="478"/>
          <ac:spMkLst>
            <pc:docMk/>
            <pc:sldMk cId="0" sldId="259"/>
            <ac:spMk id="47" creationId="{00000000-0000-0000-0000-000000000000}"/>
          </ac:spMkLst>
        </pc:spChg>
        <pc:spChg chg="del">
          <ac:chgData name="Ruijie XU" userId="ea0b4f74acb1b7dd" providerId="LiveId" clId="{E3F3FD07-E95C-4855-9FBD-847F41C52CA8}" dt="2025-09-22T09:26:46.150" v="700" actId="478"/>
          <ac:spMkLst>
            <pc:docMk/>
            <pc:sldMk cId="0" sldId="259"/>
            <ac:spMk id="48" creationId="{00000000-0000-0000-0000-000000000000}"/>
          </ac:spMkLst>
        </pc:spChg>
        <pc:spChg chg="del">
          <ac:chgData name="Ruijie XU" userId="ea0b4f74acb1b7dd" providerId="LiveId" clId="{E3F3FD07-E95C-4855-9FBD-847F41C52CA8}" dt="2025-09-22T09:26:46.150" v="700" actId="478"/>
          <ac:spMkLst>
            <pc:docMk/>
            <pc:sldMk cId="0" sldId="259"/>
            <ac:spMk id="54" creationId="{00000000-0000-0000-0000-000000000000}"/>
          </ac:spMkLst>
        </pc:spChg>
        <pc:spChg chg="del">
          <ac:chgData name="Ruijie XU" userId="ea0b4f74acb1b7dd" providerId="LiveId" clId="{E3F3FD07-E95C-4855-9FBD-847F41C52CA8}" dt="2025-09-22T09:26:46.150" v="700" actId="478"/>
          <ac:spMkLst>
            <pc:docMk/>
            <pc:sldMk cId="0" sldId="259"/>
            <ac:spMk id="65" creationId="{00000000-0000-0000-0000-000000000000}"/>
          </ac:spMkLst>
        </pc:spChg>
        <pc:spChg chg="del">
          <ac:chgData name="Ruijie XU" userId="ea0b4f74acb1b7dd" providerId="LiveId" clId="{E3F3FD07-E95C-4855-9FBD-847F41C52CA8}" dt="2025-09-22T09:26:46.150" v="700" actId="478"/>
          <ac:spMkLst>
            <pc:docMk/>
            <pc:sldMk cId="0" sldId="259"/>
            <ac:spMk id="66" creationId="{00000000-0000-0000-0000-000000000000}"/>
          </ac:spMkLst>
        </pc:spChg>
        <pc:spChg chg="del">
          <ac:chgData name="Ruijie XU" userId="ea0b4f74acb1b7dd" providerId="LiveId" clId="{E3F3FD07-E95C-4855-9FBD-847F41C52CA8}" dt="2025-09-22T09:26:46.150" v="700" actId="478"/>
          <ac:spMkLst>
            <pc:docMk/>
            <pc:sldMk cId="0" sldId="259"/>
            <ac:spMk id="67" creationId="{00000000-0000-0000-0000-000000000000}"/>
          </ac:spMkLst>
        </pc:spChg>
        <pc:spChg chg="del">
          <ac:chgData name="Ruijie XU" userId="ea0b4f74acb1b7dd" providerId="LiveId" clId="{E3F3FD07-E95C-4855-9FBD-847F41C52CA8}" dt="2025-09-22T09:26:46.150" v="700" actId="478"/>
          <ac:spMkLst>
            <pc:docMk/>
            <pc:sldMk cId="0" sldId="259"/>
            <ac:spMk id="68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26:53.085" v="703" actId="478"/>
          <ac:spMkLst>
            <pc:docMk/>
            <pc:sldMk cId="0" sldId="259"/>
            <ac:spMk id="69" creationId="{00000000-0000-0000-0000-000000000000}"/>
          </ac:spMkLst>
        </pc:spChg>
        <pc:grpChg chg="del">
          <ac:chgData name="Ruijie XU" userId="ea0b4f74acb1b7dd" providerId="LiveId" clId="{E3F3FD07-E95C-4855-9FBD-847F41C52CA8}" dt="2025-09-22T09:26:48.365" v="701" actId="478"/>
          <ac:grpSpMkLst>
            <pc:docMk/>
            <pc:sldMk cId="0" sldId="259"/>
            <ac:grpSpMk id="70" creationId="{00000000-0000-0000-0000-000000000000}"/>
          </ac:grpSpMkLst>
        </pc:grpChg>
        <pc:picChg chg="add mod">
          <ac:chgData name="Ruijie XU" userId="ea0b4f74acb1b7dd" providerId="LiveId" clId="{E3F3FD07-E95C-4855-9FBD-847F41C52CA8}" dt="2025-09-22T09:26:55.782" v="704"/>
          <ac:picMkLst>
            <pc:docMk/>
            <pc:sldMk cId="0" sldId="259"/>
            <ac:picMk id="2" creationId="{BF68ACD1-D36D-2911-36A2-2AB037A545AF}"/>
          </ac:picMkLst>
        </pc:picChg>
        <pc:picChg chg="add del mod">
          <ac:chgData name="Ruijie XU" userId="ea0b4f74acb1b7dd" providerId="LiveId" clId="{E3F3FD07-E95C-4855-9FBD-847F41C52CA8}" dt="2025-09-22T09:30:07.172" v="707" actId="478"/>
          <ac:picMkLst>
            <pc:docMk/>
            <pc:sldMk cId="0" sldId="259"/>
            <ac:picMk id="3" creationId="{C01ACC37-9CCF-ECDA-3D5C-E69F3467D374}"/>
          </ac:picMkLst>
        </pc:picChg>
        <pc:picChg chg="add mod">
          <ac:chgData name="Ruijie XU" userId="ea0b4f74acb1b7dd" providerId="LiveId" clId="{E3F3FD07-E95C-4855-9FBD-847F41C52CA8}" dt="2025-09-22T09:30:31.304" v="710" actId="1076"/>
          <ac:picMkLst>
            <pc:docMk/>
            <pc:sldMk cId="0" sldId="259"/>
            <ac:picMk id="4" creationId="{ECDD9A41-F2FC-1BE6-A39C-17A4F56CB922}"/>
          </ac:picMkLst>
        </pc:picChg>
        <pc:picChg chg="del">
          <ac:chgData name="Ruijie XU" userId="ea0b4f74acb1b7dd" providerId="LiveId" clId="{E3F3FD07-E95C-4855-9FBD-847F41C52CA8}" dt="2025-09-22T09:26:46.150" v="700" actId="478"/>
          <ac:picMkLst>
            <pc:docMk/>
            <pc:sldMk cId="0" sldId="259"/>
            <ac:picMk id="55" creationId="{00000000-0000-0000-0000-000000000000}"/>
          </ac:picMkLst>
        </pc:picChg>
        <pc:picChg chg="del">
          <ac:chgData name="Ruijie XU" userId="ea0b4f74acb1b7dd" providerId="LiveId" clId="{E3F3FD07-E95C-4855-9FBD-847F41C52CA8}" dt="2025-09-22T09:26:46.150" v="700" actId="478"/>
          <ac:picMkLst>
            <pc:docMk/>
            <pc:sldMk cId="0" sldId="259"/>
            <ac:picMk id="63" creationId="{00000000-0000-0000-0000-000000000000}"/>
          </ac:picMkLst>
        </pc:picChg>
      </pc:sldChg>
      <pc:sldChg chg="addSp delSp modSp add mod">
        <pc:chgData name="Ruijie XU" userId="ea0b4f74acb1b7dd" providerId="LiveId" clId="{E3F3FD07-E95C-4855-9FBD-847F41C52CA8}" dt="2025-09-22T09:44:44.027" v="875" actId="114"/>
        <pc:sldMkLst>
          <pc:docMk/>
          <pc:sldMk cId="0" sldId="260"/>
        </pc:sldMkLst>
        <pc:spChg chg="add del">
          <ac:chgData name="Ruijie XU" userId="ea0b4f74acb1b7dd" providerId="LiveId" clId="{E3F3FD07-E95C-4855-9FBD-847F41C52CA8}" dt="2025-09-22T09:34:37.646" v="723"/>
          <ac:spMkLst>
            <pc:docMk/>
            <pc:sldMk cId="0" sldId="260"/>
            <ac:spMk id="3" creationId="{EDF50896-4B21-56EC-619B-89076C7A7574}"/>
          </ac:spMkLst>
        </pc:spChg>
        <pc:spChg chg="add del mod">
          <ac:chgData name="Ruijie XU" userId="ea0b4f74acb1b7dd" providerId="LiveId" clId="{E3F3FD07-E95C-4855-9FBD-847F41C52CA8}" dt="2025-09-22T09:39:11.625" v="767" actId="478"/>
          <ac:spMkLst>
            <pc:docMk/>
            <pc:sldMk cId="0" sldId="260"/>
            <ac:spMk id="5" creationId="{48DD317E-3909-D71B-51C9-284977F3C621}"/>
          </ac:spMkLst>
        </pc:spChg>
        <pc:spChg chg="add mod">
          <ac:chgData name="Ruijie XU" userId="ea0b4f74acb1b7dd" providerId="LiveId" clId="{E3F3FD07-E95C-4855-9FBD-847F41C52CA8}" dt="2025-09-22T09:35:52.704" v="737" actId="1076"/>
          <ac:spMkLst>
            <pc:docMk/>
            <pc:sldMk cId="0" sldId="260"/>
            <ac:spMk id="6" creationId="{420E9D8F-D635-70E3-05AC-B2D99B4EC08B}"/>
          </ac:spMkLst>
        </pc:spChg>
        <pc:spChg chg="add mod">
          <ac:chgData name="Ruijie XU" userId="ea0b4f74acb1b7dd" providerId="LiveId" clId="{E3F3FD07-E95C-4855-9FBD-847F41C52CA8}" dt="2025-09-22T09:44:32.792" v="870" actId="114"/>
          <ac:spMkLst>
            <pc:docMk/>
            <pc:sldMk cId="0" sldId="260"/>
            <ac:spMk id="8" creationId="{0F68324D-EADF-9F2B-FFCE-4E950930CE22}"/>
          </ac:spMkLst>
        </pc:spChg>
        <pc:spChg chg="add mod">
          <ac:chgData name="Ruijie XU" userId="ea0b4f74acb1b7dd" providerId="LiveId" clId="{E3F3FD07-E95C-4855-9FBD-847F41C52CA8}" dt="2025-09-22T09:44:44.027" v="875" actId="114"/>
          <ac:spMkLst>
            <pc:docMk/>
            <pc:sldMk cId="0" sldId="260"/>
            <ac:spMk id="9" creationId="{3682CCEE-D450-0D0F-CA9A-27AA039FF185}"/>
          </ac:spMkLst>
        </pc:spChg>
        <pc:spChg chg="add mod">
          <ac:chgData name="Ruijie XU" userId="ea0b4f74acb1b7dd" providerId="LiveId" clId="{E3F3FD07-E95C-4855-9FBD-847F41C52CA8}" dt="2025-09-22T09:44:06.854" v="865" actId="20577"/>
          <ac:spMkLst>
            <pc:docMk/>
            <pc:sldMk cId="0" sldId="260"/>
            <ac:spMk id="10" creationId="{7C3B8703-6B9B-08FC-7E89-4F36BE4BFE3A}"/>
          </ac:spMkLst>
        </pc:spChg>
        <pc:spChg chg="mod">
          <ac:chgData name="Ruijie XU" userId="ea0b4f74acb1b7dd" providerId="LiveId" clId="{E3F3FD07-E95C-4855-9FBD-847F41C52CA8}" dt="2025-09-22T09:41:06.133" v="804" actId="1076"/>
          <ac:spMkLst>
            <pc:docMk/>
            <pc:sldMk cId="0" sldId="260"/>
            <ac:spMk id="27" creationId="{D4055878-334F-2881-BF49-D8E46672FF5B}"/>
          </ac:spMkLst>
        </pc:spChg>
        <pc:spChg chg="mod">
          <ac:chgData name="Ruijie XU" userId="ea0b4f74acb1b7dd" providerId="LiveId" clId="{E3F3FD07-E95C-4855-9FBD-847F41C52CA8}" dt="2025-09-22T09:41:06.133" v="804" actId="1076"/>
          <ac:spMkLst>
            <pc:docMk/>
            <pc:sldMk cId="0" sldId="260"/>
            <ac:spMk id="28" creationId="{A2991FE5-87E3-613C-6ED6-B835AAF47120}"/>
          </ac:spMkLst>
        </pc:spChg>
        <pc:spChg chg="del">
          <ac:chgData name="Ruijie XU" userId="ea0b4f74acb1b7dd" providerId="LiveId" clId="{E3F3FD07-E95C-4855-9FBD-847F41C52CA8}" dt="2025-09-22T09:39:20.582" v="770" actId="478"/>
          <ac:spMkLst>
            <pc:docMk/>
            <pc:sldMk cId="0" sldId="260"/>
            <ac:spMk id="29" creationId="{41A12167-652D-16FC-66DA-A82A21755D3D}"/>
          </ac:spMkLst>
        </pc:spChg>
        <pc:spChg chg="del">
          <ac:chgData name="Ruijie XU" userId="ea0b4f74acb1b7dd" providerId="LiveId" clId="{E3F3FD07-E95C-4855-9FBD-847F41C52CA8}" dt="2025-09-22T09:39:20.582" v="770" actId="478"/>
          <ac:spMkLst>
            <pc:docMk/>
            <pc:sldMk cId="0" sldId="260"/>
            <ac:spMk id="30" creationId="{9B563EE7-FF64-B0F6-A99E-CCA4D73CD59F}"/>
          </ac:spMkLst>
        </pc:spChg>
        <pc:spChg chg="mod topLvl">
          <ac:chgData name="Ruijie XU" userId="ea0b4f74acb1b7dd" providerId="LiveId" clId="{E3F3FD07-E95C-4855-9FBD-847F41C52CA8}" dt="2025-09-22T09:39:17.453" v="769" actId="165"/>
          <ac:spMkLst>
            <pc:docMk/>
            <pc:sldMk cId="0" sldId="260"/>
            <ac:spMk id="31" creationId="{0318D5B1-0EA9-C344-F73A-5134C548DD37}"/>
          </ac:spMkLst>
        </pc:spChg>
        <pc:spChg chg="mod">
          <ac:chgData name="Ruijie XU" userId="ea0b4f74acb1b7dd" providerId="LiveId" clId="{E3F3FD07-E95C-4855-9FBD-847F41C52CA8}" dt="2025-09-22T09:41:06.133" v="804" actId="1076"/>
          <ac:spMkLst>
            <pc:docMk/>
            <pc:sldMk cId="0" sldId="260"/>
            <ac:spMk id="32" creationId="{8B8A7A7E-15B3-43E7-9E37-69CF5F72DBAC}"/>
          </ac:spMkLst>
        </pc:spChg>
        <pc:spChg chg="mod">
          <ac:chgData name="Ruijie XU" userId="ea0b4f74acb1b7dd" providerId="LiveId" clId="{E3F3FD07-E95C-4855-9FBD-847F41C52CA8}" dt="2025-09-22T09:41:06.133" v="804" actId="1076"/>
          <ac:spMkLst>
            <pc:docMk/>
            <pc:sldMk cId="0" sldId="260"/>
            <ac:spMk id="33" creationId="{B8BFD818-B7A1-0F0D-531F-91D8D8159278}"/>
          </ac:spMkLst>
        </pc:spChg>
        <pc:spChg chg="mod">
          <ac:chgData name="Ruijie XU" userId="ea0b4f74acb1b7dd" providerId="LiveId" clId="{E3F3FD07-E95C-4855-9FBD-847F41C52CA8}" dt="2025-09-22T09:41:06.133" v="804" actId="1076"/>
          <ac:spMkLst>
            <pc:docMk/>
            <pc:sldMk cId="0" sldId="260"/>
            <ac:spMk id="35" creationId="{49F73558-6C36-ECA2-8843-8099243AC08D}"/>
          </ac:spMkLst>
        </pc:spChg>
        <pc:spChg chg="mod">
          <ac:chgData name="Ruijie XU" userId="ea0b4f74acb1b7dd" providerId="LiveId" clId="{E3F3FD07-E95C-4855-9FBD-847F41C52CA8}" dt="2025-09-22T09:41:06.133" v="804" actId="1076"/>
          <ac:spMkLst>
            <pc:docMk/>
            <pc:sldMk cId="0" sldId="260"/>
            <ac:spMk id="36" creationId="{8E13D597-CF89-3038-A38A-5A0A7F09B661}"/>
          </ac:spMkLst>
        </pc:spChg>
        <pc:spChg chg="mod">
          <ac:chgData name="Ruijie XU" userId="ea0b4f74acb1b7dd" providerId="LiveId" clId="{E3F3FD07-E95C-4855-9FBD-847F41C52CA8}" dt="2025-09-22T09:39:42.258" v="775" actId="1076"/>
          <ac:spMkLst>
            <pc:docMk/>
            <pc:sldMk cId="0" sldId="260"/>
            <ac:spMk id="37" creationId="{49BCC60F-DB3C-BD62-6735-5BD8D191A382}"/>
          </ac:spMkLst>
        </pc:spChg>
        <pc:spChg chg="mod topLvl">
          <ac:chgData name="Ruijie XU" userId="ea0b4f74acb1b7dd" providerId="LiveId" clId="{E3F3FD07-E95C-4855-9FBD-847F41C52CA8}" dt="2025-09-22T09:43:27.294" v="846" actId="114"/>
          <ac:spMkLst>
            <pc:docMk/>
            <pc:sldMk cId="0" sldId="260"/>
            <ac:spMk id="38" creationId="{A3819068-0C2A-9CA5-A195-E7B735B2B9D1}"/>
          </ac:spMkLst>
        </pc:spChg>
        <pc:spChg chg="mod">
          <ac:chgData name="Ruijie XU" userId="ea0b4f74acb1b7dd" providerId="LiveId" clId="{E3F3FD07-E95C-4855-9FBD-847F41C52CA8}" dt="2025-09-22T09:41:06.133" v="804" actId="1076"/>
          <ac:spMkLst>
            <pc:docMk/>
            <pc:sldMk cId="0" sldId="260"/>
            <ac:spMk id="40" creationId="{97696A4E-E65A-53FF-6F18-6C0910EFCD78}"/>
          </ac:spMkLst>
        </pc:spChg>
        <pc:spChg chg="mod topLvl">
          <ac:chgData name="Ruijie XU" userId="ea0b4f74acb1b7dd" providerId="LiveId" clId="{E3F3FD07-E95C-4855-9FBD-847F41C52CA8}" dt="2025-09-22T09:39:17.453" v="769" actId="165"/>
          <ac:spMkLst>
            <pc:docMk/>
            <pc:sldMk cId="0" sldId="260"/>
            <ac:spMk id="41" creationId="{C85657B3-D9AD-DC6C-C45B-1EDE6B245BFC}"/>
          </ac:spMkLst>
        </pc:spChg>
        <pc:spChg chg="del">
          <ac:chgData name="Ruijie XU" userId="ea0b4f74acb1b7dd" providerId="LiveId" clId="{E3F3FD07-E95C-4855-9FBD-847F41C52CA8}" dt="2025-09-22T09:39:20.582" v="770" actId="478"/>
          <ac:spMkLst>
            <pc:docMk/>
            <pc:sldMk cId="0" sldId="260"/>
            <ac:spMk id="42" creationId="{56B67E77-5079-589B-38CF-639C6A00E7E4}"/>
          </ac:spMkLst>
        </pc:spChg>
        <pc:spChg chg="mod">
          <ac:chgData name="Ruijie XU" userId="ea0b4f74acb1b7dd" providerId="LiveId" clId="{E3F3FD07-E95C-4855-9FBD-847F41C52CA8}" dt="2025-09-22T09:43:34.805" v="849" actId="114"/>
          <ac:spMkLst>
            <pc:docMk/>
            <pc:sldMk cId="0" sldId="260"/>
            <ac:spMk id="43" creationId="{584330C1-0FD6-5EB1-855A-D3E07088226B}"/>
          </ac:spMkLst>
        </pc:spChg>
        <pc:spChg chg="del">
          <ac:chgData name="Ruijie XU" userId="ea0b4f74acb1b7dd" providerId="LiveId" clId="{E3F3FD07-E95C-4855-9FBD-847F41C52CA8}" dt="2025-09-22T09:39:20.582" v="770" actId="478"/>
          <ac:spMkLst>
            <pc:docMk/>
            <pc:sldMk cId="0" sldId="260"/>
            <ac:spMk id="45" creationId="{092C72C1-CF25-7645-5AFD-454A63EE1C86}"/>
          </ac:spMkLst>
        </pc:spChg>
        <pc:spChg chg="del">
          <ac:chgData name="Ruijie XU" userId="ea0b4f74acb1b7dd" providerId="LiveId" clId="{E3F3FD07-E95C-4855-9FBD-847F41C52CA8}" dt="2025-09-22T09:39:20.582" v="770" actId="478"/>
          <ac:spMkLst>
            <pc:docMk/>
            <pc:sldMk cId="0" sldId="260"/>
            <ac:spMk id="46" creationId="{010F06B2-BD14-E2E0-F515-A1721DB0B03F}"/>
          </ac:spMkLst>
        </pc:spChg>
        <pc:spChg chg="del mod topLvl">
          <ac:chgData name="Ruijie XU" userId="ea0b4f74acb1b7dd" providerId="LiveId" clId="{E3F3FD07-E95C-4855-9FBD-847F41C52CA8}" dt="2025-09-22T09:39:20.582" v="770" actId="478"/>
          <ac:spMkLst>
            <pc:docMk/>
            <pc:sldMk cId="0" sldId="260"/>
            <ac:spMk id="47" creationId="{0CDFC9E7-9AE5-7C6C-2482-453C80FC7B35}"/>
          </ac:spMkLst>
        </pc:spChg>
        <pc:spChg chg="del">
          <ac:chgData name="Ruijie XU" userId="ea0b4f74acb1b7dd" providerId="LiveId" clId="{E3F3FD07-E95C-4855-9FBD-847F41C52CA8}" dt="2025-09-22T09:39:20.582" v="770" actId="478"/>
          <ac:spMkLst>
            <pc:docMk/>
            <pc:sldMk cId="0" sldId="260"/>
            <ac:spMk id="48" creationId="{999401DC-3F21-F97A-6AE4-CC2E8F6E0E2B}"/>
          </ac:spMkLst>
        </pc:spChg>
        <pc:spChg chg="del mod topLvl">
          <ac:chgData name="Ruijie XU" userId="ea0b4f74acb1b7dd" providerId="LiveId" clId="{E3F3FD07-E95C-4855-9FBD-847F41C52CA8}" dt="2025-09-22T09:39:20.582" v="770" actId="478"/>
          <ac:spMkLst>
            <pc:docMk/>
            <pc:sldMk cId="0" sldId="260"/>
            <ac:spMk id="49" creationId="{6C554C6C-5816-E529-5F3E-D2E9EF772517}"/>
          </ac:spMkLst>
        </pc:spChg>
        <pc:spChg chg="mod">
          <ac:chgData name="Ruijie XU" userId="ea0b4f74acb1b7dd" providerId="LiveId" clId="{E3F3FD07-E95C-4855-9FBD-847F41C52CA8}" dt="2025-09-22T09:39:17.453" v="769" actId="165"/>
          <ac:spMkLst>
            <pc:docMk/>
            <pc:sldMk cId="0" sldId="260"/>
            <ac:spMk id="61" creationId="{A38190C1-4204-3AC2-82F3-34E83DFFBC48}"/>
          </ac:spMkLst>
        </pc:spChg>
        <pc:spChg chg="mod">
          <ac:chgData name="Ruijie XU" userId="ea0b4f74acb1b7dd" providerId="LiveId" clId="{E3F3FD07-E95C-4855-9FBD-847F41C52CA8}" dt="2025-09-22T09:39:17.453" v="769" actId="165"/>
          <ac:spMkLst>
            <pc:docMk/>
            <pc:sldMk cId="0" sldId="260"/>
            <ac:spMk id="66" creationId="{E5691881-C586-E777-31AD-1166DD8A5096}"/>
          </ac:spMkLst>
        </pc:spChg>
        <pc:spChg chg="mod">
          <ac:chgData name="Ruijie XU" userId="ea0b4f74acb1b7dd" providerId="LiveId" clId="{E3F3FD07-E95C-4855-9FBD-847F41C52CA8}" dt="2025-09-22T09:39:17.453" v="769" actId="165"/>
          <ac:spMkLst>
            <pc:docMk/>
            <pc:sldMk cId="0" sldId="260"/>
            <ac:spMk id="67" creationId="{4D3B8B78-3E07-7782-BFB4-2FEE3F6AAA1C}"/>
          </ac:spMkLst>
        </pc:spChg>
        <pc:spChg chg="mod">
          <ac:chgData name="Ruijie XU" userId="ea0b4f74acb1b7dd" providerId="LiveId" clId="{E3F3FD07-E95C-4855-9FBD-847F41C52CA8}" dt="2025-09-22T09:39:17.453" v="769" actId="165"/>
          <ac:spMkLst>
            <pc:docMk/>
            <pc:sldMk cId="0" sldId="260"/>
            <ac:spMk id="68" creationId="{7FDDC7E7-B4EB-B914-F867-C96193508A4E}"/>
          </ac:spMkLst>
        </pc:spChg>
        <pc:spChg chg="mod">
          <ac:chgData name="Ruijie XU" userId="ea0b4f74acb1b7dd" providerId="LiveId" clId="{E3F3FD07-E95C-4855-9FBD-847F41C52CA8}" dt="2025-09-22T09:39:17.453" v="769" actId="165"/>
          <ac:spMkLst>
            <pc:docMk/>
            <pc:sldMk cId="0" sldId="260"/>
            <ac:spMk id="70" creationId="{166978EF-DB1F-221C-CD7F-AEBDA2C35776}"/>
          </ac:spMkLst>
        </pc:spChg>
        <pc:spChg chg="add mod">
          <ac:chgData name="Ruijie XU" userId="ea0b4f74acb1b7dd" providerId="LiveId" clId="{E3F3FD07-E95C-4855-9FBD-847F41C52CA8}" dt="2025-09-22T09:43:20.612" v="843" actId="114"/>
          <ac:spMkLst>
            <pc:docMk/>
            <pc:sldMk cId="0" sldId="260"/>
            <ac:spMk id="71" creationId="{B84BBB10-0D2A-ECD6-AC21-72C43F2B4FC9}"/>
          </ac:spMkLst>
        </pc:spChg>
        <pc:spChg chg="add mod">
          <ac:chgData name="Ruijie XU" userId="ea0b4f74acb1b7dd" providerId="LiveId" clId="{E3F3FD07-E95C-4855-9FBD-847F41C52CA8}" dt="2025-09-22T09:44:17.516" v="867" actId="113"/>
          <ac:spMkLst>
            <pc:docMk/>
            <pc:sldMk cId="0" sldId="260"/>
            <ac:spMk id="73" creationId="{46B6CD42-29EE-6949-ED3A-65F8DB6C33BB}"/>
          </ac:spMkLst>
        </pc:spChg>
        <pc:spChg chg="mod">
          <ac:chgData name="Ruijie XU" userId="ea0b4f74acb1b7dd" providerId="LiveId" clId="{E3F3FD07-E95C-4855-9FBD-847F41C52CA8}" dt="2025-09-22T09:38:49.236" v="763" actId="1076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39:11.625" v="767" actId="478"/>
          <ac:spMkLst>
            <pc:docMk/>
            <pc:sldMk cId="0" sldId="260"/>
            <ac:spMk id="82" creationId="{00000000-0000-0000-0000-000000000000}"/>
          </ac:spMkLst>
        </pc:spChg>
        <pc:spChg chg="mod">
          <ac:chgData name="Ruijie XU" userId="ea0b4f74acb1b7dd" providerId="LiveId" clId="{E3F3FD07-E95C-4855-9FBD-847F41C52CA8}" dt="2025-09-22T09:34:27.001" v="717" actId="6559"/>
          <ac:spMkLst>
            <pc:docMk/>
            <pc:sldMk cId="0" sldId="260"/>
            <ac:spMk id="85" creationId="{00000000-0000-0000-0000-000000000000}"/>
          </ac:spMkLst>
        </pc:spChg>
        <pc:spChg chg="mod">
          <ac:chgData name="Ruijie XU" userId="ea0b4f74acb1b7dd" providerId="LiveId" clId="{E3F3FD07-E95C-4855-9FBD-847F41C52CA8}" dt="2025-09-22T09:34:27.001" v="717" actId="6559"/>
          <ac:spMkLst>
            <pc:docMk/>
            <pc:sldMk cId="0" sldId="260"/>
            <ac:spMk id="86" creationId="{00000000-0000-0000-0000-000000000000}"/>
          </ac:spMkLst>
        </pc:spChg>
        <pc:spChg chg="mod">
          <ac:chgData name="Ruijie XU" userId="ea0b4f74acb1b7dd" providerId="LiveId" clId="{E3F3FD07-E95C-4855-9FBD-847F41C52CA8}" dt="2025-09-22T09:34:27.001" v="717" actId="6559"/>
          <ac:spMkLst>
            <pc:docMk/>
            <pc:sldMk cId="0" sldId="260"/>
            <ac:spMk id="87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39:11.625" v="767" actId="478"/>
          <ac:spMkLst>
            <pc:docMk/>
            <pc:sldMk cId="0" sldId="260"/>
            <ac:spMk id="88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39:11.625" v="767" actId="478"/>
          <ac:spMkLst>
            <pc:docMk/>
            <pc:sldMk cId="0" sldId="260"/>
            <ac:spMk id="89" creationId="{00000000-0000-0000-0000-000000000000}"/>
          </ac:spMkLst>
        </pc:spChg>
        <pc:spChg chg="mod">
          <ac:chgData name="Ruijie XU" userId="ea0b4f74acb1b7dd" providerId="LiveId" clId="{E3F3FD07-E95C-4855-9FBD-847F41C52CA8}" dt="2025-09-22T09:34:27.001" v="717" actId="6559"/>
          <ac:spMkLst>
            <pc:docMk/>
            <pc:sldMk cId="0" sldId="260"/>
            <ac:spMk id="94" creationId="{00000000-0000-0000-0000-000000000000}"/>
          </ac:spMkLst>
        </pc:spChg>
        <pc:spChg chg="mod">
          <ac:chgData name="Ruijie XU" userId="ea0b4f74acb1b7dd" providerId="LiveId" clId="{E3F3FD07-E95C-4855-9FBD-847F41C52CA8}" dt="2025-09-22T09:34:27.001" v="717" actId="6559"/>
          <ac:spMkLst>
            <pc:docMk/>
            <pc:sldMk cId="0" sldId="260"/>
            <ac:spMk id="95" creationId="{00000000-0000-0000-0000-000000000000}"/>
          </ac:spMkLst>
        </pc:spChg>
        <pc:spChg chg="mod">
          <ac:chgData name="Ruijie XU" userId="ea0b4f74acb1b7dd" providerId="LiveId" clId="{E3F3FD07-E95C-4855-9FBD-847F41C52CA8}" dt="2025-09-22T09:34:27.001" v="717" actId="6559"/>
          <ac:spMkLst>
            <pc:docMk/>
            <pc:sldMk cId="0" sldId="260"/>
            <ac:spMk id="98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39:11.625" v="767" actId="478"/>
          <ac:spMkLst>
            <pc:docMk/>
            <pc:sldMk cId="0" sldId="260"/>
            <ac:spMk id="100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39:11.625" v="767" actId="478"/>
          <ac:spMkLst>
            <pc:docMk/>
            <pc:sldMk cId="0" sldId="260"/>
            <ac:spMk id="101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39:11.625" v="767" actId="478"/>
          <ac:spMkLst>
            <pc:docMk/>
            <pc:sldMk cId="0" sldId="260"/>
            <ac:spMk id="102" creationId="{00000000-0000-0000-0000-000000000000}"/>
          </ac:spMkLst>
        </pc:spChg>
        <pc:spChg chg="del">
          <ac:chgData name="Ruijie XU" userId="ea0b4f74acb1b7dd" providerId="LiveId" clId="{E3F3FD07-E95C-4855-9FBD-847F41C52CA8}" dt="2025-09-22T09:39:11.625" v="767" actId="478"/>
          <ac:spMkLst>
            <pc:docMk/>
            <pc:sldMk cId="0" sldId="260"/>
            <ac:spMk id="103" creationId="{00000000-0000-0000-0000-000000000000}"/>
          </ac:spMkLst>
        </pc:spChg>
        <pc:spChg chg="del">
          <ac:chgData name="Ruijie XU" userId="ea0b4f74acb1b7dd" providerId="LiveId" clId="{E3F3FD07-E95C-4855-9FBD-847F41C52CA8}" dt="2025-09-22T09:41:01.132" v="802" actId="478"/>
          <ac:spMkLst>
            <pc:docMk/>
            <pc:sldMk cId="0" sldId="260"/>
            <ac:spMk id="104" creationId="{00000000-0000-0000-0000-000000000000}"/>
          </ac:spMkLst>
        </pc:spChg>
        <pc:spChg chg="mod">
          <ac:chgData name="Ruijie XU" userId="ea0b4f74acb1b7dd" providerId="LiveId" clId="{E3F3FD07-E95C-4855-9FBD-847F41C52CA8}" dt="2025-09-22T09:36:50.885" v="739" actId="20577"/>
          <ac:spMkLst>
            <pc:docMk/>
            <pc:sldMk cId="0" sldId="260"/>
            <ac:spMk id="110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39:11.625" v="767" actId="478"/>
          <ac:spMkLst>
            <pc:docMk/>
            <pc:sldMk cId="0" sldId="260"/>
            <ac:spMk id="111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39:08.927" v="766" actId="478"/>
          <ac:spMkLst>
            <pc:docMk/>
            <pc:sldMk cId="0" sldId="260"/>
            <ac:spMk id="112" creationId="{00000000-0000-0000-0000-000000000000}"/>
          </ac:spMkLst>
        </pc:spChg>
        <pc:spChg chg="mod">
          <ac:chgData name="Ruijie XU" userId="ea0b4f74acb1b7dd" providerId="LiveId" clId="{E3F3FD07-E95C-4855-9FBD-847F41C52CA8}" dt="2025-09-22T09:37:12.350" v="749" actId="20577"/>
          <ac:spMkLst>
            <pc:docMk/>
            <pc:sldMk cId="0" sldId="260"/>
            <ac:spMk id="113" creationId="{00000000-0000-0000-0000-000000000000}"/>
          </ac:spMkLst>
        </pc:spChg>
        <pc:grpChg chg="mod">
          <ac:chgData name="Ruijie XU" userId="ea0b4f74acb1b7dd" providerId="LiveId" clId="{E3F3FD07-E95C-4855-9FBD-847F41C52CA8}" dt="2025-09-22T09:39:14.617" v="768" actId="1076"/>
          <ac:grpSpMkLst>
            <pc:docMk/>
            <pc:sldMk cId="0" sldId="260"/>
            <ac:grpSpMk id="11" creationId="{31BB0BE9-22E8-0D2C-86AD-B291CA3BA4C2}"/>
          </ac:grpSpMkLst>
        </pc:grpChg>
        <pc:grpChg chg="del">
          <ac:chgData name="Ruijie XU" userId="ea0b4f74acb1b7dd" providerId="LiveId" clId="{E3F3FD07-E95C-4855-9FBD-847F41C52CA8}" dt="2025-09-22T09:41:01.132" v="802" actId="478"/>
          <ac:grpSpMkLst>
            <pc:docMk/>
            <pc:sldMk cId="0" sldId="260"/>
            <ac:grpSpMk id="105" creationId="{00000000-0000-0000-0000-000000000000}"/>
          </ac:grpSpMkLst>
        </pc:grpChg>
        <pc:picChg chg="del">
          <ac:chgData name="Ruijie XU" userId="ea0b4f74acb1b7dd" providerId="LiveId" clId="{E3F3FD07-E95C-4855-9FBD-847F41C52CA8}" dt="2025-09-22T09:39:20.582" v="770" actId="478"/>
          <ac:picMkLst>
            <pc:docMk/>
            <pc:sldMk cId="0" sldId="260"/>
            <ac:picMk id="15" creationId="{D94BB6C3-56D0-A7DC-A91A-F02B2BE8C933}"/>
          </ac:picMkLst>
        </pc:picChg>
        <pc:picChg chg="del">
          <ac:chgData name="Ruijie XU" userId="ea0b4f74acb1b7dd" providerId="LiveId" clId="{E3F3FD07-E95C-4855-9FBD-847F41C52CA8}" dt="2025-09-22T09:39:20.582" v="770" actId="478"/>
          <ac:picMkLst>
            <pc:docMk/>
            <pc:sldMk cId="0" sldId="260"/>
            <ac:picMk id="20" creationId="{53203744-9994-56B4-C4CA-802922A8EC99}"/>
          </ac:picMkLst>
        </pc:picChg>
        <pc:picChg chg="add mod">
          <ac:chgData name="Ruijie XU" userId="ea0b4f74acb1b7dd" providerId="LiveId" clId="{E3F3FD07-E95C-4855-9FBD-847F41C52CA8}" dt="2025-09-22T09:41:01.472" v="803"/>
          <ac:picMkLst>
            <pc:docMk/>
            <pc:sldMk cId="0" sldId="260"/>
            <ac:picMk id="72" creationId="{9BC0A72A-2597-1EFE-3B0F-B64BABD48050}"/>
          </ac:picMkLst>
        </pc:picChg>
        <pc:picChg chg="del">
          <ac:chgData name="Ruijie XU" userId="ea0b4f74acb1b7dd" providerId="LiveId" clId="{E3F3FD07-E95C-4855-9FBD-847F41C52CA8}" dt="2025-09-22T09:39:11.625" v="767" actId="478"/>
          <ac:picMkLst>
            <pc:docMk/>
            <pc:sldMk cId="0" sldId="260"/>
            <ac:picMk id="83" creationId="{00000000-0000-0000-0000-000000000000}"/>
          </ac:picMkLst>
        </pc:picChg>
        <pc:picChg chg="mod">
          <ac:chgData name="Ruijie XU" userId="ea0b4f74acb1b7dd" providerId="LiveId" clId="{E3F3FD07-E95C-4855-9FBD-847F41C52CA8}" dt="2025-09-22T09:34:51.365" v="728" actId="1076"/>
          <ac:picMkLst>
            <pc:docMk/>
            <pc:sldMk cId="0" sldId="260"/>
            <ac:picMk id="99" creationId="{00000000-0000-0000-0000-000000000000}"/>
          </ac:picMkLst>
        </pc:picChg>
        <pc:cxnChg chg="del mod">
          <ac:chgData name="Ruijie XU" userId="ea0b4f74acb1b7dd" providerId="LiveId" clId="{E3F3FD07-E95C-4855-9FBD-847F41C52CA8}" dt="2025-09-22T09:39:28.074" v="771" actId="478"/>
          <ac:cxnSpMkLst>
            <pc:docMk/>
            <pc:sldMk cId="0" sldId="260"/>
            <ac:cxnSpMk id="24" creationId="{03ECB858-5333-FDEB-FC45-36B965B82108}"/>
          </ac:cxnSpMkLst>
        </pc:cxnChg>
      </pc:sldChg>
      <pc:sldChg chg="addSp delSp modSp mod">
        <pc:chgData name="Ruijie XU" userId="ea0b4f74acb1b7dd" providerId="LiveId" clId="{E3F3FD07-E95C-4855-9FBD-847F41C52CA8}" dt="2025-09-22T08:45:40.911" v="565"/>
        <pc:sldMkLst>
          <pc:docMk/>
          <pc:sldMk cId="667158773" sldId="261"/>
        </pc:sldMkLst>
        <pc:spChg chg="add del mod">
          <ac:chgData name="Ruijie XU" userId="ea0b4f74acb1b7dd" providerId="LiveId" clId="{E3F3FD07-E95C-4855-9FBD-847F41C52CA8}" dt="2025-09-22T07:04:03.767" v="132" actId="20577"/>
          <ac:spMkLst>
            <pc:docMk/>
            <pc:sldMk cId="667158773" sldId="261"/>
            <ac:spMk id="5" creationId="{F0094BD2-4E76-7897-C871-4A7EE249BDE7}"/>
          </ac:spMkLst>
        </pc:spChg>
        <pc:spChg chg="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12" creationId="{55520B65-77B9-3CAE-2EF8-8FFAAE73C427}"/>
          </ac:spMkLst>
        </pc:spChg>
        <pc:spChg chg="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39" creationId="{214ABD7F-DDE5-2637-C4A4-9EE45FD55E5F}"/>
          </ac:spMkLst>
        </pc:spChg>
        <pc:spChg chg="add 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62" creationId="{B45D0AE1-CD95-342C-BDC0-E041A9807B04}"/>
          </ac:spMkLst>
        </pc:spChg>
        <pc:spChg chg="add 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77" creationId="{50412A66-98EE-8C2A-83A9-2027E60C34CB}"/>
          </ac:spMkLst>
        </pc:spChg>
        <pc:spChg chg="add 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79" creationId="{456AF6A3-F868-94DD-6222-03BA28AE1780}"/>
          </ac:spMkLst>
        </pc:spChg>
        <pc:spChg chg="add 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84" creationId="{1C85D219-D1C1-6838-ADF3-F136893C7CF2}"/>
          </ac:spMkLst>
        </pc:spChg>
        <pc:spChg chg="add 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88" creationId="{6D981331-2751-AB44-211B-1061DAEAFF80}"/>
          </ac:spMkLst>
        </pc:spChg>
        <pc:spChg chg="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98" creationId="{077436AD-C037-2E6A-D184-1A420623B627}"/>
          </ac:spMkLst>
        </pc:spChg>
        <pc:spChg chg="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99" creationId="{914CE3BA-44DF-E1FF-827A-0D7C246DD8E4}"/>
          </ac:spMkLst>
        </pc:spChg>
        <pc:spChg chg="add mod">
          <ac:chgData name="Ruijie XU" userId="ea0b4f74acb1b7dd" providerId="LiveId" clId="{E3F3FD07-E95C-4855-9FBD-847F41C52CA8}" dt="2025-09-22T07:04:58.144" v="133"/>
          <ac:spMkLst>
            <pc:docMk/>
            <pc:sldMk cId="667158773" sldId="261"/>
            <ac:spMk id="123" creationId="{A67FA4FF-F70F-718E-2D0D-6185406434F3}"/>
          </ac:spMkLst>
        </pc:spChg>
        <pc:spChg chg="mod">
          <ac:chgData name="Ruijie XU" userId="ea0b4f74acb1b7dd" providerId="LiveId" clId="{E3F3FD07-E95C-4855-9FBD-847F41C52CA8}" dt="2025-09-22T07:09:12.157" v="191" actId="404"/>
          <ac:spMkLst>
            <pc:docMk/>
            <pc:sldMk cId="667158773" sldId="261"/>
            <ac:spMk id="134" creationId="{CB32FE4A-A798-83AE-BB97-D8D199C70A2B}"/>
          </ac:spMkLst>
        </pc:spChg>
        <pc:spChg chg="mod">
          <ac:chgData name="Ruijie XU" userId="ea0b4f74acb1b7dd" providerId="LiveId" clId="{E3F3FD07-E95C-4855-9FBD-847F41C52CA8}" dt="2025-09-22T07:09:12.157" v="191" actId="404"/>
          <ac:spMkLst>
            <pc:docMk/>
            <pc:sldMk cId="667158773" sldId="261"/>
            <ac:spMk id="147" creationId="{D0373BB1-B10F-E487-9E8A-56639F784733}"/>
          </ac:spMkLst>
        </pc:spChg>
        <pc:spChg chg="mod">
          <ac:chgData name="Ruijie XU" userId="ea0b4f74acb1b7dd" providerId="LiveId" clId="{E3F3FD07-E95C-4855-9FBD-847F41C52CA8}" dt="2025-09-22T07:09:12.157" v="191" actId="404"/>
          <ac:spMkLst>
            <pc:docMk/>
            <pc:sldMk cId="667158773" sldId="261"/>
            <ac:spMk id="160" creationId="{7FE24FCA-7240-FB26-2A37-77F59D692C3C}"/>
          </ac:spMkLst>
        </pc:spChg>
        <pc:spChg chg="mod">
          <ac:chgData name="Ruijie XU" userId="ea0b4f74acb1b7dd" providerId="LiveId" clId="{E3F3FD07-E95C-4855-9FBD-847F41C52CA8}" dt="2025-09-22T07:09:12.157" v="191" actId="404"/>
          <ac:spMkLst>
            <pc:docMk/>
            <pc:sldMk cId="667158773" sldId="261"/>
            <ac:spMk id="167" creationId="{2826E507-F659-4451-C9C9-B18621FE314B}"/>
          </ac:spMkLst>
        </pc:spChg>
        <pc:spChg chg="mod">
          <ac:chgData name="Ruijie XU" userId="ea0b4f74acb1b7dd" providerId="LiveId" clId="{E3F3FD07-E95C-4855-9FBD-847F41C52CA8}" dt="2025-09-22T07:09:03.620" v="189" actId="164"/>
          <ac:spMkLst>
            <pc:docMk/>
            <pc:sldMk cId="667158773" sldId="261"/>
            <ac:spMk id="183" creationId="{4A873E9E-580F-5620-AF20-28698335967C}"/>
          </ac:spMkLst>
        </pc:spChg>
        <pc:spChg chg="add mod">
          <ac:chgData name="Ruijie XU" userId="ea0b4f74acb1b7dd" providerId="LiveId" clId="{E3F3FD07-E95C-4855-9FBD-847F41C52CA8}" dt="2025-09-22T07:09:12.157" v="191" actId="404"/>
          <ac:spMkLst>
            <pc:docMk/>
            <pc:sldMk cId="667158773" sldId="261"/>
            <ac:spMk id="184" creationId="{790330AD-3BD4-2C5E-1F8F-6A7E6263BAA6}"/>
          </ac:spMkLst>
        </pc:spChg>
        <pc:spChg chg="mod">
          <ac:chgData name="Ruijie XU" userId="ea0b4f74acb1b7dd" providerId="LiveId" clId="{E3F3FD07-E95C-4855-9FBD-847F41C52CA8}" dt="2025-09-22T07:09:03.620" v="189" actId="164"/>
          <ac:spMkLst>
            <pc:docMk/>
            <pc:sldMk cId="667158773" sldId="261"/>
            <ac:spMk id="193" creationId="{90849598-031B-E156-6DB3-96D689F9BEDC}"/>
          </ac:spMkLst>
        </pc:spChg>
        <pc:spChg chg="add mod">
          <ac:chgData name="Ruijie XU" userId="ea0b4f74acb1b7dd" providerId="LiveId" clId="{E3F3FD07-E95C-4855-9FBD-847F41C52CA8}" dt="2025-09-22T07:09:12.157" v="191" actId="404"/>
          <ac:spMkLst>
            <pc:docMk/>
            <pc:sldMk cId="667158773" sldId="261"/>
            <ac:spMk id="194" creationId="{C962B094-B2A3-3133-476F-4B243C32BFA9}"/>
          </ac:spMkLst>
        </pc:spChg>
        <pc:spChg chg="add mod">
          <ac:chgData name="Ruijie XU" userId="ea0b4f74acb1b7dd" providerId="LiveId" clId="{E3F3FD07-E95C-4855-9FBD-847F41C52CA8}" dt="2025-09-22T07:09:12.157" v="191" actId="404"/>
          <ac:spMkLst>
            <pc:docMk/>
            <pc:sldMk cId="667158773" sldId="261"/>
            <ac:spMk id="195" creationId="{03521AF2-192F-3E03-2315-769E2C67D508}"/>
          </ac:spMkLst>
        </pc:spChg>
        <pc:spChg chg="mod">
          <ac:chgData name="Ruijie XU" userId="ea0b4f74acb1b7dd" providerId="LiveId" clId="{E3F3FD07-E95C-4855-9FBD-847F41C52CA8}" dt="2025-09-22T07:09:03.620" v="189" actId="164"/>
          <ac:spMkLst>
            <pc:docMk/>
            <pc:sldMk cId="667158773" sldId="261"/>
            <ac:spMk id="211" creationId="{E79AA1E7-E574-AE31-16E3-60A060BF40B6}"/>
          </ac:spMkLst>
        </pc:spChg>
        <pc:spChg chg="mod">
          <ac:chgData name="Ruijie XU" userId="ea0b4f74acb1b7dd" providerId="LiveId" clId="{E3F3FD07-E95C-4855-9FBD-847F41C52CA8}" dt="2025-09-22T07:09:03.620" v="189" actId="164"/>
          <ac:spMkLst>
            <pc:docMk/>
            <pc:sldMk cId="667158773" sldId="261"/>
            <ac:spMk id="212" creationId="{75E9360F-49C0-A6AB-7206-D0B5DD5CB6EA}"/>
          </ac:spMkLst>
        </pc:spChg>
        <pc:spChg chg="mod">
          <ac:chgData name="Ruijie XU" userId="ea0b4f74acb1b7dd" providerId="LiveId" clId="{E3F3FD07-E95C-4855-9FBD-847F41C52CA8}" dt="2025-09-22T07:09:03.620" v="189" actId="164"/>
          <ac:spMkLst>
            <pc:docMk/>
            <pc:sldMk cId="667158773" sldId="261"/>
            <ac:spMk id="215" creationId="{44695C29-B619-7BF7-EC69-A87A21816F20}"/>
          </ac:spMkLst>
        </pc:spChg>
        <pc:spChg chg="mod">
          <ac:chgData name="Ruijie XU" userId="ea0b4f74acb1b7dd" providerId="LiveId" clId="{E3F3FD07-E95C-4855-9FBD-847F41C52CA8}" dt="2025-09-22T07:09:03.620" v="189" actId="164"/>
          <ac:spMkLst>
            <pc:docMk/>
            <pc:sldMk cId="667158773" sldId="261"/>
            <ac:spMk id="216" creationId="{1F6FC224-013A-C9FB-17E2-E4A0B1D3C8CA}"/>
          </ac:spMkLst>
        </pc:spChg>
        <pc:spChg chg="mod">
          <ac:chgData name="Ruijie XU" userId="ea0b4f74acb1b7dd" providerId="LiveId" clId="{E3F3FD07-E95C-4855-9FBD-847F41C52CA8}" dt="2025-09-22T07:09:12.157" v="191" actId="404"/>
          <ac:spMkLst>
            <pc:docMk/>
            <pc:sldMk cId="667158773" sldId="261"/>
            <ac:spMk id="223" creationId="{04487D55-748D-DA9B-6E86-A207EA8F1834}"/>
          </ac:spMkLst>
        </pc:spChg>
        <pc:spChg chg="mod">
          <ac:chgData name="Ruijie XU" userId="ea0b4f74acb1b7dd" providerId="LiveId" clId="{E3F3FD07-E95C-4855-9FBD-847F41C52CA8}" dt="2025-09-22T07:09:03.620" v="189" actId="164"/>
          <ac:spMkLst>
            <pc:docMk/>
            <pc:sldMk cId="667158773" sldId="261"/>
            <ac:spMk id="230" creationId="{12EDF22E-3250-DADD-5706-605D4FA8EE03}"/>
          </ac:spMkLst>
        </pc:spChg>
        <pc:spChg chg="del mod">
          <ac:chgData name="Ruijie XU" userId="ea0b4f74acb1b7dd" providerId="LiveId" clId="{E3F3FD07-E95C-4855-9FBD-847F41C52CA8}" dt="2025-09-22T07:18:30.246" v="280" actId="478"/>
          <ac:spMkLst>
            <pc:docMk/>
            <pc:sldMk cId="667158773" sldId="261"/>
            <ac:spMk id="241" creationId="{E9B2201D-3012-D678-FCDD-5BE9FA23BB92}"/>
          </ac:spMkLst>
        </pc:spChg>
        <pc:spChg chg="del">
          <ac:chgData name="Ruijie XU" userId="ea0b4f74acb1b7dd" providerId="LiveId" clId="{E3F3FD07-E95C-4855-9FBD-847F41C52CA8}" dt="2025-09-22T07:18:40.820" v="283" actId="478"/>
          <ac:spMkLst>
            <pc:docMk/>
            <pc:sldMk cId="667158773" sldId="261"/>
            <ac:spMk id="242" creationId="{8862FCB7-6FD6-5F8D-E09E-D9D1F8A233E8}"/>
          </ac:spMkLst>
        </pc:spChg>
        <pc:spChg chg="del">
          <ac:chgData name="Ruijie XU" userId="ea0b4f74acb1b7dd" providerId="LiveId" clId="{E3F3FD07-E95C-4855-9FBD-847F41C52CA8}" dt="2025-09-22T07:18:31.680" v="281" actId="478"/>
          <ac:spMkLst>
            <pc:docMk/>
            <pc:sldMk cId="667158773" sldId="261"/>
            <ac:spMk id="244" creationId="{11881F43-0178-2F26-9C4B-7EE4408DE647}"/>
          </ac:spMkLst>
        </pc:spChg>
        <pc:spChg chg="mod">
          <ac:chgData name="Ruijie XU" userId="ea0b4f74acb1b7dd" providerId="LiveId" clId="{E3F3FD07-E95C-4855-9FBD-847F41C52CA8}" dt="2025-09-22T07:09:03.620" v="189" actId="164"/>
          <ac:spMkLst>
            <pc:docMk/>
            <pc:sldMk cId="667158773" sldId="261"/>
            <ac:spMk id="245" creationId="{D198C99D-4A05-2C65-F01A-715BBEA0875E}"/>
          </ac:spMkLst>
        </pc:spChg>
        <pc:spChg chg="mod">
          <ac:chgData name="Ruijie XU" userId="ea0b4f74acb1b7dd" providerId="LiveId" clId="{E3F3FD07-E95C-4855-9FBD-847F41C52CA8}" dt="2025-09-22T07:05:24.123" v="155" actId="14100"/>
          <ac:spMkLst>
            <pc:docMk/>
            <pc:sldMk cId="667158773" sldId="261"/>
            <ac:spMk id="246" creationId="{29DBC1BD-F5F5-CCFA-4215-C084A326F415}"/>
          </ac:spMkLst>
        </pc:spChg>
        <pc:spChg chg="add mod">
          <ac:chgData name="Ruijie XU" userId="ea0b4f74acb1b7dd" providerId="LiveId" clId="{E3F3FD07-E95C-4855-9FBD-847F41C52CA8}" dt="2025-09-22T07:09:12.157" v="191" actId="404"/>
          <ac:spMkLst>
            <pc:docMk/>
            <pc:sldMk cId="667158773" sldId="261"/>
            <ac:spMk id="247" creationId="{88011A10-2C5D-4471-791F-D2CA193DB89F}"/>
          </ac:spMkLst>
        </pc:spChg>
        <pc:spChg chg="add mod">
          <ac:chgData name="Ruijie XU" userId="ea0b4f74acb1b7dd" providerId="LiveId" clId="{E3F3FD07-E95C-4855-9FBD-847F41C52CA8}" dt="2025-09-22T07:18:11.295" v="278" actId="1076"/>
          <ac:spMkLst>
            <pc:docMk/>
            <pc:sldMk cId="667158773" sldId="261"/>
            <ac:spMk id="249" creationId="{254A3116-3B05-5A97-5116-3BF400AA0D4F}"/>
          </ac:spMkLst>
        </pc:spChg>
        <pc:spChg chg="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271" creationId="{B4B44C9C-6A7D-FF57-DB3A-21A4D72E3F4F}"/>
          </ac:spMkLst>
        </pc:spChg>
        <pc:spChg chg="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279" creationId="{A38FB3E8-9166-F2EA-43EE-52BF97EF8D30}"/>
          </ac:spMkLst>
        </pc:spChg>
        <pc:spChg chg="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281" creationId="{5095397A-F4F6-B8E3-BC3A-7A6E3CD21697}"/>
          </ac:spMkLst>
        </pc:spChg>
        <pc:spChg chg="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284" creationId="{EC7272DE-C465-96C4-34F5-3DA0D0F5C539}"/>
          </ac:spMkLst>
        </pc:spChg>
        <pc:spChg chg="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288" creationId="{3EC5EF39-FAD5-462F-BFCD-4B01E9EC94B1}"/>
          </ac:spMkLst>
        </pc:spChg>
        <pc:spChg chg="add 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307" creationId="{ADCD45CC-3F72-575B-B7BC-FD83CE547712}"/>
          </ac:spMkLst>
        </pc:spChg>
        <pc:spChg chg="add 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332" creationId="{F7CBA85F-C33A-4DB6-C1E4-D8018623E2F3}"/>
          </ac:spMkLst>
        </pc:spChg>
        <pc:spChg chg="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359" creationId="{DECCFD59-D1FA-277C-6104-59F11DD62566}"/>
          </ac:spMkLst>
        </pc:spChg>
        <pc:spChg chg="add 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370" creationId="{5D19D4B8-ED1B-449A-5589-8E19C53C3A9E}"/>
          </ac:spMkLst>
        </pc:spChg>
        <pc:spChg chg="add mod">
          <ac:chgData name="Ruijie XU" userId="ea0b4f74acb1b7dd" providerId="LiveId" clId="{E3F3FD07-E95C-4855-9FBD-847F41C52CA8}" dt="2025-09-22T07:09:38.566" v="206"/>
          <ac:spMkLst>
            <pc:docMk/>
            <pc:sldMk cId="667158773" sldId="261"/>
            <ac:spMk id="371" creationId="{456FA38A-7877-6794-0E54-9637258002A0}"/>
          </ac:spMkLst>
        </pc:spChg>
        <pc:spChg chg="add mod">
          <ac:chgData name="Ruijie XU" userId="ea0b4f74acb1b7dd" providerId="LiveId" clId="{E3F3FD07-E95C-4855-9FBD-847F41C52CA8}" dt="2025-09-22T07:18:11.295" v="278" actId="1076"/>
          <ac:spMkLst>
            <pc:docMk/>
            <pc:sldMk cId="667158773" sldId="261"/>
            <ac:spMk id="372" creationId="{606468DA-84BE-1BF1-B8CC-3897E4E2097C}"/>
          </ac:spMkLst>
        </pc:spChg>
        <pc:spChg chg="add mod">
          <ac:chgData name="Ruijie XU" userId="ea0b4f74acb1b7dd" providerId="LiveId" clId="{E3F3FD07-E95C-4855-9FBD-847F41C52CA8}" dt="2025-09-22T07:19:51.899" v="299" actId="20577"/>
          <ac:spMkLst>
            <pc:docMk/>
            <pc:sldMk cId="667158773" sldId="261"/>
            <ac:spMk id="373" creationId="{2C26AD14-A456-6736-FB85-C05F84C3B027}"/>
          </ac:spMkLst>
        </pc:spChg>
        <pc:spChg chg="add mod ord">
          <ac:chgData name="Ruijie XU" userId="ea0b4f74acb1b7dd" providerId="LiveId" clId="{E3F3FD07-E95C-4855-9FBD-847F41C52CA8}" dt="2025-09-22T07:34:02.724" v="326" actId="20577"/>
          <ac:spMkLst>
            <pc:docMk/>
            <pc:sldMk cId="667158773" sldId="261"/>
            <ac:spMk id="374" creationId="{8D34B5B9-1C9C-E92F-A4FC-1112CE146F7A}"/>
          </ac:spMkLst>
        </pc:spChg>
        <pc:spChg chg="add del">
          <ac:chgData name="Ruijie XU" userId="ea0b4f74acb1b7dd" providerId="LiveId" clId="{E3F3FD07-E95C-4855-9FBD-847F41C52CA8}" dt="2025-09-22T08:45:40.911" v="565"/>
          <ac:spMkLst>
            <pc:docMk/>
            <pc:sldMk cId="667158773" sldId="261"/>
            <ac:spMk id="376" creationId="{6BF4E6FB-676F-086A-2242-970CAB792597}"/>
          </ac:spMkLst>
        </pc:spChg>
        <pc:grpChg chg="mod">
          <ac:chgData name="Ruijie XU" userId="ea0b4f74acb1b7dd" providerId="LiveId" clId="{E3F3FD07-E95C-4855-9FBD-847F41C52CA8}" dt="2025-09-22T07:09:18.482" v="192" actId="1076"/>
          <ac:grpSpMkLst>
            <pc:docMk/>
            <pc:sldMk cId="667158773" sldId="261"/>
            <ac:grpSpMk id="248" creationId="{2884F5F1-42A8-FE6C-F116-ACFA34B7FEAC}"/>
          </ac:grpSpMkLst>
        </pc:grpChg>
        <pc:picChg chg="add del">
          <ac:chgData name="Ruijie XU" userId="ea0b4f74acb1b7dd" providerId="LiveId" clId="{E3F3FD07-E95C-4855-9FBD-847F41C52CA8}" dt="2025-09-22T07:03:29.382" v="57" actId="478"/>
          <ac:picMkLst>
            <pc:docMk/>
            <pc:sldMk cId="667158773" sldId="261"/>
            <ac:picMk id="6" creationId="{9E4B76A3-08F0-DFE0-2B62-85BE3C1ABB77}"/>
          </ac:picMkLst>
        </pc:picChg>
      </pc:sldChg>
      <pc:sldChg chg="addSp delSp modSp add mod">
        <pc:chgData name="Ruijie XU" userId="ea0b4f74acb1b7dd" providerId="LiveId" clId="{E3F3FD07-E95C-4855-9FBD-847F41C52CA8}" dt="2025-09-22T10:11:03.631" v="1715" actId="478"/>
        <pc:sldMkLst>
          <pc:docMk/>
          <pc:sldMk cId="0" sldId="262"/>
        </pc:sldMkLst>
        <pc:spChg chg="add del mod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3" creationId="{43E33FF0-A1D9-46C5-53B2-8FE5A27C7914}"/>
          </ac:spMkLst>
        </pc:spChg>
        <pc:spChg chg="add mod">
          <ac:chgData name="Ruijie XU" userId="ea0b4f74acb1b7dd" providerId="LiveId" clId="{E3F3FD07-E95C-4855-9FBD-847F41C52CA8}" dt="2025-09-22T10:01:21.693" v="1341" actId="1076"/>
          <ac:spMkLst>
            <pc:docMk/>
            <pc:sldMk cId="0" sldId="262"/>
            <ac:spMk id="5" creationId="{61D5D338-8959-6FED-C7C1-C537198BA003}"/>
          </ac:spMkLst>
        </pc:spChg>
        <pc:spChg chg="add mod">
          <ac:chgData name="Ruijie XU" userId="ea0b4f74acb1b7dd" providerId="LiveId" clId="{E3F3FD07-E95C-4855-9FBD-847F41C52CA8}" dt="2025-09-22T10:06:01.322" v="1523" actId="1076"/>
          <ac:spMkLst>
            <pc:docMk/>
            <pc:sldMk cId="0" sldId="262"/>
            <ac:spMk id="8" creationId="{2E89CFCF-5084-7175-37AE-A40C6440C070}"/>
          </ac:spMkLst>
        </pc:spChg>
        <pc:spChg chg="add mod">
          <ac:chgData name="Ruijie XU" userId="ea0b4f74acb1b7dd" providerId="LiveId" clId="{E3F3FD07-E95C-4855-9FBD-847F41C52CA8}" dt="2025-09-22T10:05:05.399" v="1451" actId="14100"/>
          <ac:spMkLst>
            <pc:docMk/>
            <pc:sldMk cId="0" sldId="262"/>
            <ac:spMk id="10" creationId="{0E7BD261-610D-FF73-9048-1176A608B837}"/>
          </ac:spMkLst>
        </pc:spChg>
        <pc:spChg chg="add mod">
          <ac:chgData name="Ruijie XU" userId="ea0b4f74acb1b7dd" providerId="LiveId" clId="{E3F3FD07-E95C-4855-9FBD-847F41C52CA8}" dt="2025-09-22T10:06:41.998" v="1549" actId="20577"/>
          <ac:spMkLst>
            <pc:docMk/>
            <pc:sldMk cId="0" sldId="262"/>
            <ac:spMk id="13" creationId="{95D52474-DEF1-9FB7-D593-47BF2137E94F}"/>
          </ac:spMkLst>
        </pc:spChg>
        <pc:spChg chg="add mod">
          <ac:chgData name="Ruijie XU" userId="ea0b4f74acb1b7dd" providerId="LiveId" clId="{E3F3FD07-E95C-4855-9FBD-847F41C52CA8}" dt="2025-09-22T10:06:47.726" v="1551" actId="14100"/>
          <ac:spMkLst>
            <pc:docMk/>
            <pc:sldMk cId="0" sldId="262"/>
            <ac:spMk id="14" creationId="{518FBDD6-A25A-32C1-35E2-8E67563D07FD}"/>
          </ac:spMkLst>
        </pc:spChg>
        <pc:spChg chg="add mod">
          <ac:chgData name="Ruijie XU" userId="ea0b4f74acb1b7dd" providerId="LiveId" clId="{E3F3FD07-E95C-4855-9FBD-847F41C52CA8}" dt="2025-09-22T10:07:13.772" v="1589" actId="20577"/>
          <ac:spMkLst>
            <pc:docMk/>
            <pc:sldMk cId="0" sldId="262"/>
            <ac:spMk id="17" creationId="{A8AAD03B-FF2A-10C7-D1E8-153D3E4B6656}"/>
          </ac:spMkLst>
        </pc:spChg>
        <pc:spChg chg="add mod">
          <ac:chgData name="Ruijie XU" userId="ea0b4f74acb1b7dd" providerId="LiveId" clId="{E3F3FD07-E95C-4855-9FBD-847F41C52CA8}" dt="2025-09-22T10:07:21.673" v="1591" actId="14100"/>
          <ac:spMkLst>
            <pc:docMk/>
            <pc:sldMk cId="0" sldId="262"/>
            <ac:spMk id="18" creationId="{1E459A0A-F1F7-A6DF-8FE5-A95CBC9D00EF}"/>
          </ac:spMkLst>
        </pc:spChg>
        <pc:spChg chg="add mod">
          <ac:chgData name="Ruijie XU" userId="ea0b4f74acb1b7dd" providerId="LiveId" clId="{E3F3FD07-E95C-4855-9FBD-847F41C52CA8}" dt="2025-09-22T10:10:29.917" v="1710" actId="1076"/>
          <ac:spMkLst>
            <pc:docMk/>
            <pc:sldMk cId="0" sldId="262"/>
            <ac:spMk id="22" creationId="{3A175BDD-C888-8D2C-835B-7F24E7FAD434}"/>
          </ac:spMkLst>
        </pc:spChg>
        <pc:spChg chg="mod">
          <ac:chgData name="Ruijie XU" userId="ea0b4f74acb1b7dd" providerId="LiveId" clId="{E3F3FD07-E95C-4855-9FBD-847F41C52CA8}" dt="2025-09-22T10:04:26.893" v="1349" actId="14100"/>
          <ac:spMkLst>
            <pc:docMk/>
            <pc:sldMk cId="0" sldId="262"/>
            <ac:spMk id="137" creationId="{00000000-0000-0000-0000-000000000000}"/>
          </ac:spMkLst>
        </pc:spChg>
        <pc:spChg chg="del mod">
          <ac:chgData name="Ruijie XU" userId="ea0b4f74acb1b7dd" providerId="LiveId" clId="{E3F3FD07-E95C-4855-9FBD-847F41C52CA8}" dt="2025-09-22T10:02:33.874" v="1343" actId="478"/>
          <ac:spMkLst>
            <pc:docMk/>
            <pc:sldMk cId="0" sldId="262"/>
            <ac:spMk id="138" creationId="{00000000-0000-0000-0000-000000000000}"/>
          </ac:spMkLst>
        </pc:spChg>
        <pc:spChg chg="mod">
          <ac:chgData name="Ruijie XU" userId="ea0b4f74acb1b7dd" providerId="LiveId" clId="{E3F3FD07-E95C-4855-9FBD-847F41C52CA8}" dt="2025-09-22T10:04:35.573" v="1443" actId="1038"/>
          <ac:spMkLst>
            <pc:docMk/>
            <pc:sldMk cId="0" sldId="262"/>
            <ac:spMk id="144" creationId="{00000000-0000-0000-0000-000000000000}"/>
          </ac:spMkLst>
        </pc:spChg>
        <pc:spChg chg="del mod">
          <ac:chgData name="Ruijie XU" userId="ea0b4f74acb1b7dd" providerId="LiveId" clId="{E3F3FD07-E95C-4855-9FBD-847F41C52CA8}" dt="2025-09-22T10:09:02.309" v="1616" actId="478"/>
          <ac:spMkLst>
            <pc:docMk/>
            <pc:sldMk cId="0" sldId="262"/>
            <ac:spMk id="151" creationId="{00000000-0000-0000-0000-000000000000}"/>
          </ac:spMkLst>
        </pc:spChg>
        <pc:spChg chg="del mod">
          <ac:chgData name="Ruijie XU" userId="ea0b4f74acb1b7dd" providerId="LiveId" clId="{E3F3FD07-E95C-4855-9FBD-847F41C52CA8}" dt="2025-09-22T10:08:46.133" v="1608" actId="478"/>
          <ac:spMkLst>
            <pc:docMk/>
            <pc:sldMk cId="0" sldId="262"/>
            <ac:spMk id="152" creationId="{00000000-0000-0000-0000-000000000000}"/>
          </ac:spMkLst>
        </pc:spChg>
        <pc:spChg chg="del mod">
          <ac:chgData name="Ruijie XU" userId="ea0b4f74acb1b7dd" providerId="LiveId" clId="{E3F3FD07-E95C-4855-9FBD-847F41C52CA8}" dt="2025-09-22T10:08:46.133" v="1608" actId="478"/>
          <ac:spMkLst>
            <pc:docMk/>
            <pc:sldMk cId="0" sldId="262"/>
            <ac:spMk id="153" creationId="{00000000-0000-0000-0000-000000000000}"/>
          </ac:spMkLst>
        </pc:spChg>
        <pc:spChg chg="mod">
          <ac:chgData name="Ruijie XU" userId="ea0b4f74acb1b7dd" providerId="LiveId" clId="{E3F3FD07-E95C-4855-9FBD-847F41C52CA8}" dt="2025-09-22T10:09:19.909" v="1687" actId="1037"/>
          <ac:spMkLst>
            <pc:docMk/>
            <pc:sldMk cId="0" sldId="262"/>
            <ac:spMk id="154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54.597" v="1333" actId="6559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54.597" v="1333" actId="6559"/>
          <ac:spMkLst>
            <pc:docMk/>
            <pc:sldMk cId="0" sldId="262"/>
            <ac:spMk id="177" creationId="{00000000-0000-0000-0000-000000000000}"/>
          </ac:spMkLst>
        </pc:spChg>
        <pc:spChg chg="del mod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198" creationId="{00000000-0000-0000-0000-000000000000}"/>
          </ac:spMkLst>
        </pc:spChg>
        <pc:spChg chg="del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199" creationId="{00000000-0000-0000-0000-000000000000}"/>
          </ac:spMkLst>
        </pc:spChg>
        <pc:spChg chg="del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201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54.597" v="1333" actId="6559"/>
          <ac:spMkLst>
            <pc:docMk/>
            <pc:sldMk cId="0" sldId="262"/>
            <ac:spMk id="204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54.597" v="1333" actId="6559"/>
          <ac:spMkLst>
            <pc:docMk/>
            <pc:sldMk cId="0" sldId="262"/>
            <ac:spMk id="213" creationId="{00000000-0000-0000-0000-000000000000}"/>
          </ac:spMkLst>
        </pc:spChg>
        <pc:spChg chg="del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218" creationId="{00000000-0000-0000-0000-000000000000}"/>
          </ac:spMkLst>
        </pc:spChg>
        <pc:spChg chg="del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219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54.597" v="1333" actId="6559"/>
          <ac:spMkLst>
            <pc:docMk/>
            <pc:sldMk cId="0" sldId="262"/>
            <ac:spMk id="221" creationId="{00000000-0000-0000-0000-000000000000}"/>
          </ac:spMkLst>
        </pc:spChg>
        <pc:spChg chg="del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225" creationId="{00000000-0000-0000-0000-000000000000}"/>
          </ac:spMkLst>
        </pc:spChg>
        <pc:spChg chg="del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226" creationId="{00000000-0000-0000-0000-000000000000}"/>
          </ac:spMkLst>
        </pc:spChg>
        <pc:spChg chg="del mod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227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54.597" v="1333" actId="6559"/>
          <ac:spMkLst>
            <pc:docMk/>
            <pc:sldMk cId="0" sldId="262"/>
            <ac:spMk id="233" creationId="{00000000-0000-0000-0000-000000000000}"/>
          </ac:spMkLst>
        </pc:spChg>
        <pc:spChg chg="mod">
          <ac:chgData name="Ruijie XU" userId="ea0b4f74acb1b7dd" providerId="LiveId" clId="{E3F3FD07-E95C-4855-9FBD-847F41C52CA8}" dt="2025-09-22T10:04:35.573" v="1443" actId="1038"/>
          <ac:spMkLst>
            <pc:docMk/>
            <pc:sldMk cId="0" sldId="262"/>
            <ac:spMk id="235" creationId="{00000000-0000-0000-0000-000000000000}"/>
          </ac:spMkLst>
        </pc:spChg>
        <pc:spChg chg="del">
          <ac:chgData name="Ruijie XU" userId="ea0b4f74acb1b7dd" providerId="LiveId" clId="{E3F3FD07-E95C-4855-9FBD-847F41C52CA8}" dt="2025-09-22T10:10:23.154" v="1709" actId="478"/>
          <ac:spMkLst>
            <pc:docMk/>
            <pc:sldMk cId="0" sldId="262"/>
            <ac:spMk id="236" creationId="{00000000-0000-0000-0000-000000000000}"/>
          </ac:spMkLst>
        </pc:spChg>
        <pc:spChg chg="del">
          <ac:chgData name="Ruijie XU" userId="ea0b4f74acb1b7dd" providerId="LiveId" clId="{E3F3FD07-E95C-4855-9FBD-847F41C52CA8}" dt="2025-09-22T10:10:23.154" v="1709" actId="478"/>
          <ac:spMkLst>
            <pc:docMk/>
            <pc:sldMk cId="0" sldId="262"/>
            <ac:spMk id="237" creationId="{00000000-0000-0000-0000-000000000000}"/>
          </ac:spMkLst>
        </pc:spChg>
        <pc:spChg chg="del">
          <ac:chgData name="Ruijie XU" userId="ea0b4f74acb1b7dd" providerId="LiveId" clId="{E3F3FD07-E95C-4855-9FBD-847F41C52CA8}" dt="2025-09-22T10:10:23.154" v="1709" actId="478"/>
          <ac:spMkLst>
            <pc:docMk/>
            <pc:sldMk cId="0" sldId="262"/>
            <ac:spMk id="238" creationId="{00000000-0000-0000-0000-000000000000}"/>
          </ac:spMkLst>
        </pc:spChg>
        <pc:spChg chg="del mod">
          <ac:chgData name="Ruijie XU" userId="ea0b4f74acb1b7dd" providerId="LiveId" clId="{E3F3FD07-E95C-4855-9FBD-847F41C52CA8}" dt="2025-09-22T10:10:23.154" v="1709" actId="478"/>
          <ac:spMkLst>
            <pc:docMk/>
            <pc:sldMk cId="0" sldId="262"/>
            <ac:spMk id="239" creationId="{00000000-0000-0000-0000-000000000000}"/>
          </ac:spMkLst>
        </pc:spChg>
        <pc:spChg chg="del mod">
          <ac:chgData name="Ruijie XU" userId="ea0b4f74acb1b7dd" providerId="LiveId" clId="{E3F3FD07-E95C-4855-9FBD-847F41C52CA8}" dt="2025-09-22T10:10:23.154" v="1709" actId="478"/>
          <ac:spMkLst>
            <pc:docMk/>
            <pc:sldMk cId="0" sldId="262"/>
            <ac:spMk id="240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54.597" v="1333" actId="6559"/>
          <ac:spMkLst>
            <pc:docMk/>
            <pc:sldMk cId="0" sldId="262"/>
            <ac:spMk id="267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49.682" v="1332" actId="6559"/>
          <ac:spMkLst>
            <pc:docMk/>
            <pc:sldMk cId="0" sldId="262"/>
            <ac:spMk id="284" creationId="{00000000-0000-0000-0000-000000000000}"/>
          </ac:spMkLst>
        </pc:spChg>
        <pc:spChg chg="del">
          <ac:chgData name="Ruijie XU" userId="ea0b4f74acb1b7dd" providerId="LiveId" clId="{E3F3FD07-E95C-4855-9FBD-847F41C52CA8}" dt="2025-09-22T10:04:15.145" v="1345" actId="478"/>
          <ac:spMkLst>
            <pc:docMk/>
            <pc:sldMk cId="0" sldId="262"/>
            <ac:spMk id="285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03.631" v="1715" actId="478"/>
          <ac:spMkLst>
            <pc:docMk/>
            <pc:sldMk cId="0" sldId="262"/>
            <ac:spMk id="286" creationId="{00000000-0000-0000-0000-000000000000}"/>
          </ac:spMkLst>
        </pc:spChg>
        <pc:spChg chg="del">
          <ac:chgData name="Ruijie XU" userId="ea0b4f74acb1b7dd" providerId="LiveId" clId="{E3F3FD07-E95C-4855-9FBD-847F41C52CA8}" dt="2025-09-22T10:02:27.619" v="1342" actId="478"/>
          <ac:spMkLst>
            <pc:docMk/>
            <pc:sldMk cId="0" sldId="262"/>
            <ac:spMk id="287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54.597" v="1333" actId="6559"/>
          <ac:spMkLst>
            <pc:docMk/>
            <pc:sldMk cId="0" sldId="262"/>
            <ac:spMk id="290" creationId="{00000000-0000-0000-0000-000000000000}"/>
          </ac:spMkLst>
        </pc:spChg>
        <pc:spChg chg="mod">
          <ac:chgData name="Ruijie XU" userId="ea0b4f74acb1b7dd" providerId="LiveId" clId="{E3F3FD07-E95C-4855-9FBD-847F41C52CA8}" dt="2025-09-22T10:10:57.205" v="1712" actId="21"/>
          <ac:spMkLst>
            <pc:docMk/>
            <pc:sldMk cId="0" sldId="262"/>
            <ac:spMk id="295" creationId="{00000000-0000-0000-0000-000000000000}"/>
          </ac:spMkLst>
        </pc:spChg>
        <pc:spChg chg="mod">
          <ac:chgData name="Ruijie XU" userId="ea0b4f74acb1b7dd" providerId="LiveId" clId="{E3F3FD07-E95C-4855-9FBD-847F41C52CA8}" dt="2025-09-22T10:11:00.771" v="1714" actId="1076"/>
          <ac:spMkLst>
            <pc:docMk/>
            <pc:sldMk cId="0" sldId="262"/>
            <ac:spMk id="296" creationId="{00000000-0000-0000-0000-000000000000}"/>
          </ac:spMkLst>
        </pc:spChg>
        <pc:spChg chg="mod">
          <ac:chgData name="Ruijie XU" userId="ea0b4f74acb1b7dd" providerId="LiveId" clId="{E3F3FD07-E95C-4855-9FBD-847F41C52CA8}" dt="2025-09-22T10:00:54.597" v="1333" actId="6559"/>
          <ac:spMkLst>
            <pc:docMk/>
            <pc:sldMk cId="0" sldId="262"/>
            <ac:spMk id="308" creationId="{00000000-0000-0000-0000-000000000000}"/>
          </ac:spMkLst>
        </pc:spChg>
        <pc:grpChg chg="del">
          <ac:chgData name="Ruijie XU" userId="ea0b4f74acb1b7dd" providerId="LiveId" clId="{E3F3FD07-E95C-4855-9FBD-847F41C52CA8}" dt="2025-09-22T10:02:33.874" v="1343" actId="478"/>
          <ac:grpSpMkLst>
            <pc:docMk/>
            <pc:sldMk cId="0" sldId="262"/>
            <ac:grpSpMk id="139" creationId="{00000000-0000-0000-0000-000000000000}"/>
          </ac:grpSpMkLst>
        </pc:grpChg>
        <pc:picChg chg="add mod">
          <ac:chgData name="Ruijie XU" userId="ea0b4f74acb1b7dd" providerId="LiveId" clId="{E3F3FD07-E95C-4855-9FBD-847F41C52CA8}" dt="2025-09-22T10:02:34.332" v="1344"/>
          <ac:picMkLst>
            <pc:docMk/>
            <pc:sldMk cId="0" sldId="262"/>
            <ac:picMk id="6" creationId="{5317E279-6BF8-48F7-06A1-B102FCE3B557}"/>
          </ac:picMkLst>
        </pc:picChg>
        <pc:picChg chg="add mod">
          <ac:chgData name="Ruijie XU" userId="ea0b4f74acb1b7dd" providerId="LiveId" clId="{E3F3FD07-E95C-4855-9FBD-847F41C52CA8}" dt="2025-09-22T10:04:43.969" v="1448" actId="1036"/>
          <ac:picMkLst>
            <pc:docMk/>
            <pc:sldMk cId="0" sldId="262"/>
            <ac:picMk id="7" creationId="{EDE23929-AECC-6091-6469-4EB61B2BB55D}"/>
          </ac:picMkLst>
        </pc:picChg>
        <pc:cxnChg chg="add mod">
          <ac:chgData name="Ruijie XU" userId="ea0b4f74acb1b7dd" providerId="LiveId" clId="{E3F3FD07-E95C-4855-9FBD-847F41C52CA8}" dt="2025-09-22T10:06:10.109" v="1525" actId="14100"/>
          <ac:cxnSpMkLst>
            <pc:docMk/>
            <pc:sldMk cId="0" sldId="262"/>
            <ac:cxnSpMk id="9" creationId="{11646DA5-40C6-98CE-FAC9-D7BD0E9E30BF}"/>
          </ac:cxnSpMkLst>
        </pc:cxnChg>
        <pc:cxnChg chg="add mod">
          <ac:chgData name="Ruijie XU" userId="ea0b4f74acb1b7dd" providerId="LiveId" clId="{E3F3FD07-E95C-4855-9FBD-847F41C52CA8}" dt="2025-09-22T10:06:53.556" v="1554" actId="14100"/>
          <ac:cxnSpMkLst>
            <pc:docMk/>
            <pc:sldMk cId="0" sldId="262"/>
            <ac:cxnSpMk id="15" creationId="{C2F8773B-B1B1-5B7D-301C-754C0991A620}"/>
          </ac:cxnSpMkLst>
        </pc:cxnChg>
        <pc:cxnChg chg="add mod">
          <ac:chgData name="Ruijie XU" userId="ea0b4f74acb1b7dd" providerId="LiveId" clId="{E3F3FD07-E95C-4855-9FBD-847F41C52CA8}" dt="2025-09-22T10:07:29.461" v="1594" actId="14100"/>
          <ac:cxnSpMkLst>
            <pc:docMk/>
            <pc:sldMk cId="0" sldId="262"/>
            <ac:cxnSpMk id="19" creationId="{464C13CA-FB68-7695-BC7A-FB5E8B142463}"/>
          </ac:cxnSpMkLst>
        </pc:cxnChg>
      </pc:sldChg>
      <pc:sldChg chg="addSp delSp modSp add mod">
        <pc:chgData name="Ruijie XU" userId="ea0b4f74acb1b7dd" providerId="LiveId" clId="{E3F3FD07-E95C-4855-9FBD-847F41C52CA8}" dt="2025-09-22T10:13:12.916" v="1749" actId="1076"/>
        <pc:sldMkLst>
          <pc:docMk/>
          <pc:sldMk cId="0" sldId="263"/>
        </pc:sldMkLst>
        <pc:spChg chg="mod">
          <ac:chgData name="Ruijie XU" userId="ea0b4f74acb1b7dd" providerId="LiveId" clId="{E3F3FD07-E95C-4855-9FBD-847F41C52CA8}" dt="2025-09-22T10:11:38.664" v="1725" actId="20577"/>
          <ac:spMkLst>
            <pc:docMk/>
            <pc:sldMk cId="0" sldId="263"/>
            <ac:spMk id="327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34.049" v="1723" actId="478"/>
          <ac:spMkLst>
            <pc:docMk/>
            <pc:sldMk cId="0" sldId="263"/>
            <ac:spMk id="328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22.100" v="1720" actId="478"/>
          <ac:spMkLst>
            <pc:docMk/>
            <pc:sldMk cId="0" sldId="263"/>
            <ac:spMk id="334" creationId="{00000000-0000-0000-0000-000000000000}"/>
          </ac:spMkLst>
        </pc:spChg>
        <pc:spChg chg="mod">
          <ac:chgData name="Ruijie XU" userId="ea0b4f74acb1b7dd" providerId="LiveId" clId="{E3F3FD07-E95C-4855-9FBD-847F41C52CA8}" dt="2025-09-22T10:13:12.916" v="1749" actId="1076"/>
          <ac:spMkLst>
            <pc:docMk/>
            <pc:sldMk cId="0" sldId="263"/>
            <ac:spMk id="335" creationId="{00000000-0000-0000-0000-000000000000}"/>
          </ac:spMkLst>
        </pc:spChg>
        <pc:spChg chg="del mod">
          <ac:chgData name="Ruijie XU" userId="ea0b4f74acb1b7dd" providerId="LiveId" clId="{E3F3FD07-E95C-4855-9FBD-847F41C52CA8}" dt="2025-09-22T10:11:27.349" v="1722" actId="478"/>
          <ac:spMkLst>
            <pc:docMk/>
            <pc:sldMk cId="0" sldId="263"/>
            <ac:spMk id="336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37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38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39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40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41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46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47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51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55" creationId="{00000000-0000-0000-0000-000000000000}"/>
          </ac:spMkLst>
        </pc:spChg>
        <pc:spChg chg="del">
          <ac:chgData name="Ruijie XU" userId="ea0b4f74acb1b7dd" providerId="LiveId" clId="{E3F3FD07-E95C-4855-9FBD-847F41C52CA8}" dt="2025-09-22T10:11:46.246" v="1726" actId="478"/>
          <ac:spMkLst>
            <pc:docMk/>
            <pc:sldMk cId="0" sldId="263"/>
            <ac:spMk id="356" creationId="{00000000-0000-0000-0000-000000000000}"/>
          </ac:spMkLst>
        </pc:spChg>
        <pc:grpChg chg="del">
          <ac:chgData name="Ruijie XU" userId="ea0b4f74acb1b7dd" providerId="LiveId" clId="{E3F3FD07-E95C-4855-9FBD-847F41C52CA8}" dt="2025-09-22T10:11:34.049" v="1723" actId="478"/>
          <ac:grpSpMkLst>
            <pc:docMk/>
            <pc:sldMk cId="0" sldId="263"/>
            <ac:grpSpMk id="329" creationId="{00000000-0000-0000-0000-000000000000}"/>
          </ac:grpSpMkLst>
        </pc:grpChg>
        <pc:picChg chg="add mod">
          <ac:chgData name="Ruijie XU" userId="ea0b4f74acb1b7dd" providerId="LiveId" clId="{E3F3FD07-E95C-4855-9FBD-847F41C52CA8}" dt="2025-09-22T10:11:34.419" v="1724"/>
          <ac:picMkLst>
            <pc:docMk/>
            <pc:sldMk cId="0" sldId="263"/>
            <ac:picMk id="2" creationId="{A373B2CA-CC0B-5749-9C41-98462D49B9D5}"/>
          </ac:picMkLst>
        </pc:picChg>
      </pc:sldChg>
      <pc:sldChg chg="delSp del mod">
        <pc:chgData name="Ruijie XU" userId="ea0b4f74acb1b7dd" providerId="LiveId" clId="{E3F3FD07-E95C-4855-9FBD-847F41C52CA8}" dt="2025-09-22T07:34:11.063" v="327" actId="47"/>
        <pc:sldMkLst>
          <pc:docMk/>
          <pc:sldMk cId="2288204537" sldId="263"/>
        </pc:sldMkLst>
        <pc:picChg chg="del">
          <ac:chgData name="Ruijie XU" userId="ea0b4f74acb1b7dd" providerId="LiveId" clId="{E3F3FD07-E95C-4855-9FBD-847F41C52CA8}" dt="2025-09-22T07:06:02.500" v="156" actId="478"/>
          <ac:picMkLst>
            <pc:docMk/>
            <pc:sldMk cId="2288204537" sldId="263"/>
            <ac:picMk id="2" creationId="{1B46B5D9-54B6-016C-6FBE-B2FB8F9EDD58}"/>
          </ac:picMkLst>
        </pc:picChg>
        <pc:picChg chg="del">
          <ac:chgData name="Ruijie XU" userId="ea0b4f74acb1b7dd" providerId="LiveId" clId="{E3F3FD07-E95C-4855-9FBD-847F41C52CA8}" dt="2025-09-22T07:06:02.500" v="156" actId="478"/>
          <ac:picMkLst>
            <pc:docMk/>
            <pc:sldMk cId="2288204537" sldId="263"/>
            <ac:picMk id="3" creationId="{E1D7B92F-E1E1-8A66-3761-1B73E6E200A6}"/>
          </ac:picMkLst>
        </pc:picChg>
      </pc:sldChg>
      <pc:sldChg chg="add del">
        <pc:chgData name="Ruijie XU" userId="ea0b4f74acb1b7dd" providerId="LiveId" clId="{E3F3FD07-E95C-4855-9FBD-847F41C52CA8}" dt="2025-09-22T10:11:52.209" v="1727" actId="47"/>
        <pc:sldMkLst>
          <pc:docMk/>
          <pc:sldMk cId="0" sldId="264"/>
        </pc:sldMkLst>
      </pc:sldChg>
      <pc:sldChg chg="del">
        <pc:chgData name="Ruijie XU" userId="ea0b4f74acb1b7dd" providerId="LiveId" clId="{E3F3FD07-E95C-4855-9FBD-847F41C52CA8}" dt="2025-09-22T07:34:11.063" v="327" actId="47"/>
        <pc:sldMkLst>
          <pc:docMk/>
          <pc:sldMk cId="3033074867" sldId="264"/>
        </pc:sldMkLst>
      </pc:sldChg>
      <pc:sldChg chg="addSp delSp modSp add mod">
        <pc:chgData name="Ruijie XU" userId="ea0b4f74acb1b7dd" providerId="LiveId" clId="{E3F3FD07-E95C-4855-9FBD-847F41C52CA8}" dt="2025-09-22T08:41:28.527" v="519" actId="17032"/>
        <pc:sldMkLst>
          <pc:docMk/>
          <pc:sldMk cId="0" sldId="265"/>
        </pc:sldMkLst>
        <pc:spChg chg="add mod topLvl">
          <ac:chgData name="Ruijie XU" userId="ea0b4f74acb1b7dd" providerId="LiveId" clId="{E3F3FD07-E95C-4855-9FBD-847F41C52CA8}" dt="2025-09-22T08:34:33.736" v="484" actId="165"/>
          <ac:spMkLst>
            <pc:docMk/>
            <pc:sldMk cId="0" sldId="265"/>
            <ac:spMk id="2" creationId="{F5D86DF8-F865-ABF5-52BC-72AA069FEAA9}"/>
          </ac:spMkLst>
        </pc:spChg>
        <pc:spChg chg="del mod">
          <ac:chgData name="Ruijie XU" userId="ea0b4f74acb1b7dd" providerId="LiveId" clId="{E3F3FD07-E95C-4855-9FBD-847F41C52CA8}" dt="2025-09-22T08:30:34.567" v="457" actId="478"/>
          <ac:spMkLst>
            <pc:docMk/>
            <pc:sldMk cId="0" sldId="265"/>
            <ac:spMk id="4" creationId="{497C301C-DB42-7FC4-0619-9A4072679C71}"/>
          </ac:spMkLst>
        </pc:spChg>
        <pc:spChg chg="add mod topLvl">
          <ac:chgData name="Ruijie XU" userId="ea0b4f74acb1b7dd" providerId="LiveId" clId="{E3F3FD07-E95C-4855-9FBD-847F41C52CA8}" dt="2025-09-22T08:34:36.854" v="485" actId="1076"/>
          <ac:spMkLst>
            <pc:docMk/>
            <pc:sldMk cId="0" sldId="265"/>
            <ac:spMk id="5" creationId="{ECF55BE3-2831-7888-2B22-58DEE966D390}"/>
          </ac:spMkLst>
        </pc:spChg>
        <pc:spChg chg="add del mod topLvl">
          <ac:chgData name="Ruijie XU" userId="ea0b4f74acb1b7dd" providerId="LiveId" clId="{E3F3FD07-E95C-4855-9FBD-847F41C52CA8}" dt="2025-09-22T08:34:42.651" v="488"/>
          <ac:spMkLst>
            <pc:docMk/>
            <pc:sldMk cId="0" sldId="265"/>
            <ac:spMk id="6" creationId="{4A61BE02-7A3F-1EDA-F675-998BF732049B}"/>
          </ac:spMkLst>
        </pc:spChg>
        <pc:spChg chg="add mod topLvl">
          <ac:chgData name="Ruijie XU" userId="ea0b4f74acb1b7dd" providerId="LiveId" clId="{E3F3FD07-E95C-4855-9FBD-847F41C52CA8}" dt="2025-09-22T08:34:36.854" v="485" actId="1076"/>
          <ac:spMkLst>
            <pc:docMk/>
            <pc:sldMk cId="0" sldId="265"/>
            <ac:spMk id="7" creationId="{A17D6F65-2044-DB3B-9CF2-84590466EC49}"/>
          </ac:spMkLst>
        </pc:spChg>
        <pc:spChg chg="del mod">
          <ac:chgData name="Ruijie XU" userId="ea0b4f74acb1b7dd" providerId="LiveId" clId="{E3F3FD07-E95C-4855-9FBD-847F41C52CA8}" dt="2025-09-22T08:30:34.567" v="457" actId="478"/>
          <ac:spMkLst>
            <pc:docMk/>
            <pc:sldMk cId="0" sldId="265"/>
            <ac:spMk id="9" creationId="{76E1D23E-7304-CD10-3344-9F83070AAFD2}"/>
          </ac:spMkLst>
        </pc:spChg>
        <pc:spChg chg="add">
          <ac:chgData name="Ruijie XU" userId="ea0b4f74acb1b7dd" providerId="LiveId" clId="{E3F3FD07-E95C-4855-9FBD-847F41C52CA8}" dt="2025-09-22T08:40:05.269" v="504"/>
          <ac:spMkLst>
            <pc:docMk/>
            <pc:sldMk cId="0" sldId="265"/>
            <ac:spMk id="16" creationId="{04AF004E-36B3-DA81-C921-B7845EABDE7F}"/>
          </ac:spMkLst>
        </pc:spChg>
        <pc:spChg chg="mod">
          <ac:chgData name="Ruijie XU" userId="ea0b4f74acb1b7dd" providerId="LiveId" clId="{E3F3FD07-E95C-4855-9FBD-847F41C52CA8}" dt="2025-09-22T06:57:07.955" v="53" actId="2711"/>
          <ac:spMkLst>
            <pc:docMk/>
            <pc:sldMk cId="0" sldId="265"/>
            <ac:spMk id="59" creationId="{00000000-0000-0000-0000-000000000000}"/>
          </ac:spMkLst>
        </pc:spChg>
        <pc:spChg chg="mod">
          <ac:chgData name="Ruijie XU" userId="ea0b4f74acb1b7dd" providerId="LiveId" clId="{E3F3FD07-E95C-4855-9FBD-847F41C52CA8}" dt="2025-09-22T06:57:13.176" v="54"/>
          <ac:spMkLst>
            <pc:docMk/>
            <pc:sldMk cId="0" sldId="265"/>
            <ac:spMk id="61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8:30:34.567" v="457" actId="478"/>
          <ac:spMkLst>
            <pc:docMk/>
            <pc:sldMk cId="0" sldId="265"/>
            <ac:spMk id="62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8:30:34.567" v="457" actId="478"/>
          <ac:spMkLst>
            <pc:docMk/>
            <pc:sldMk cId="0" sldId="265"/>
            <ac:spMk id="63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8:30:34.567" v="457" actId="478"/>
          <ac:spMkLst>
            <pc:docMk/>
            <pc:sldMk cId="0" sldId="265"/>
            <ac:spMk id="65" creationId="{00000000-0000-0000-0000-000000000000}"/>
          </ac:spMkLst>
        </pc:spChg>
        <pc:spChg chg="mod">
          <ac:chgData name="Ruijie XU" userId="ea0b4f74acb1b7dd" providerId="LiveId" clId="{E3F3FD07-E95C-4855-9FBD-847F41C52CA8}" dt="2025-09-22T06:57:07.955" v="53" actId="2711"/>
          <ac:spMkLst>
            <pc:docMk/>
            <pc:sldMk cId="0" sldId="265"/>
            <ac:spMk id="66" creationId="{00000000-0000-0000-0000-000000000000}"/>
          </ac:spMkLst>
        </pc:spChg>
        <pc:grpChg chg="add del mod">
          <ac:chgData name="Ruijie XU" userId="ea0b4f74acb1b7dd" providerId="LiveId" clId="{E3F3FD07-E95C-4855-9FBD-847F41C52CA8}" dt="2025-09-22T08:34:33.736" v="484" actId="165"/>
          <ac:grpSpMkLst>
            <pc:docMk/>
            <pc:sldMk cId="0" sldId="265"/>
            <ac:grpSpMk id="8" creationId="{F942600F-9A1F-48B6-8E2E-B633F1309C63}"/>
          </ac:grpSpMkLst>
        </pc:grpChg>
        <pc:picChg chg="del">
          <ac:chgData name="Ruijie XU" userId="ea0b4f74acb1b7dd" providerId="LiveId" clId="{E3F3FD07-E95C-4855-9FBD-847F41C52CA8}" dt="2025-09-22T08:30:34.567" v="457" actId="478"/>
          <ac:picMkLst>
            <pc:docMk/>
            <pc:sldMk cId="0" sldId="265"/>
            <ac:picMk id="3" creationId="{F9C5E92F-925C-A14E-D75D-430514C54E5D}"/>
          </ac:picMkLst>
        </pc:picChg>
        <pc:picChg chg="del">
          <ac:chgData name="Ruijie XU" userId="ea0b4f74acb1b7dd" providerId="LiveId" clId="{E3F3FD07-E95C-4855-9FBD-847F41C52CA8}" dt="2025-09-22T08:30:34.567" v="457" actId="478"/>
          <ac:picMkLst>
            <pc:docMk/>
            <pc:sldMk cId="0" sldId="265"/>
            <ac:picMk id="11" creationId="{B8E12CE7-37A6-F4B8-7639-D9E44CDE0B6F}"/>
          </ac:picMkLst>
        </pc:picChg>
        <pc:picChg chg="del">
          <ac:chgData name="Ruijie XU" userId="ea0b4f74acb1b7dd" providerId="LiveId" clId="{E3F3FD07-E95C-4855-9FBD-847F41C52CA8}" dt="2025-09-22T08:30:34.567" v="457" actId="478"/>
          <ac:picMkLst>
            <pc:docMk/>
            <pc:sldMk cId="0" sldId="265"/>
            <ac:picMk id="12" creationId="{EC81DBD8-83AC-1871-4881-62D91066ECF8}"/>
          </ac:picMkLst>
        </pc:picChg>
        <pc:picChg chg="del">
          <ac:chgData name="Ruijie XU" userId="ea0b4f74acb1b7dd" providerId="LiveId" clId="{E3F3FD07-E95C-4855-9FBD-847F41C52CA8}" dt="2025-09-22T08:30:34.567" v="457" actId="478"/>
          <ac:picMkLst>
            <pc:docMk/>
            <pc:sldMk cId="0" sldId="265"/>
            <ac:picMk id="13" creationId="{42113808-95B0-7495-9F20-70A9194A875F}"/>
          </ac:picMkLst>
        </pc:picChg>
        <pc:picChg chg="add mod">
          <ac:chgData name="Ruijie XU" userId="ea0b4f74acb1b7dd" providerId="LiveId" clId="{E3F3FD07-E95C-4855-9FBD-847F41C52CA8}" dt="2025-09-22T08:38:31.233" v="494" actId="14100"/>
          <ac:picMkLst>
            <pc:docMk/>
            <pc:sldMk cId="0" sldId="265"/>
            <ac:picMk id="14" creationId="{C4F0E644-6CE7-0E4B-FBE4-EE5F2A1E93E7}"/>
          </ac:picMkLst>
        </pc:picChg>
        <pc:picChg chg="add mod">
          <ac:chgData name="Ruijie XU" userId="ea0b4f74acb1b7dd" providerId="LiveId" clId="{E3F3FD07-E95C-4855-9FBD-847F41C52CA8}" dt="2025-09-22T08:38:47.815" v="503" actId="1076"/>
          <ac:picMkLst>
            <pc:docMk/>
            <pc:sldMk cId="0" sldId="265"/>
            <ac:picMk id="15" creationId="{6BF0B218-6361-EE35-7295-1AFFFF718417}"/>
          </ac:picMkLst>
        </pc:picChg>
        <pc:picChg chg="mod">
          <ac:chgData name="Ruijie XU" userId="ea0b4f74acb1b7dd" providerId="LiveId" clId="{E3F3FD07-E95C-4855-9FBD-847F41C52CA8}" dt="2025-09-22T08:40:32.068" v="510" actId="1076"/>
          <ac:picMkLst>
            <pc:docMk/>
            <pc:sldMk cId="0" sldId="265"/>
            <ac:picMk id="17" creationId="{A7A0E397-7407-560C-C9AB-CE58EB1D211C}"/>
          </ac:picMkLst>
        </pc:picChg>
        <pc:cxnChg chg="add mod">
          <ac:chgData name="Ruijie XU" userId="ea0b4f74acb1b7dd" providerId="LiveId" clId="{E3F3FD07-E95C-4855-9FBD-847F41C52CA8}" dt="2025-09-22T08:41:28.527" v="519" actId="17032"/>
          <ac:cxnSpMkLst>
            <pc:docMk/>
            <pc:sldMk cId="0" sldId="265"/>
            <ac:cxnSpMk id="19" creationId="{A2414FCC-B430-1ACD-9706-22783CABEEFC}"/>
          </ac:cxnSpMkLst>
        </pc:cxnChg>
        <pc:cxnChg chg="add mod">
          <ac:chgData name="Ruijie XU" userId="ea0b4f74acb1b7dd" providerId="LiveId" clId="{E3F3FD07-E95C-4855-9FBD-847F41C52CA8}" dt="2025-09-22T08:41:28.527" v="519" actId="17032"/>
          <ac:cxnSpMkLst>
            <pc:docMk/>
            <pc:sldMk cId="0" sldId="265"/>
            <ac:cxnSpMk id="20" creationId="{E85B1DD8-ED00-379A-6C02-65F5F5CA02EF}"/>
          </ac:cxnSpMkLst>
        </pc:cxnChg>
        <pc:cxnChg chg="add mod">
          <ac:chgData name="Ruijie XU" userId="ea0b4f74acb1b7dd" providerId="LiveId" clId="{E3F3FD07-E95C-4855-9FBD-847F41C52CA8}" dt="2025-09-22T08:41:28.527" v="519" actId="17032"/>
          <ac:cxnSpMkLst>
            <pc:docMk/>
            <pc:sldMk cId="0" sldId="265"/>
            <ac:cxnSpMk id="23" creationId="{7AEAC3AA-D8C0-EA66-30F1-8E3B26425CC3}"/>
          </ac:cxnSpMkLst>
        </pc:cxnChg>
      </pc:sldChg>
      <pc:sldChg chg="add del">
        <pc:chgData name="Ruijie XU" userId="ea0b4f74acb1b7dd" providerId="LiveId" clId="{E3F3FD07-E95C-4855-9FBD-847F41C52CA8}" dt="2025-09-22T08:49:40.727" v="690" actId="47"/>
        <pc:sldMkLst>
          <pc:docMk/>
          <pc:sldMk cId="0" sldId="266"/>
        </pc:sldMkLst>
      </pc:sldChg>
      <pc:sldChg chg="add del">
        <pc:chgData name="Ruijie XU" userId="ea0b4f74acb1b7dd" providerId="LiveId" clId="{E3F3FD07-E95C-4855-9FBD-847F41C52CA8}" dt="2025-09-22T08:49:40.727" v="690" actId="47"/>
        <pc:sldMkLst>
          <pc:docMk/>
          <pc:sldMk cId="0" sldId="267"/>
        </pc:sldMkLst>
      </pc:sldChg>
      <pc:sldChg chg="modSp add mod">
        <pc:chgData name="Ruijie XU" userId="ea0b4f74acb1b7dd" providerId="LiveId" clId="{E3F3FD07-E95C-4855-9FBD-847F41C52CA8}" dt="2025-09-22T08:50:00.883" v="692" actId="2711"/>
        <pc:sldMkLst>
          <pc:docMk/>
          <pc:sldMk cId="0" sldId="349"/>
        </pc:sldMkLst>
        <pc:spChg chg="mod">
          <ac:chgData name="Ruijie XU" userId="ea0b4f74acb1b7dd" providerId="LiveId" clId="{E3F3FD07-E95C-4855-9FBD-847F41C52CA8}" dt="2025-09-22T08:50:00.883" v="692" actId="2711"/>
          <ac:spMkLst>
            <pc:docMk/>
            <pc:sldMk cId="0" sldId="349"/>
            <ac:spMk id="2" creationId="{18EA107F-B3EF-B368-8689-756879847BF1}"/>
          </ac:spMkLst>
        </pc:spChg>
      </pc:sldChg>
      <pc:sldChg chg="add del">
        <pc:chgData name="Ruijie XU" userId="ea0b4f74acb1b7dd" providerId="LiveId" clId="{E3F3FD07-E95C-4855-9FBD-847F41C52CA8}" dt="2025-09-22T08:49:40.727" v="690" actId="47"/>
        <pc:sldMkLst>
          <pc:docMk/>
          <pc:sldMk cId="2574814753" sldId="350"/>
        </pc:sldMkLst>
      </pc:sldChg>
      <pc:sldChg chg="modSp add mod ord">
        <pc:chgData name="Ruijie XU" userId="ea0b4f74acb1b7dd" providerId="LiveId" clId="{E3F3FD07-E95C-4855-9FBD-847F41C52CA8}" dt="2025-09-22T07:51:25.384" v="456" actId="20577"/>
        <pc:sldMkLst>
          <pc:docMk/>
          <pc:sldMk cId="3023325975" sldId="351"/>
        </pc:sldMkLst>
        <pc:spChg chg="mod">
          <ac:chgData name="Ruijie XU" userId="ea0b4f74acb1b7dd" providerId="LiveId" clId="{E3F3FD07-E95C-4855-9FBD-847F41C52CA8}" dt="2025-09-22T07:35:39.190" v="396" actId="20577"/>
          <ac:spMkLst>
            <pc:docMk/>
            <pc:sldMk cId="3023325975" sldId="351"/>
            <ac:spMk id="2" creationId="{AFB74F29-C3CC-B940-0121-5D6149DFAB10}"/>
          </ac:spMkLst>
        </pc:spChg>
        <pc:spChg chg="mod">
          <ac:chgData name="Ruijie XU" userId="ea0b4f74acb1b7dd" providerId="LiveId" clId="{E3F3FD07-E95C-4855-9FBD-847F41C52CA8}" dt="2025-09-22T07:51:25.384" v="456" actId="20577"/>
          <ac:spMkLst>
            <pc:docMk/>
            <pc:sldMk cId="3023325975" sldId="351"/>
            <ac:spMk id="4" creationId="{EF99E3D1-D68E-A165-F030-E52CA4DEEC9C}"/>
          </ac:spMkLst>
        </pc:spChg>
      </pc:sldChg>
      <pc:sldChg chg="addSp delSp modSp add mod">
        <pc:chgData name="Ruijie XU" userId="ea0b4f74acb1b7dd" providerId="LiveId" clId="{E3F3FD07-E95C-4855-9FBD-847F41C52CA8}" dt="2025-09-22T09:59:51.869" v="1330" actId="14100"/>
        <pc:sldMkLst>
          <pc:docMk/>
          <pc:sldMk cId="0" sldId="352"/>
        </pc:sldMkLst>
        <pc:spChg chg="add mod">
          <ac:chgData name="Ruijie XU" userId="ea0b4f74acb1b7dd" providerId="LiveId" clId="{E3F3FD07-E95C-4855-9FBD-847F41C52CA8}" dt="2025-09-22T09:50:30.342" v="1034" actId="14100"/>
          <ac:spMkLst>
            <pc:docMk/>
            <pc:sldMk cId="0" sldId="352"/>
            <ac:spMk id="3" creationId="{FBD3F8E2-8FDE-3A6E-91E7-0A8D4112181E}"/>
          </ac:spMkLst>
        </pc:spChg>
        <pc:spChg chg="add mod">
          <ac:chgData name="Ruijie XU" userId="ea0b4f74acb1b7dd" providerId="LiveId" clId="{E3F3FD07-E95C-4855-9FBD-847F41C52CA8}" dt="2025-09-22T09:55:43.488" v="1150" actId="1076"/>
          <ac:spMkLst>
            <pc:docMk/>
            <pc:sldMk cId="0" sldId="352"/>
            <ac:spMk id="10" creationId="{DEE925AF-25EB-7DC5-F40F-174C6B23226A}"/>
          </ac:spMkLst>
        </pc:spChg>
        <pc:spChg chg="add mod">
          <ac:chgData name="Ruijie XU" userId="ea0b4f74acb1b7dd" providerId="LiveId" clId="{E3F3FD07-E95C-4855-9FBD-847F41C52CA8}" dt="2025-09-22T09:56:12.683" v="1156" actId="207"/>
          <ac:spMkLst>
            <pc:docMk/>
            <pc:sldMk cId="0" sldId="352"/>
            <ac:spMk id="13" creationId="{A019D3B6-1666-FF6F-39C2-46A3915EBCF1}"/>
          </ac:spMkLst>
        </pc:spChg>
        <pc:spChg chg="add mod">
          <ac:chgData name="Ruijie XU" userId="ea0b4f74acb1b7dd" providerId="LiveId" clId="{E3F3FD07-E95C-4855-9FBD-847F41C52CA8}" dt="2025-09-22T09:59:23.315" v="1294" actId="1076"/>
          <ac:spMkLst>
            <pc:docMk/>
            <pc:sldMk cId="0" sldId="352"/>
            <ac:spMk id="16" creationId="{75402446-D493-3349-C8A5-C85FA12D7BCD}"/>
          </ac:spMkLst>
        </pc:spChg>
        <pc:spChg chg="add mod">
          <ac:chgData name="Ruijie XU" userId="ea0b4f74acb1b7dd" providerId="LiveId" clId="{E3F3FD07-E95C-4855-9FBD-847F41C52CA8}" dt="2025-09-22T09:59:04.469" v="1275" actId="1076"/>
          <ac:spMkLst>
            <pc:docMk/>
            <pc:sldMk cId="0" sldId="352"/>
            <ac:spMk id="17" creationId="{C99982DA-FF9C-8AB0-5EA8-054CE556EDA0}"/>
          </ac:spMkLst>
        </pc:spChg>
        <pc:spChg chg="add mod">
          <ac:chgData name="Ruijie XU" userId="ea0b4f74acb1b7dd" providerId="LiveId" clId="{E3F3FD07-E95C-4855-9FBD-847F41C52CA8}" dt="2025-09-22T09:57:44.496" v="1211" actId="14100"/>
          <ac:spMkLst>
            <pc:docMk/>
            <pc:sldMk cId="0" sldId="352"/>
            <ac:spMk id="18" creationId="{5133F6CE-E0C3-CCD6-4C31-9B84D2F16B3C}"/>
          </ac:spMkLst>
        </pc:spChg>
        <pc:spChg chg="add mod">
          <ac:chgData name="Ruijie XU" userId="ea0b4f74acb1b7dd" providerId="LiveId" clId="{E3F3FD07-E95C-4855-9FBD-847F41C52CA8}" dt="2025-09-22T09:59:15.108" v="1292" actId="20577"/>
          <ac:spMkLst>
            <pc:docMk/>
            <pc:sldMk cId="0" sldId="352"/>
            <ac:spMk id="24" creationId="{787E903E-1F2E-D6F5-AF88-AFF8C79646DA}"/>
          </ac:spMkLst>
        </pc:spChg>
        <pc:spChg chg="add mod">
          <ac:chgData name="Ruijie XU" userId="ea0b4f74acb1b7dd" providerId="LiveId" clId="{E3F3FD07-E95C-4855-9FBD-847F41C52CA8}" dt="2025-09-22T09:59:29.325" v="1295" actId="1076"/>
          <ac:spMkLst>
            <pc:docMk/>
            <pc:sldMk cId="0" sldId="352"/>
            <ac:spMk id="25" creationId="{F8B62145-51FC-B27D-6A4B-539EBDF37D2D}"/>
          </ac:spMkLst>
        </pc:spChg>
        <pc:spChg chg="add mod">
          <ac:chgData name="Ruijie XU" userId="ea0b4f74acb1b7dd" providerId="LiveId" clId="{E3F3FD07-E95C-4855-9FBD-847F41C52CA8}" dt="2025-09-22T09:59:43.543" v="1327" actId="20577"/>
          <ac:spMkLst>
            <pc:docMk/>
            <pc:sldMk cId="0" sldId="352"/>
            <ac:spMk id="31" creationId="{973CB4DD-B672-9665-2E34-6E8D5AD37F1D}"/>
          </ac:spMkLst>
        </pc:spChg>
        <pc:spChg chg="del">
          <ac:chgData name="Ruijie XU" userId="ea0b4f74acb1b7dd" providerId="LiveId" clId="{E3F3FD07-E95C-4855-9FBD-847F41C52CA8}" dt="2025-09-22T09:46:04.544" v="897" actId="478"/>
          <ac:spMkLst>
            <pc:docMk/>
            <pc:sldMk cId="0" sldId="352"/>
            <ac:spMk id="117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53:38.304" v="1094" actId="478"/>
          <ac:spMkLst>
            <pc:docMk/>
            <pc:sldMk cId="0" sldId="352"/>
            <ac:spMk id="123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53:38.304" v="1094" actId="478"/>
          <ac:spMkLst>
            <pc:docMk/>
            <pc:sldMk cId="0" sldId="352"/>
            <ac:spMk id="124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53:38.304" v="1094" actId="478"/>
          <ac:spMkLst>
            <pc:docMk/>
            <pc:sldMk cId="0" sldId="352"/>
            <ac:spMk id="125" creationId="{00000000-0000-0000-0000-000000000000}"/>
          </ac:spMkLst>
        </pc:spChg>
        <pc:spChg chg="mod">
          <ac:chgData name="Ruijie XU" userId="ea0b4f74acb1b7dd" providerId="LiveId" clId="{E3F3FD07-E95C-4855-9FBD-847F41C52CA8}" dt="2025-09-22T09:53:43.548" v="1096" actId="20577"/>
          <ac:spMkLst>
            <pc:docMk/>
            <pc:sldMk cId="0" sldId="352"/>
            <ac:spMk id="126" creationId="{00000000-0000-0000-0000-000000000000}"/>
          </ac:spMkLst>
        </pc:spChg>
        <pc:spChg chg="del">
          <ac:chgData name="Ruijie XU" userId="ea0b4f74acb1b7dd" providerId="LiveId" clId="{E3F3FD07-E95C-4855-9FBD-847F41C52CA8}" dt="2025-09-22T09:53:38.304" v="1094" actId="478"/>
          <ac:spMkLst>
            <pc:docMk/>
            <pc:sldMk cId="0" sldId="352"/>
            <ac:spMk id="127" creationId="{00000000-0000-0000-0000-000000000000}"/>
          </ac:spMkLst>
        </pc:spChg>
        <pc:spChg chg="del">
          <ac:chgData name="Ruijie XU" userId="ea0b4f74acb1b7dd" providerId="LiveId" clId="{E3F3FD07-E95C-4855-9FBD-847F41C52CA8}" dt="2025-09-22T09:53:38.304" v="1094" actId="478"/>
          <ac:spMkLst>
            <pc:docMk/>
            <pc:sldMk cId="0" sldId="352"/>
            <ac:spMk id="128" creationId="{00000000-0000-0000-0000-000000000000}"/>
          </ac:spMkLst>
        </pc:spChg>
        <pc:spChg chg="del">
          <ac:chgData name="Ruijie XU" userId="ea0b4f74acb1b7dd" providerId="LiveId" clId="{E3F3FD07-E95C-4855-9FBD-847F41C52CA8}" dt="2025-09-22T09:53:38.304" v="1094" actId="478"/>
          <ac:spMkLst>
            <pc:docMk/>
            <pc:sldMk cId="0" sldId="352"/>
            <ac:spMk id="129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53:38.304" v="1094" actId="478"/>
          <ac:spMkLst>
            <pc:docMk/>
            <pc:sldMk cId="0" sldId="352"/>
            <ac:spMk id="130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53:38.304" v="1094" actId="478"/>
          <ac:spMkLst>
            <pc:docMk/>
            <pc:sldMk cId="0" sldId="352"/>
            <ac:spMk id="132" creationId="{00000000-0000-0000-0000-000000000000}"/>
          </ac:spMkLst>
        </pc:spChg>
        <pc:spChg chg="del mod">
          <ac:chgData name="Ruijie XU" userId="ea0b4f74acb1b7dd" providerId="LiveId" clId="{E3F3FD07-E95C-4855-9FBD-847F41C52CA8}" dt="2025-09-22T09:53:38.304" v="1094" actId="478"/>
          <ac:spMkLst>
            <pc:docMk/>
            <pc:sldMk cId="0" sldId="352"/>
            <ac:spMk id="133" creationId="{00000000-0000-0000-0000-000000000000}"/>
          </ac:spMkLst>
        </pc:spChg>
        <pc:grpChg chg="del">
          <ac:chgData name="Ruijie XU" userId="ea0b4f74acb1b7dd" providerId="LiveId" clId="{E3F3FD07-E95C-4855-9FBD-847F41C52CA8}" dt="2025-09-22T09:46:04.544" v="897" actId="478"/>
          <ac:grpSpMkLst>
            <pc:docMk/>
            <pc:sldMk cId="0" sldId="352"/>
            <ac:grpSpMk id="118" creationId="{00000000-0000-0000-0000-000000000000}"/>
          </ac:grpSpMkLst>
        </pc:grpChg>
        <pc:picChg chg="add mod">
          <ac:chgData name="Ruijie XU" userId="ea0b4f74acb1b7dd" providerId="LiveId" clId="{E3F3FD07-E95C-4855-9FBD-847F41C52CA8}" dt="2025-09-22T09:46:04.866" v="898"/>
          <ac:picMkLst>
            <pc:docMk/>
            <pc:sldMk cId="0" sldId="352"/>
            <ac:picMk id="2" creationId="{161797FE-9B0B-25FA-955D-271FE818F610}"/>
          </ac:picMkLst>
        </pc:picChg>
        <pc:picChg chg="add mod">
          <ac:chgData name="Ruijie XU" userId="ea0b4f74acb1b7dd" providerId="LiveId" clId="{E3F3FD07-E95C-4855-9FBD-847F41C52CA8}" dt="2025-09-22T09:54:23.803" v="1103" actId="1076"/>
          <ac:picMkLst>
            <pc:docMk/>
            <pc:sldMk cId="0" sldId="352"/>
            <ac:picMk id="5" creationId="{AB1531C6-6383-F084-9FDF-29A597A2BED5}"/>
          </ac:picMkLst>
        </pc:picChg>
        <pc:picChg chg="add mod">
          <ac:chgData name="Ruijie XU" userId="ea0b4f74acb1b7dd" providerId="LiveId" clId="{E3F3FD07-E95C-4855-9FBD-847F41C52CA8}" dt="2025-09-22T09:54:36.858" v="1110" actId="14100"/>
          <ac:picMkLst>
            <pc:docMk/>
            <pc:sldMk cId="0" sldId="352"/>
            <ac:picMk id="7" creationId="{2B335BCD-FC2E-04D9-7DD5-89A89418ED33}"/>
          </ac:picMkLst>
        </pc:picChg>
        <pc:picChg chg="add mod">
          <ac:chgData name="Ruijie XU" userId="ea0b4f74acb1b7dd" providerId="LiveId" clId="{E3F3FD07-E95C-4855-9FBD-847F41C52CA8}" dt="2025-09-22T09:54:53.616" v="1116" actId="1076"/>
          <ac:picMkLst>
            <pc:docMk/>
            <pc:sldMk cId="0" sldId="352"/>
            <ac:picMk id="9" creationId="{38F8B9B0-7B5D-C58E-502F-024C3C820EC3}"/>
          </ac:picMkLst>
        </pc:picChg>
        <pc:picChg chg="add mod modCrop">
          <ac:chgData name="Ruijie XU" userId="ea0b4f74acb1b7dd" providerId="LiveId" clId="{E3F3FD07-E95C-4855-9FBD-847F41C52CA8}" dt="2025-09-22T09:56:58.566" v="1163" actId="14100"/>
          <ac:picMkLst>
            <pc:docMk/>
            <pc:sldMk cId="0" sldId="352"/>
            <ac:picMk id="15" creationId="{C4B977C1-2A25-B09C-1912-2FE774A9BEFC}"/>
          </ac:picMkLst>
        </pc:picChg>
        <pc:picChg chg="del mod">
          <ac:chgData name="Ruijie XU" userId="ea0b4f74acb1b7dd" providerId="LiveId" clId="{E3F3FD07-E95C-4855-9FBD-847F41C52CA8}" dt="2025-09-22T09:53:38.304" v="1094" actId="478"/>
          <ac:picMkLst>
            <pc:docMk/>
            <pc:sldMk cId="0" sldId="352"/>
            <ac:picMk id="131" creationId="{00000000-0000-0000-0000-000000000000}"/>
          </ac:picMkLst>
        </pc:picChg>
        <pc:cxnChg chg="add mod">
          <ac:chgData name="Ruijie XU" userId="ea0b4f74acb1b7dd" providerId="LiveId" clId="{E3F3FD07-E95C-4855-9FBD-847F41C52CA8}" dt="2025-09-22T09:55:57.749" v="1152" actId="208"/>
          <ac:cxnSpMkLst>
            <pc:docMk/>
            <pc:sldMk cId="0" sldId="352"/>
            <ac:cxnSpMk id="12" creationId="{000B6EA5-D60B-1CFA-8636-B2AC1DAC0584}"/>
          </ac:cxnSpMkLst>
        </pc:cxnChg>
        <pc:cxnChg chg="add mod">
          <ac:chgData name="Ruijie XU" userId="ea0b4f74acb1b7dd" providerId="LiveId" clId="{E3F3FD07-E95C-4855-9FBD-847F41C52CA8}" dt="2025-09-22T09:59:00.178" v="1273" actId="14100"/>
          <ac:cxnSpMkLst>
            <pc:docMk/>
            <pc:sldMk cId="0" sldId="352"/>
            <ac:cxnSpMk id="19" creationId="{6898717B-3BDF-9AE4-1827-C9AF5F69CF4C}"/>
          </ac:cxnSpMkLst>
        </pc:cxnChg>
        <pc:cxnChg chg="add del mod">
          <ac:chgData name="Ruijie XU" userId="ea0b4f74acb1b7dd" providerId="LiveId" clId="{E3F3FD07-E95C-4855-9FBD-847F41C52CA8}" dt="2025-09-22T09:59:02.280" v="1274" actId="478"/>
          <ac:cxnSpMkLst>
            <pc:docMk/>
            <pc:sldMk cId="0" sldId="352"/>
            <ac:cxnSpMk id="22" creationId="{4C0FE8AF-88AB-DCAF-E15B-98D9140A42A2}"/>
          </ac:cxnSpMkLst>
        </pc:cxnChg>
        <pc:cxnChg chg="add mod">
          <ac:chgData name="Ruijie XU" userId="ea0b4f74acb1b7dd" providerId="LiveId" clId="{E3F3FD07-E95C-4855-9FBD-847F41C52CA8}" dt="2025-09-22T09:59:19.286" v="1293" actId="14100"/>
          <ac:cxnSpMkLst>
            <pc:docMk/>
            <pc:sldMk cId="0" sldId="352"/>
            <ac:cxnSpMk id="27" creationId="{90A2AA4D-21D1-279A-7786-21E46BAB2EAF}"/>
          </ac:cxnSpMkLst>
        </pc:cxnChg>
        <pc:cxnChg chg="add mod">
          <ac:chgData name="Ruijie XU" userId="ea0b4f74acb1b7dd" providerId="LiveId" clId="{E3F3FD07-E95C-4855-9FBD-847F41C52CA8}" dt="2025-09-22T09:59:51.869" v="1330" actId="14100"/>
          <ac:cxnSpMkLst>
            <pc:docMk/>
            <pc:sldMk cId="0" sldId="352"/>
            <ac:cxnSpMk id="32" creationId="{C9E25656-16CC-0345-2EF5-3873DF4B2079}"/>
          </ac:cxnSpMkLst>
        </pc:cxnChg>
      </pc:sldChg>
      <pc:sldChg chg="add del">
        <pc:chgData name="Ruijie XU" userId="ea0b4f74acb1b7dd" providerId="LiveId" clId="{E3F3FD07-E95C-4855-9FBD-847F41C52CA8}" dt="2025-09-22T09:02:57.929" v="694" actId="47"/>
        <pc:sldMkLst>
          <pc:docMk/>
          <pc:sldMk cId="1169457617" sldId="352"/>
        </pc:sldMkLst>
      </pc:sldChg>
      <pc:sldChg chg="addSp delSp modSp add mod ord">
        <pc:chgData name="Ruijie XU" userId="ea0b4f74acb1b7dd" providerId="LiveId" clId="{E3F3FD07-E95C-4855-9FBD-847F41C52CA8}" dt="2025-09-22T09:48:53.397" v="965" actId="207"/>
        <pc:sldMkLst>
          <pc:docMk/>
          <pc:sldMk cId="43618089" sldId="353"/>
        </pc:sldMkLst>
        <pc:spChg chg="add mod">
          <ac:chgData name="Ruijie XU" userId="ea0b4f74acb1b7dd" providerId="LiveId" clId="{E3F3FD07-E95C-4855-9FBD-847F41C52CA8}" dt="2025-09-22T09:48:18.269" v="961" actId="1076"/>
          <ac:spMkLst>
            <pc:docMk/>
            <pc:sldMk cId="43618089" sldId="353"/>
            <ac:spMk id="6" creationId="{79E63E91-15FC-52C6-DCD6-9685FE509229}"/>
          </ac:spMkLst>
        </pc:spChg>
        <pc:spChg chg="del">
          <ac:chgData name="Ruijie XU" userId="ea0b4f74acb1b7dd" providerId="LiveId" clId="{E3F3FD07-E95C-4855-9FBD-847F41C52CA8}" dt="2025-09-22T09:45:57.798" v="895" actId="478"/>
          <ac:spMkLst>
            <pc:docMk/>
            <pc:sldMk cId="43618089" sldId="353"/>
            <ac:spMk id="117" creationId="{E640F6D7-4700-36BC-A480-F35C66B80FD8}"/>
          </ac:spMkLst>
        </pc:spChg>
        <pc:spChg chg="del">
          <ac:chgData name="Ruijie XU" userId="ea0b4f74acb1b7dd" providerId="LiveId" clId="{E3F3FD07-E95C-4855-9FBD-847F41C52CA8}" dt="2025-09-22T09:45:51.474" v="892" actId="478"/>
          <ac:spMkLst>
            <pc:docMk/>
            <pc:sldMk cId="43618089" sldId="353"/>
            <ac:spMk id="123" creationId="{76FDBAAB-19F2-29F6-AA76-9B2ACADA9308}"/>
          </ac:spMkLst>
        </pc:spChg>
        <pc:spChg chg="del">
          <ac:chgData name="Ruijie XU" userId="ea0b4f74acb1b7dd" providerId="LiveId" clId="{E3F3FD07-E95C-4855-9FBD-847F41C52CA8}" dt="2025-09-22T09:45:51.474" v="892" actId="478"/>
          <ac:spMkLst>
            <pc:docMk/>
            <pc:sldMk cId="43618089" sldId="353"/>
            <ac:spMk id="124" creationId="{7458A52B-1F50-B748-16AB-529D94D3212B}"/>
          </ac:spMkLst>
        </pc:spChg>
        <pc:spChg chg="del">
          <ac:chgData name="Ruijie XU" userId="ea0b4f74acb1b7dd" providerId="LiveId" clId="{E3F3FD07-E95C-4855-9FBD-847F41C52CA8}" dt="2025-09-22T09:45:51.474" v="892" actId="478"/>
          <ac:spMkLst>
            <pc:docMk/>
            <pc:sldMk cId="43618089" sldId="353"/>
            <ac:spMk id="125" creationId="{C184EDBF-79B7-24E7-2632-CCE7346697FB}"/>
          </ac:spMkLst>
        </pc:spChg>
        <pc:spChg chg="mod">
          <ac:chgData name="Ruijie XU" userId="ea0b4f74acb1b7dd" providerId="LiveId" clId="{E3F3FD07-E95C-4855-9FBD-847F41C52CA8}" dt="2025-09-22T09:48:53.397" v="965" actId="207"/>
          <ac:spMkLst>
            <pc:docMk/>
            <pc:sldMk cId="43618089" sldId="353"/>
            <ac:spMk id="126" creationId="{517D8287-2F3F-63FC-D6ED-F32B70DBD415}"/>
          </ac:spMkLst>
        </pc:spChg>
        <pc:spChg chg="del">
          <ac:chgData name="Ruijie XU" userId="ea0b4f74acb1b7dd" providerId="LiveId" clId="{E3F3FD07-E95C-4855-9FBD-847F41C52CA8}" dt="2025-09-22T09:45:55.991" v="894" actId="478"/>
          <ac:spMkLst>
            <pc:docMk/>
            <pc:sldMk cId="43618089" sldId="353"/>
            <ac:spMk id="127" creationId="{A0FE65AB-4167-3527-FBE0-8739FE8359D4}"/>
          </ac:spMkLst>
        </pc:spChg>
        <pc:spChg chg="del">
          <ac:chgData name="Ruijie XU" userId="ea0b4f74acb1b7dd" providerId="LiveId" clId="{E3F3FD07-E95C-4855-9FBD-847F41C52CA8}" dt="2025-09-22T09:45:55.991" v="894" actId="478"/>
          <ac:spMkLst>
            <pc:docMk/>
            <pc:sldMk cId="43618089" sldId="353"/>
            <ac:spMk id="128" creationId="{51C9DB6D-84B8-43DE-1688-286E78DB132A}"/>
          </ac:spMkLst>
        </pc:spChg>
        <pc:spChg chg="del">
          <ac:chgData name="Ruijie XU" userId="ea0b4f74acb1b7dd" providerId="LiveId" clId="{E3F3FD07-E95C-4855-9FBD-847F41C52CA8}" dt="2025-09-22T09:45:55.991" v="894" actId="478"/>
          <ac:spMkLst>
            <pc:docMk/>
            <pc:sldMk cId="43618089" sldId="353"/>
            <ac:spMk id="129" creationId="{04BD911A-2CE2-7096-3186-9893C9484DCE}"/>
          </ac:spMkLst>
        </pc:spChg>
        <pc:spChg chg="del">
          <ac:chgData name="Ruijie XU" userId="ea0b4f74acb1b7dd" providerId="LiveId" clId="{E3F3FD07-E95C-4855-9FBD-847F41C52CA8}" dt="2025-09-22T09:45:51.474" v="892" actId="478"/>
          <ac:spMkLst>
            <pc:docMk/>
            <pc:sldMk cId="43618089" sldId="353"/>
            <ac:spMk id="130" creationId="{5AA123BF-0A5A-7E25-A861-32EE747439CD}"/>
          </ac:spMkLst>
        </pc:spChg>
        <pc:spChg chg="del">
          <ac:chgData name="Ruijie XU" userId="ea0b4f74acb1b7dd" providerId="LiveId" clId="{E3F3FD07-E95C-4855-9FBD-847F41C52CA8}" dt="2025-09-22T09:45:51.474" v="892" actId="478"/>
          <ac:spMkLst>
            <pc:docMk/>
            <pc:sldMk cId="43618089" sldId="353"/>
            <ac:spMk id="132" creationId="{AF1A3A22-3D09-58D5-47EF-B635851EDBF6}"/>
          </ac:spMkLst>
        </pc:spChg>
        <pc:spChg chg="del">
          <ac:chgData name="Ruijie XU" userId="ea0b4f74acb1b7dd" providerId="LiveId" clId="{E3F3FD07-E95C-4855-9FBD-847F41C52CA8}" dt="2025-09-22T09:45:51.474" v="892" actId="478"/>
          <ac:spMkLst>
            <pc:docMk/>
            <pc:sldMk cId="43618089" sldId="353"/>
            <ac:spMk id="133" creationId="{81AA2476-1716-30B4-B30E-B70F323BDDEB}"/>
          </ac:spMkLst>
        </pc:spChg>
        <pc:grpChg chg="del">
          <ac:chgData name="Ruijie XU" userId="ea0b4f74acb1b7dd" providerId="LiveId" clId="{E3F3FD07-E95C-4855-9FBD-847F41C52CA8}" dt="2025-09-22T09:45:57.798" v="895" actId="478"/>
          <ac:grpSpMkLst>
            <pc:docMk/>
            <pc:sldMk cId="43618089" sldId="353"/>
            <ac:grpSpMk id="118" creationId="{305124E5-5C4B-0068-2C7D-AC552C0E446C}"/>
          </ac:grpSpMkLst>
        </pc:grpChg>
        <pc:picChg chg="add mod">
          <ac:chgData name="Ruijie XU" userId="ea0b4f74acb1b7dd" providerId="LiveId" clId="{E3F3FD07-E95C-4855-9FBD-847F41C52CA8}" dt="2025-09-22T09:46:01.977" v="896"/>
          <ac:picMkLst>
            <pc:docMk/>
            <pc:sldMk cId="43618089" sldId="353"/>
            <ac:picMk id="2" creationId="{FE8C17F9-B354-99F9-5130-9ED90787E5F7}"/>
          </ac:picMkLst>
        </pc:picChg>
        <pc:picChg chg="add mod modCrop">
          <ac:chgData name="Ruijie XU" userId="ea0b4f74acb1b7dd" providerId="LiveId" clId="{E3F3FD07-E95C-4855-9FBD-847F41C52CA8}" dt="2025-09-22T09:46:59.650" v="908" actId="1076"/>
          <ac:picMkLst>
            <pc:docMk/>
            <pc:sldMk cId="43618089" sldId="353"/>
            <ac:picMk id="3" creationId="{889E695D-DE3C-4BC3-FB28-E556931EB39E}"/>
          </ac:picMkLst>
        </pc:picChg>
        <pc:picChg chg="add mod">
          <ac:chgData name="Ruijie XU" userId="ea0b4f74acb1b7dd" providerId="LiveId" clId="{E3F3FD07-E95C-4855-9FBD-847F41C52CA8}" dt="2025-09-22T09:47:55.947" v="934" actId="1076"/>
          <ac:picMkLst>
            <pc:docMk/>
            <pc:sldMk cId="43618089" sldId="353"/>
            <ac:picMk id="4" creationId="{1FB337BD-3947-E5D6-5FE1-6C30BB4465DC}"/>
          </ac:picMkLst>
        </pc:picChg>
        <pc:picChg chg="add mod">
          <ac:chgData name="Ruijie XU" userId="ea0b4f74acb1b7dd" providerId="LiveId" clId="{E3F3FD07-E95C-4855-9FBD-847F41C52CA8}" dt="2025-09-22T09:48:45.895" v="964" actId="1076"/>
          <ac:picMkLst>
            <pc:docMk/>
            <pc:sldMk cId="43618089" sldId="353"/>
            <ac:picMk id="7" creationId="{6A24C9E9-9342-A1D5-B708-43C33D413301}"/>
          </ac:picMkLst>
        </pc:picChg>
        <pc:picChg chg="del">
          <ac:chgData name="Ruijie XU" userId="ea0b4f74acb1b7dd" providerId="LiveId" clId="{E3F3FD07-E95C-4855-9FBD-847F41C52CA8}" dt="2025-09-22T09:45:51.474" v="892" actId="478"/>
          <ac:picMkLst>
            <pc:docMk/>
            <pc:sldMk cId="43618089" sldId="353"/>
            <ac:picMk id="131" creationId="{2D0ECEF6-6432-A1C9-366B-76678558830F}"/>
          </ac:picMkLst>
        </pc:picChg>
      </pc:sldChg>
      <pc:sldChg chg="addSp delSp modSp add mod">
        <pc:chgData name="Ruijie XU" userId="ea0b4f74acb1b7dd" providerId="LiveId" clId="{E3F3FD07-E95C-4855-9FBD-847F41C52CA8}" dt="2025-09-22T10:17:42.623" v="1814" actId="1076"/>
        <pc:sldMkLst>
          <pc:docMk/>
          <pc:sldMk cId="151615445" sldId="354"/>
        </pc:sldMkLst>
        <pc:spChg chg="del">
          <ac:chgData name="Ruijie XU" userId="ea0b4f74acb1b7dd" providerId="LiveId" clId="{E3F3FD07-E95C-4855-9FBD-847F41C52CA8}" dt="2025-09-22T10:15:36.021" v="1752" actId="478"/>
          <ac:spMkLst>
            <pc:docMk/>
            <pc:sldMk cId="151615445" sldId="354"/>
            <ac:spMk id="5" creationId="{5FDFEE14-84F3-1ADB-616B-6FC3E4C25DA2}"/>
          </ac:spMkLst>
        </pc:spChg>
        <pc:spChg chg="add del mod">
          <ac:chgData name="Ruijie XU" userId="ea0b4f74acb1b7dd" providerId="LiveId" clId="{E3F3FD07-E95C-4855-9FBD-847F41C52CA8}" dt="2025-09-22T10:17:34.934" v="1812" actId="478"/>
          <ac:spMkLst>
            <pc:docMk/>
            <pc:sldMk cId="151615445" sldId="354"/>
            <ac:spMk id="9" creationId="{2A33AC22-1995-007B-CEEC-FE608856064C}"/>
          </ac:spMkLst>
        </pc:spChg>
        <pc:spChg chg="add mod">
          <ac:chgData name="Ruijie XU" userId="ea0b4f74acb1b7dd" providerId="LiveId" clId="{E3F3FD07-E95C-4855-9FBD-847F41C52CA8}" dt="2025-09-22T10:17:42.623" v="1814" actId="1076"/>
          <ac:spMkLst>
            <pc:docMk/>
            <pc:sldMk cId="151615445" sldId="354"/>
            <ac:spMk id="10" creationId="{3508C8E7-E599-FA98-4FE6-87A975AA0919}"/>
          </ac:spMkLst>
        </pc:spChg>
        <pc:spChg chg="del">
          <ac:chgData name="Ruijie XU" userId="ea0b4f74acb1b7dd" providerId="LiveId" clId="{E3F3FD07-E95C-4855-9FBD-847F41C52CA8}" dt="2025-09-22T10:15:33.322" v="1751" actId="478"/>
          <ac:spMkLst>
            <pc:docMk/>
            <pc:sldMk cId="151615445" sldId="354"/>
            <ac:spMk id="249" creationId="{112BBA42-9BE0-960C-97C3-8F83BA703494}"/>
          </ac:spMkLst>
        </pc:spChg>
        <pc:spChg chg="del">
          <ac:chgData name="Ruijie XU" userId="ea0b4f74acb1b7dd" providerId="LiveId" clId="{E3F3FD07-E95C-4855-9FBD-847F41C52CA8}" dt="2025-09-22T10:15:33.322" v="1751" actId="478"/>
          <ac:spMkLst>
            <pc:docMk/>
            <pc:sldMk cId="151615445" sldId="354"/>
            <ac:spMk id="372" creationId="{2C859FC6-5C1B-6509-6C76-1E35844CB982}"/>
          </ac:spMkLst>
        </pc:spChg>
        <pc:spChg chg="del">
          <ac:chgData name="Ruijie XU" userId="ea0b4f74acb1b7dd" providerId="LiveId" clId="{E3F3FD07-E95C-4855-9FBD-847F41C52CA8}" dt="2025-09-22T10:15:33.322" v="1751" actId="478"/>
          <ac:spMkLst>
            <pc:docMk/>
            <pc:sldMk cId="151615445" sldId="354"/>
            <ac:spMk id="373" creationId="{A1CAD877-E1EF-4230-C53B-0F5E77A563A3}"/>
          </ac:spMkLst>
        </pc:spChg>
        <pc:spChg chg="del">
          <ac:chgData name="Ruijie XU" userId="ea0b4f74acb1b7dd" providerId="LiveId" clId="{E3F3FD07-E95C-4855-9FBD-847F41C52CA8}" dt="2025-09-22T10:15:33.322" v="1751" actId="478"/>
          <ac:spMkLst>
            <pc:docMk/>
            <pc:sldMk cId="151615445" sldId="354"/>
            <ac:spMk id="374" creationId="{365FE79B-28DF-D1B1-E4F4-E6378EE3A80C}"/>
          </ac:spMkLst>
        </pc:spChg>
        <pc:grpChg chg="del">
          <ac:chgData name="Ruijie XU" userId="ea0b4f74acb1b7dd" providerId="LiveId" clId="{E3F3FD07-E95C-4855-9FBD-847F41C52CA8}" dt="2025-09-22T10:15:33.322" v="1751" actId="478"/>
          <ac:grpSpMkLst>
            <pc:docMk/>
            <pc:sldMk cId="151615445" sldId="354"/>
            <ac:grpSpMk id="248" creationId="{B624BDF1-0294-61AC-354C-99B3B7259D89}"/>
          </ac:grpSpMkLst>
        </pc:grpChg>
        <pc:graphicFrameChg chg="add del mod">
          <ac:chgData name="Ruijie XU" userId="ea0b4f74acb1b7dd" providerId="LiveId" clId="{E3F3FD07-E95C-4855-9FBD-847F41C52CA8}" dt="2025-09-22T10:15:37.224" v="1755"/>
          <ac:graphicFrameMkLst>
            <pc:docMk/>
            <pc:sldMk cId="151615445" sldId="354"/>
            <ac:graphicFrameMk id="2" creationId="{E7C44703-25D1-2F3A-EBA5-BC14493CAE2C}"/>
          </ac:graphicFrameMkLst>
        </pc:graphicFrameChg>
        <pc:picChg chg="add mod">
          <ac:chgData name="Ruijie XU" userId="ea0b4f74acb1b7dd" providerId="LiveId" clId="{E3F3FD07-E95C-4855-9FBD-847F41C52CA8}" dt="2025-09-22T10:15:38.326" v="1757" actId="27614"/>
          <ac:picMkLst>
            <pc:docMk/>
            <pc:sldMk cId="151615445" sldId="354"/>
            <ac:picMk id="4" creationId="{B5D97A1C-779E-78FE-318D-66E013A8C37B}"/>
          </ac:picMkLst>
        </pc:picChg>
        <pc:picChg chg="add del mod">
          <ac:chgData name="Ruijie XU" userId="ea0b4f74acb1b7dd" providerId="LiveId" clId="{E3F3FD07-E95C-4855-9FBD-847F41C52CA8}" dt="2025-09-22T10:15:44.719" v="1763" actId="478"/>
          <ac:picMkLst>
            <pc:docMk/>
            <pc:sldMk cId="151615445" sldId="354"/>
            <ac:picMk id="7" creationId="{DA949D32-E264-E589-FBF5-2149AD2B2286}"/>
          </ac:picMkLst>
        </pc:picChg>
        <pc:cxnChg chg="mod">
          <ac:chgData name="Ruijie XU" userId="ea0b4f74acb1b7dd" providerId="LiveId" clId="{E3F3FD07-E95C-4855-9FBD-847F41C52CA8}" dt="2025-09-22T10:15:33.322" v="1751" actId="478"/>
          <ac:cxnSpMkLst>
            <pc:docMk/>
            <pc:sldMk cId="151615445" sldId="354"/>
            <ac:cxnSpMk id="175" creationId="{0C5BE15A-8D04-13FA-C831-4AD4F797E413}"/>
          </ac:cxnSpMkLst>
        </pc:cxnChg>
        <pc:cxnChg chg="mod">
          <ac:chgData name="Ruijie XU" userId="ea0b4f74acb1b7dd" providerId="LiveId" clId="{E3F3FD07-E95C-4855-9FBD-847F41C52CA8}" dt="2025-09-22T10:15:33.322" v="1751" actId="478"/>
          <ac:cxnSpMkLst>
            <pc:docMk/>
            <pc:sldMk cId="151615445" sldId="354"/>
            <ac:cxnSpMk id="176" creationId="{7E336E8B-800B-D9B6-2652-860CB6C82AC1}"/>
          </ac:cxnSpMkLst>
        </pc:cxnChg>
        <pc:cxnChg chg="mod">
          <ac:chgData name="Ruijie XU" userId="ea0b4f74acb1b7dd" providerId="LiveId" clId="{E3F3FD07-E95C-4855-9FBD-847F41C52CA8}" dt="2025-09-22T10:15:33.322" v="1751" actId="478"/>
          <ac:cxnSpMkLst>
            <pc:docMk/>
            <pc:sldMk cId="151615445" sldId="354"/>
            <ac:cxnSpMk id="177" creationId="{64236383-B8EE-587C-C997-7D5DE8C7B8BF}"/>
          </ac:cxnSpMkLst>
        </pc:cxnChg>
        <pc:cxnChg chg="mod">
          <ac:chgData name="Ruijie XU" userId="ea0b4f74acb1b7dd" providerId="LiveId" clId="{E3F3FD07-E95C-4855-9FBD-847F41C52CA8}" dt="2025-09-22T10:15:33.322" v="1751" actId="478"/>
          <ac:cxnSpMkLst>
            <pc:docMk/>
            <pc:sldMk cId="151615445" sldId="354"/>
            <ac:cxnSpMk id="178" creationId="{DE495024-02A3-A9D3-4C4E-1DC8BEC5278E}"/>
          </ac:cxnSpMkLst>
        </pc:cxnChg>
      </pc:sldChg>
      <pc:sldChg chg="modSp add del mod">
        <pc:chgData name="Ruijie XU" userId="ea0b4f74acb1b7dd" providerId="LiveId" clId="{E3F3FD07-E95C-4855-9FBD-847F41C52CA8}" dt="2025-09-22T09:49:13.481" v="984" actId="47"/>
        <pc:sldMkLst>
          <pc:docMk/>
          <pc:sldMk cId="2411366008" sldId="354"/>
        </pc:sldMkLst>
        <pc:spChg chg="mod">
          <ac:chgData name="Ruijie XU" userId="ea0b4f74acb1b7dd" providerId="LiveId" clId="{E3F3FD07-E95C-4855-9FBD-847F41C52CA8}" dt="2025-09-22T09:49:09.776" v="983" actId="20577"/>
          <ac:spMkLst>
            <pc:docMk/>
            <pc:sldMk cId="2411366008" sldId="354"/>
            <ac:spMk id="126" creationId="{B83091D1-16FE-F4DD-3336-289F43DC47C6}"/>
          </ac:spMkLst>
        </pc:spChg>
      </pc:sldChg>
      <pc:sldChg chg="addSp delSp modSp add mod">
        <pc:chgData name="Ruijie XU" userId="ea0b4f74acb1b7dd" providerId="LiveId" clId="{E3F3FD07-E95C-4855-9FBD-847F41C52CA8}" dt="2025-09-22T10:17:12.945" v="1807" actId="1076"/>
        <pc:sldMkLst>
          <pc:docMk/>
          <pc:sldMk cId="4062551139" sldId="355"/>
        </pc:sldMkLst>
        <pc:spChg chg="add mod">
          <ac:chgData name="Ruijie XU" userId="ea0b4f74acb1b7dd" providerId="LiveId" clId="{E3F3FD07-E95C-4855-9FBD-847F41C52CA8}" dt="2025-09-22T10:17:12.945" v="1807" actId="1076"/>
          <ac:spMkLst>
            <pc:docMk/>
            <pc:sldMk cId="4062551139" sldId="355"/>
            <ac:spMk id="2" creationId="{FB6E181B-65E8-6E97-8B6A-12A2DD81B960}"/>
          </ac:spMkLst>
        </pc:spChg>
        <pc:picChg chg="del">
          <ac:chgData name="Ruijie XU" userId="ea0b4f74acb1b7dd" providerId="LiveId" clId="{E3F3FD07-E95C-4855-9FBD-847F41C52CA8}" dt="2025-09-22T10:15:46.516" v="1764" actId="478"/>
          <ac:picMkLst>
            <pc:docMk/>
            <pc:sldMk cId="4062551139" sldId="355"/>
            <ac:picMk id="4" creationId="{CB360C14-634F-C989-7C6A-103827E815EC}"/>
          </ac:picMkLst>
        </pc:picChg>
        <pc:picChg chg="mod">
          <ac:chgData name="Ruijie XU" userId="ea0b4f74acb1b7dd" providerId="LiveId" clId="{E3F3FD07-E95C-4855-9FBD-847F41C52CA8}" dt="2025-09-22T10:15:50.062" v="1765" actId="1076"/>
          <ac:picMkLst>
            <pc:docMk/>
            <pc:sldMk cId="4062551139" sldId="355"/>
            <ac:picMk id="7" creationId="{577178A0-47EE-2BAA-CFE6-0E0823733B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3D03B-D94F-4A91-9C42-A14714ED9424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104D8-4A29-4566-B68D-D874B35E6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9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4E8FB-97B6-4577-9B51-A6AB4A3601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82827-B3B7-C6AB-703B-08AF0C53E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173684-85FF-8F8E-18E3-5D3BFF5B8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DDFD7-F64F-A7A0-B8A8-D78C39C8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BEB06-F8BC-140F-8C3E-5078E620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4C75B-BAA6-3221-8DAB-1F5D1FC3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6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25FE3-F980-B37E-9F43-F844DB00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16809B-CD58-E44D-2786-08DE486F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9500D-B8CB-F443-B737-EC534422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F998C-5264-1FC8-659A-CC4B17DF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6FF48-FE93-F53B-55A7-B0EEE002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E29A20-0190-A843-92A7-5DE92CBD7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B5C36-2A64-7537-2E5F-305CD747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6F7D3-A3B8-4405-B393-D060573C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1F453-05EE-B15D-23CB-8822A37F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A0469-C7C8-AB99-1B38-5178A754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B0280-8DEC-5304-428D-BAD84025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D42C0-B324-DF17-85A4-429A2D4D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4F4E8-36C4-4073-4F20-1E220E08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63BE1-12AA-D628-E536-83479EB8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082B8-F519-34F5-28FE-7F1F4D57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BCF7-D07F-3544-EBF8-9D5CF14F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F9A12-8826-2F20-900A-2A935955D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5A647-51E8-61A7-AFCD-AA2408D6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2F487-11AE-0A95-CAB1-10E09DAB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8DDE8-8302-CA1F-0ED5-46E5E3DF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5BAD1-83E6-DEAA-D0BF-31C9D465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B94E2-A0C6-4C16-0D90-CA5567340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DF91D-D9D2-BF85-1E23-87EEE9588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3AEA9-391D-3C58-CFD0-21374297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F2028-0168-1FF1-0D61-428CD1CA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79A66-7663-169A-1C85-4085B165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4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FFEA0-FE54-9690-22C6-4FF03698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4572A-8873-BB89-8428-B3BEB0C2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69C0B-7BB8-6F20-809D-A214A3C89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17BC60-8D85-2B19-E054-905615E4F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E4666-6EF3-30AD-7967-F2CB05943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7C1812-53FA-65DB-428B-772D34C0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8B2F41-BE6B-62FD-978F-AE16BEE7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4F9F96-99B1-E563-154A-2FA01B8A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4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164B-07BF-6E80-DB12-94C3028F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49A0C-82CA-9842-8551-56076BC7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58B6F0-DEB9-541F-D347-E80A57AF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FEA75-E9CC-F4A6-B08E-D0B89BBA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E94A45-C41D-AA32-B1BA-D8B2E56C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28860-FC13-587B-9296-2669A719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C3838-AC0C-7BBC-7C7B-80151377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2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9D98D-AE69-D7B5-5A2B-38F4B121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2637A-A104-9B45-7B20-BFF6C8D7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AC21F-FAB6-B4FA-F4CA-B162EE342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46073-09D8-C622-EDE1-03FC293C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BE1EA-F112-8C76-2A27-CE6BE2FB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DEAD3-8A98-8998-E91D-0398F213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8E50-7FB8-588A-4D88-4C4CE494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68E327-09F7-6D79-CDAB-7C674F25E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E3A0C8-DFB7-EA38-FA68-3F0C2BBF1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06F86-CC41-4209-4502-988858B0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5DC75-F560-46AF-48E2-0CB6B143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4E184-CD23-A0B7-0E51-4A7BEAFE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332E5-08EB-D4A4-845B-87A02609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64BE0-4821-C214-D054-9C4FD4AD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75A6B-C242-8F51-1144-242BD421D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AAABB-9744-4CE2-A1B3-C28D6870686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63437-F726-620D-7FE0-671601531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E041B-717E-BDE8-B40A-ED5AB2978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481E5-0207-4763-8F92-2DDFA1CE3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3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5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10.png"/><Relationship Id="rId12" Type="http://schemas.openxmlformats.org/officeDocument/2006/relationships/image" Target="../media/image56.png"/><Relationship Id="rId17" Type="http://schemas.openxmlformats.org/officeDocument/2006/relationships/image" Target="../media/image60.png"/><Relationship Id="rId2" Type="http://schemas.openxmlformats.org/officeDocument/2006/relationships/image" Target="../media/image4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uijieXu0408/AAE4203Lab_Inertial-Navigation-and-PD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gurt-ybn.github.io/PDR_website/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7211FDA-C7DC-47FE-4378-C632C5DD5AB6"/>
          <p:cNvPicPr>
            <a:picLocks noChangeAspect="1"/>
          </p:cNvPicPr>
          <p:nvPr/>
        </p:nvPicPr>
        <p:blipFill>
          <a:blip r:embed="rId2" cstate="print">
            <a:extLst>
              <a:ext uri="{09D01AC7-2FD0-4049-ABE7-94189353DBFB}"/>
            </a:extLst>
          </a:blip>
          <a:srcRect t="18557" r="27"/>
          <a:stretch>
            <a:fillRect/>
          </a:stretch>
        </p:blipFill>
        <p:spPr>
          <a:xfrm>
            <a:off x="747" y="1160474"/>
            <a:ext cx="12191662" cy="4523357"/>
          </a:xfrm>
          <a:prstGeom prst="rect">
            <a:avLst/>
          </a:prstGeom>
        </p:spPr>
      </p:pic>
      <p:pic>
        <p:nvPicPr>
          <p:cNvPr id="11" name="2CFF6398-F030-4635-F1CD-2CFB8CB0F998"/>
          <p:cNvPicPr>
            <a:picLocks noChangeAspect="1"/>
          </p:cNvPicPr>
          <p:nvPr/>
        </p:nvPicPr>
        <p:blipFill>
          <a:blip r:embed="rId3" cstate="print">
            <a:extLst>
              <a:ext uri="{0CEF6B2A-DACB-4489-D05C-34879C0AF5DE}"/>
            </a:extLst>
          </a:blip>
          <a:srcRect r="81"/>
          <a:stretch/>
        </p:blipFill>
        <p:spPr>
          <a:xfrm>
            <a:off x="8099641" y="899743"/>
            <a:ext cx="4091540" cy="5026736"/>
          </a:xfrm>
          <a:prstGeom prst="rect">
            <a:avLst/>
          </a:prstGeom>
        </p:spPr>
      </p:pic>
      <p:grpSp>
        <p:nvGrpSpPr>
          <p:cNvPr id="12" name="Combination 12"/>
          <p:cNvGrpSpPr/>
          <p:nvPr/>
        </p:nvGrpSpPr>
        <p:grpSpPr>
          <a:xfrm>
            <a:off x="8442707" y="5780746"/>
            <a:ext cx="3748547" cy="803740"/>
            <a:chOff x="3966210" y="2424430"/>
            <a:chExt cx="1771015" cy="379730"/>
          </a:xfrm>
        </p:grpSpPr>
        <p:sp>
          <p:nvSpPr>
            <p:cNvPr id="13" name="VectorPath 13"/>
            <p:cNvSpPr/>
            <p:nvPr/>
          </p:nvSpPr>
          <p:spPr>
            <a:xfrm>
              <a:off x="3965982" y="2424513"/>
              <a:ext cx="1771333" cy="379571"/>
            </a:xfrm>
            <a:custGeom>
              <a:avLst/>
              <a:gdLst/>
              <a:ahLst/>
              <a:cxnLst/>
              <a:rect l="l" t="t" r="r" b="b"/>
              <a:pathLst>
                <a:path w="1771015" h="379571">
                  <a:moveTo>
                    <a:pt x="-228" y="0"/>
                  </a:moveTo>
                  <a:lnTo>
                    <a:pt x="1771104" y="0"/>
                  </a:lnTo>
                  <a:lnTo>
                    <a:pt x="1771104" y="379571"/>
                  </a:lnTo>
                  <a:lnTo>
                    <a:pt x="-228" y="379571"/>
                  </a:lnTo>
                  <a:lnTo>
                    <a:pt x="-22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VectorPath 14"/>
            <p:cNvSpPr/>
            <p:nvPr/>
          </p:nvSpPr>
          <p:spPr>
            <a:xfrm>
              <a:off x="4092506" y="2571549"/>
              <a:ext cx="1516485" cy="142132"/>
            </a:xfrm>
            <a:custGeom>
              <a:avLst/>
              <a:gdLst/>
              <a:ahLst/>
              <a:cxnLst/>
              <a:rect l="l" t="t" r="r" b="b"/>
              <a:pathLst>
                <a:path w="1516485" h="142132">
                  <a:moveTo>
                    <a:pt x="1516485" y="137346"/>
                  </a:moveTo>
                  <a:lnTo>
                    <a:pt x="11506" y="137346"/>
                  </a:lnTo>
                  <a:lnTo>
                    <a:pt x="145404" y="3381"/>
                  </a:lnTo>
                  <a:lnTo>
                    <a:pt x="142022" y="0"/>
                  </a:lnTo>
                  <a:lnTo>
                    <a:pt x="0" y="142132"/>
                  </a:lnTo>
                  <a:lnTo>
                    <a:pt x="1516485" y="142132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VectorPath 15"/>
            <p:cNvSpPr/>
            <p:nvPr/>
          </p:nvSpPr>
          <p:spPr>
            <a:xfrm>
              <a:off x="5246460" y="2636218"/>
              <a:ext cx="19874" cy="19871"/>
            </a:xfrm>
            <a:custGeom>
              <a:avLst/>
              <a:gdLst/>
              <a:ahLst/>
              <a:cxnLst/>
              <a:rect l="l" t="t" r="r" b="b"/>
              <a:pathLst>
                <a:path w="19874" h="19871">
                  <a:moveTo>
                    <a:pt x="11716" y="19500"/>
                  </a:moveTo>
                  <a:cubicBezTo>
                    <a:pt x="12710" y="19304"/>
                    <a:pt x="13627" y="18975"/>
                    <a:pt x="14544" y="18646"/>
                  </a:cubicBezTo>
                  <a:lnTo>
                    <a:pt x="16774" y="16826"/>
                  </a:lnTo>
                  <a:cubicBezTo>
                    <a:pt x="18171" y="15430"/>
                    <a:pt x="19105" y="13688"/>
                    <a:pt x="19488" y="11790"/>
                  </a:cubicBezTo>
                  <a:lnTo>
                    <a:pt x="19496" y="11752"/>
                  </a:lnTo>
                  <a:cubicBezTo>
                    <a:pt x="19685" y="10796"/>
                    <a:pt x="19730" y="9823"/>
                    <a:pt x="19775" y="8850"/>
                  </a:cubicBezTo>
                  <a:lnTo>
                    <a:pt x="18940" y="6096"/>
                  </a:lnTo>
                  <a:cubicBezTo>
                    <a:pt x="18180" y="4273"/>
                    <a:pt x="16925" y="2746"/>
                    <a:pt x="15316" y="1670"/>
                  </a:cubicBezTo>
                  <a:lnTo>
                    <a:pt x="15284" y="1648"/>
                  </a:lnTo>
                  <a:cubicBezTo>
                    <a:pt x="13670" y="578"/>
                    <a:pt x="11776" y="8"/>
                    <a:pt x="9841" y="9"/>
                  </a:cubicBezTo>
                  <a:lnTo>
                    <a:pt x="9802" y="9"/>
                  </a:lnTo>
                  <a:lnTo>
                    <a:pt x="9750" y="9"/>
                  </a:lnTo>
                  <a:cubicBezTo>
                    <a:pt x="7189" y="22"/>
                    <a:pt x="4735" y="1039"/>
                    <a:pt x="2914" y="2840"/>
                  </a:cubicBezTo>
                  <a:lnTo>
                    <a:pt x="2877" y="2877"/>
                  </a:lnTo>
                  <a:cubicBezTo>
                    <a:pt x="1053" y="4701"/>
                    <a:pt x="22" y="7170"/>
                    <a:pt x="9" y="9748"/>
                  </a:cubicBezTo>
                  <a:lnTo>
                    <a:pt x="9" y="9800"/>
                  </a:lnTo>
                  <a:cubicBezTo>
                    <a:pt x="0" y="11736"/>
                    <a:pt x="563" y="13632"/>
                    <a:pt x="1627" y="15249"/>
                  </a:cubicBezTo>
                  <a:lnTo>
                    <a:pt x="1648" y="15281"/>
                  </a:lnTo>
                  <a:cubicBezTo>
                    <a:pt x="2718" y="16894"/>
                    <a:pt x="4241" y="18156"/>
                    <a:pt x="6025" y="18908"/>
                  </a:cubicBezTo>
                  <a:lnTo>
                    <a:pt x="6061" y="18923"/>
                  </a:lnTo>
                  <a:cubicBezTo>
                    <a:pt x="6960" y="19298"/>
                    <a:pt x="7906" y="19535"/>
                    <a:pt x="8851" y="19772"/>
                  </a:cubicBez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ectorPath 16"/>
            <p:cNvSpPr/>
            <p:nvPr/>
          </p:nvSpPr>
          <p:spPr>
            <a:xfrm>
              <a:off x="4903973" y="2610277"/>
              <a:ext cx="74041" cy="70869"/>
            </a:xfrm>
            <a:custGeom>
              <a:avLst/>
              <a:gdLst/>
              <a:ahLst/>
              <a:cxnLst/>
              <a:rect l="l" t="t" r="r" b="b"/>
              <a:pathLst>
                <a:path w="74041" h="70869">
                  <a:moveTo>
                    <a:pt x="20552" y="66478"/>
                  </a:moveTo>
                  <a:lnTo>
                    <a:pt x="31707" y="66478"/>
                  </a:lnTo>
                  <a:lnTo>
                    <a:pt x="31707" y="70869"/>
                  </a:lnTo>
                  <a:lnTo>
                    <a:pt x="38470" y="70869"/>
                  </a:lnTo>
                  <a:lnTo>
                    <a:pt x="38470" y="67751"/>
                  </a:lnTo>
                  <a:lnTo>
                    <a:pt x="42290" y="70869"/>
                  </a:lnTo>
                  <a:cubicBezTo>
                    <a:pt x="47299" y="66556"/>
                    <a:pt x="51783" y="61670"/>
                    <a:pt x="55651" y="56311"/>
                  </a:cubicBezTo>
                  <a:lnTo>
                    <a:pt x="55728" y="56203"/>
                  </a:lnTo>
                  <a:cubicBezTo>
                    <a:pt x="58999" y="62048"/>
                    <a:pt x="63764" y="66919"/>
                    <a:pt x="69533" y="70318"/>
                  </a:cubicBezTo>
                  <a:lnTo>
                    <a:pt x="69650" y="70386"/>
                  </a:lnTo>
                  <a:lnTo>
                    <a:pt x="74041" y="65775"/>
                  </a:lnTo>
                  <a:cubicBezTo>
                    <a:pt x="67859" y="61853"/>
                    <a:pt x="62824" y="56370"/>
                    <a:pt x="59441" y="49880"/>
                  </a:cubicBezTo>
                  <a:lnTo>
                    <a:pt x="59374" y="49749"/>
                  </a:lnTo>
                  <a:cubicBezTo>
                    <a:pt x="61688" y="45099"/>
                    <a:pt x="63407" y="40177"/>
                    <a:pt x="64490" y="35098"/>
                  </a:cubicBezTo>
                  <a:lnTo>
                    <a:pt x="64512" y="34995"/>
                  </a:lnTo>
                  <a:cubicBezTo>
                    <a:pt x="65336" y="30542"/>
                    <a:pt x="65877" y="26040"/>
                    <a:pt x="66132" y="21519"/>
                  </a:cubicBezTo>
                  <a:lnTo>
                    <a:pt x="66137" y="21427"/>
                  </a:lnTo>
                  <a:lnTo>
                    <a:pt x="70528" y="21427"/>
                  </a:lnTo>
                  <a:lnTo>
                    <a:pt x="70528" y="15632"/>
                  </a:lnTo>
                  <a:lnTo>
                    <a:pt x="51952" y="15632"/>
                  </a:lnTo>
                  <a:cubicBezTo>
                    <a:pt x="53156" y="11107"/>
                    <a:pt x="53918" y="6477"/>
                    <a:pt x="54229" y="1807"/>
                  </a:cubicBezTo>
                  <a:lnTo>
                    <a:pt x="54235" y="1712"/>
                  </a:lnTo>
                  <a:cubicBezTo>
                    <a:pt x="52453" y="874"/>
                    <a:pt x="50558" y="299"/>
                    <a:pt x="48609" y="6"/>
                  </a:cubicBezTo>
                  <a:lnTo>
                    <a:pt x="48570" y="0"/>
                  </a:lnTo>
                  <a:cubicBezTo>
                    <a:pt x="47885" y="11088"/>
                    <a:pt x="44177" y="21775"/>
                    <a:pt x="37851" y="30904"/>
                  </a:cubicBezTo>
                  <a:lnTo>
                    <a:pt x="37723" y="31087"/>
                  </a:lnTo>
                  <a:lnTo>
                    <a:pt x="37723" y="13787"/>
                  </a:lnTo>
                  <a:lnTo>
                    <a:pt x="13746" y="13787"/>
                  </a:lnTo>
                  <a:cubicBezTo>
                    <a:pt x="13657" y="12888"/>
                    <a:pt x="13657" y="11982"/>
                    <a:pt x="13744" y="11083"/>
                  </a:cubicBezTo>
                  <a:lnTo>
                    <a:pt x="13746" y="11065"/>
                  </a:lnTo>
                  <a:cubicBezTo>
                    <a:pt x="22943" y="10610"/>
                    <a:pt x="31973" y="8431"/>
                    <a:pt x="40365" y="4643"/>
                  </a:cubicBezTo>
                  <a:lnTo>
                    <a:pt x="40534" y="4566"/>
                  </a:lnTo>
                  <a:lnTo>
                    <a:pt x="36142" y="176"/>
                  </a:lnTo>
                  <a:cubicBezTo>
                    <a:pt x="27047" y="3948"/>
                    <a:pt x="17289" y="5859"/>
                    <a:pt x="7444" y="5798"/>
                  </a:cubicBezTo>
                  <a:lnTo>
                    <a:pt x="7246" y="5796"/>
                  </a:lnTo>
                  <a:lnTo>
                    <a:pt x="7246" y="42591"/>
                  </a:lnTo>
                  <a:cubicBezTo>
                    <a:pt x="7103" y="50717"/>
                    <a:pt x="4618" y="58628"/>
                    <a:pt x="92" y="65376"/>
                  </a:cubicBezTo>
                  <a:lnTo>
                    <a:pt x="0" y="65512"/>
                  </a:lnTo>
                  <a:lnTo>
                    <a:pt x="5182" y="69112"/>
                  </a:lnTo>
                  <a:cubicBezTo>
                    <a:pt x="13078" y="59211"/>
                    <a:pt x="13737" y="46234"/>
                    <a:pt x="13487" y="35044"/>
                  </a:cubicBezTo>
                  <a:lnTo>
                    <a:pt x="13482" y="34820"/>
                  </a:lnTo>
                  <a:lnTo>
                    <a:pt x="36406" y="34820"/>
                  </a:lnTo>
                  <a:lnTo>
                    <a:pt x="40798" y="37191"/>
                  </a:lnTo>
                  <a:cubicBezTo>
                    <a:pt x="42368" y="35010"/>
                    <a:pt x="43852" y="32742"/>
                    <a:pt x="45507" y="30173"/>
                  </a:cubicBezTo>
                  <a:lnTo>
                    <a:pt x="45540" y="30121"/>
                  </a:lnTo>
                  <a:cubicBezTo>
                    <a:pt x="46654" y="37022"/>
                    <a:pt x="48687" y="43743"/>
                    <a:pt x="51586" y="50104"/>
                  </a:cubicBezTo>
                  <a:lnTo>
                    <a:pt x="51645" y="50232"/>
                  </a:lnTo>
                  <a:cubicBezTo>
                    <a:pt x="47926" y="56187"/>
                    <a:pt x="43295" y="61520"/>
                    <a:pt x="37919" y="66036"/>
                  </a:cubicBezTo>
                  <a:lnTo>
                    <a:pt x="37811" y="66126"/>
                  </a:lnTo>
                  <a:lnTo>
                    <a:pt x="37811" y="39781"/>
                  </a:lnTo>
                  <a:lnTo>
                    <a:pt x="14492" y="39781"/>
                  </a:lnTo>
                  <a:lnTo>
                    <a:pt x="14492" y="70869"/>
                  </a:lnTo>
                  <a:lnTo>
                    <a:pt x="20552" y="70869"/>
                  </a:lnTo>
                  <a:moveTo>
                    <a:pt x="13438" y="28892"/>
                  </a:moveTo>
                  <a:lnTo>
                    <a:pt x="13438" y="19847"/>
                  </a:lnTo>
                  <a:lnTo>
                    <a:pt x="31268" y="19847"/>
                  </a:lnTo>
                  <a:lnTo>
                    <a:pt x="31268" y="28892"/>
                  </a:lnTo>
                  <a:moveTo>
                    <a:pt x="55146" y="42457"/>
                  </a:moveTo>
                  <a:cubicBezTo>
                    <a:pt x="52434" y="35832"/>
                    <a:pt x="50655" y="28862"/>
                    <a:pt x="49860" y="21747"/>
                  </a:cubicBezTo>
                  <a:lnTo>
                    <a:pt x="49844" y="21603"/>
                  </a:lnTo>
                  <a:lnTo>
                    <a:pt x="59286" y="21603"/>
                  </a:lnTo>
                  <a:cubicBezTo>
                    <a:pt x="58923" y="28709"/>
                    <a:pt x="57564" y="35729"/>
                    <a:pt x="55249" y="42456"/>
                  </a:cubicBezTo>
                  <a:lnTo>
                    <a:pt x="55202" y="42591"/>
                  </a:lnTo>
                  <a:moveTo>
                    <a:pt x="20772" y="60638"/>
                  </a:moveTo>
                  <a:lnTo>
                    <a:pt x="20772" y="45709"/>
                  </a:lnTo>
                  <a:lnTo>
                    <a:pt x="31707" y="45489"/>
                  </a:lnTo>
                  <a:lnTo>
                    <a:pt x="31707" y="60638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VectorPath 17"/>
            <p:cNvSpPr/>
            <p:nvPr/>
          </p:nvSpPr>
          <p:spPr>
            <a:xfrm>
              <a:off x="5149680" y="2610101"/>
              <a:ext cx="70045" cy="70693"/>
            </a:xfrm>
            <a:custGeom>
              <a:avLst/>
              <a:gdLst/>
              <a:ahLst/>
              <a:cxnLst/>
              <a:rect l="l" t="t" r="r" b="b"/>
              <a:pathLst>
                <a:path w="70045" h="70693">
                  <a:moveTo>
                    <a:pt x="37196" y="66302"/>
                  </a:moveTo>
                  <a:lnTo>
                    <a:pt x="70045" y="66302"/>
                  </a:lnTo>
                  <a:lnTo>
                    <a:pt x="70045" y="60814"/>
                  </a:lnTo>
                  <a:lnTo>
                    <a:pt x="53445" y="60814"/>
                  </a:lnTo>
                  <a:lnTo>
                    <a:pt x="53445" y="49749"/>
                  </a:lnTo>
                  <a:lnTo>
                    <a:pt x="66620" y="49749"/>
                  </a:lnTo>
                  <a:lnTo>
                    <a:pt x="66620" y="44216"/>
                  </a:lnTo>
                  <a:lnTo>
                    <a:pt x="53445" y="44216"/>
                  </a:lnTo>
                  <a:lnTo>
                    <a:pt x="53445" y="34688"/>
                  </a:lnTo>
                  <a:lnTo>
                    <a:pt x="67059" y="34688"/>
                  </a:lnTo>
                  <a:lnTo>
                    <a:pt x="67059" y="29199"/>
                  </a:lnTo>
                  <a:lnTo>
                    <a:pt x="53489" y="29199"/>
                  </a:lnTo>
                  <a:lnTo>
                    <a:pt x="53489" y="20066"/>
                  </a:lnTo>
                  <a:lnTo>
                    <a:pt x="67718" y="20066"/>
                  </a:lnTo>
                  <a:lnTo>
                    <a:pt x="67630" y="14139"/>
                  </a:lnTo>
                  <a:lnTo>
                    <a:pt x="52435" y="14139"/>
                  </a:lnTo>
                  <a:lnTo>
                    <a:pt x="56826" y="11109"/>
                  </a:lnTo>
                  <a:cubicBezTo>
                    <a:pt x="54688" y="7080"/>
                    <a:pt x="52005" y="3364"/>
                    <a:pt x="48854" y="66"/>
                  </a:cubicBezTo>
                  <a:lnTo>
                    <a:pt x="48790" y="0"/>
                  </a:lnTo>
                  <a:lnTo>
                    <a:pt x="43125" y="2986"/>
                  </a:lnTo>
                  <a:cubicBezTo>
                    <a:pt x="46798" y="5943"/>
                    <a:pt x="49620" y="9822"/>
                    <a:pt x="51303" y="14225"/>
                  </a:cubicBezTo>
                  <a:lnTo>
                    <a:pt x="51337" y="14314"/>
                  </a:lnTo>
                  <a:lnTo>
                    <a:pt x="38909" y="14314"/>
                  </a:lnTo>
                  <a:cubicBezTo>
                    <a:pt x="40173" y="10557"/>
                    <a:pt x="41209" y="6727"/>
                    <a:pt x="42011" y="2844"/>
                  </a:cubicBezTo>
                  <a:lnTo>
                    <a:pt x="42027" y="2766"/>
                  </a:lnTo>
                  <a:cubicBezTo>
                    <a:pt x="40151" y="1894"/>
                    <a:pt x="38622" y="1455"/>
                    <a:pt x="36579" y="631"/>
                  </a:cubicBezTo>
                  <a:lnTo>
                    <a:pt x="36537" y="615"/>
                  </a:lnTo>
                  <a:cubicBezTo>
                    <a:pt x="34506" y="11888"/>
                    <a:pt x="29543" y="22427"/>
                    <a:pt x="22151" y="31175"/>
                  </a:cubicBezTo>
                  <a:lnTo>
                    <a:pt x="22001" y="31351"/>
                  </a:lnTo>
                  <a:cubicBezTo>
                    <a:pt x="23921" y="32310"/>
                    <a:pt x="25321" y="33443"/>
                    <a:pt x="27233" y="34276"/>
                  </a:cubicBezTo>
                  <a:lnTo>
                    <a:pt x="27271" y="34293"/>
                  </a:lnTo>
                  <a:cubicBezTo>
                    <a:pt x="29191" y="32155"/>
                    <a:pt x="30764" y="29498"/>
                    <a:pt x="31043" y="29463"/>
                  </a:cubicBezTo>
                  <a:lnTo>
                    <a:pt x="31048" y="29463"/>
                  </a:lnTo>
                  <a:lnTo>
                    <a:pt x="31048" y="70693"/>
                  </a:lnTo>
                  <a:lnTo>
                    <a:pt x="37196" y="70693"/>
                  </a:lnTo>
                  <a:moveTo>
                    <a:pt x="30170" y="63097"/>
                  </a:moveTo>
                  <a:cubicBezTo>
                    <a:pt x="29543" y="58225"/>
                    <a:pt x="28072" y="53500"/>
                    <a:pt x="25824" y="49134"/>
                  </a:cubicBezTo>
                  <a:lnTo>
                    <a:pt x="25778" y="49046"/>
                  </a:lnTo>
                  <a:lnTo>
                    <a:pt x="30170" y="47202"/>
                  </a:lnTo>
                  <a:cubicBezTo>
                    <a:pt x="28715" y="42162"/>
                    <a:pt x="26436" y="37399"/>
                    <a:pt x="23424" y="33106"/>
                  </a:cubicBezTo>
                  <a:lnTo>
                    <a:pt x="23363" y="33019"/>
                  </a:lnTo>
                  <a:lnTo>
                    <a:pt x="18488" y="35786"/>
                  </a:lnTo>
                  <a:cubicBezTo>
                    <a:pt x="19392" y="37045"/>
                    <a:pt x="20223" y="38355"/>
                    <a:pt x="20976" y="39710"/>
                  </a:cubicBezTo>
                  <a:lnTo>
                    <a:pt x="20991" y="39737"/>
                  </a:lnTo>
                  <a:lnTo>
                    <a:pt x="11593" y="40967"/>
                  </a:lnTo>
                  <a:cubicBezTo>
                    <a:pt x="18754" y="32685"/>
                    <a:pt x="24644" y="23386"/>
                    <a:pt x="29071" y="13374"/>
                  </a:cubicBezTo>
                  <a:lnTo>
                    <a:pt x="29160" y="13173"/>
                  </a:lnTo>
                  <a:cubicBezTo>
                    <a:pt x="27197" y="12388"/>
                    <a:pt x="25927" y="11516"/>
                    <a:pt x="23887" y="10729"/>
                  </a:cubicBezTo>
                  <a:lnTo>
                    <a:pt x="23846" y="10714"/>
                  </a:lnTo>
                  <a:cubicBezTo>
                    <a:pt x="22209" y="14280"/>
                    <a:pt x="20390" y="17760"/>
                    <a:pt x="18397" y="21140"/>
                  </a:cubicBezTo>
                  <a:lnTo>
                    <a:pt x="18357" y="21208"/>
                  </a:lnTo>
                  <a:lnTo>
                    <a:pt x="10627" y="22613"/>
                  </a:lnTo>
                  <a:cubicBezTo>
                    <a:pt x="15075" y="17019"/>
                    <a:pt x="18816" y="10899"/>
                    <a:pt x="21767" y="4390"/>
                  </a:cubicBezTo>
                  <a:lnTo>
                    <a:pt x="21826" y="4259"/>
                  </a:lnTo>
                  <a:lnTo>
                    <a:pt x="16688" y="1405"/>
                  </a:lnTo>
                  <a:cubicBezTo>
                    <a:pt x="13214" y="10089"/>
                    <a:pt x="8032" y="17987"/>
                    <a:pt x="1450" y="24631"/>
                  </a:cubicBezTo>
                  <a:lnTo>
                    <a:pt x="1317" y="24764"/>
                  </a:lnTo>
                  <a:cubicBezTo>
                    <a:pt x="2418" y="26204"/>
                    <a:pt x="3342" y="27770"/>
                    <a:pt x="4070" y="29429"/>
                  </a:cubicBezTo>
                  <a:lnTo>
                    <a:pt x="4084" y="29463"/>
                  </a:lnTo>
                  <a:cubicBezTo>
                    <a:pt x="7615" y="28363"/>
                    <a:pt x="11258" y="27658"/>
                    <a:pt x="14945" y="27361"/>
                  </a:cubicBezTo>
                  <a:lnTo>
                    <a:pt x="15019" y="27355"/>
                  </a:lnTo>
                  <a:cubicBezTo>
                    <a:pt x="11589" y="32906"/>
                    <a:pt x="7570" y="38071"/>
                    <a:pt x="3034" y="42761"/>
                  </a:cubicBezTo>
                  <a:lnTo>
                    <a:pt x="2942" y="42855"/>
                  </a:lnTo>
                  <a:lnTo>
                    <a:pt x="5928" y="47904"/>
                  </a:lnTo>
                  <a:cubicBezTo>
                    <a:pt x="11550" y="46430"/>
                    <a:pt x="17284" y="45420"/>
                    <a:pt x="23071" y="44885"/>
                  </a:cubicBezTo>
                  <a:lnTo>
                    <a:pt x="23187" y="44875"/>
                  </a:lnTo>
                  <a:cubicBezTo>
                    <a:pt x="23704" y="46289"/>
                    <a:pt x="24084" y="47749"/>
                    <a:pt x="24324" y="49236"/>
                  </a:cubicBezTo>
                  <a:lnTo>
                    <a:pt x="24329" y="49266"/>
                  </a:lnTo>
                  <a:lnTo>
                    <a:pt x="20289" y="50758"/>
                  </a:lnTo>
                  <a:cubicBezTo>
                    <a:pt x="22907" y="55092"/>
                    <a:pt x="24413" y="60004"/>
                    <a:pt x="24676" y="65059"/>
                  </a:cubicBezTo>
                  <a:lnTo>
                    <a:pt x="24680" y="65161"/>
                  </a:lnTo>
                  <a:moveTo>
                    <a:pt x="37108" y="29068"/>
                  </a:moveTo>
                  <a:lnTo>
                    <a:pt x="37108" y="20066"/>
                  </a:lnTo>
                  <a:lnTo>
                    <a:pt x="47604" y="20066"/>
                  </a:lnTo>
                  <a:lnTo>
                    <a:pt x="47604" y="29199"/>
                  </a:lnTo>
                  <a:moveTo>
                    <a:pt x="36977" y="44216"/>
                  </a:moveTo>
                  <a:lnTo>
                    <a:pt x="36977" y="34688"/>
                  </a:lnTo>
                  <a:lnTo>
                    <a:pt x="47516" y="34688"/>
                  </a:lnTo>
                  <a:lnTo>
                    <a:pt x="47516" y="44216"/>
                  </a:lnTo>
                  <a:moveTo>
                    <a:pt x="37108" y="60682"/>
                  </a:moveTo>
                  <a:lnTo>
                    <a:pt x="37108" y="49749"/>
                  </a:lnTo>
                  <a:lnTo>
                    <a:pt x="47516" y="49749"/>
                  </a:lnTo>
                  <a:lnTo>
                    <a:pt x="47516" y="60682"/>
                  </a:lnTo>
                  <a:moveTo>
                    <a:pt x="5249" y="69792"/>
                  </a:moveTo>
                  <a:cubicBezTo>
                    <a:pt x="8550" y="64340"/>
                    <a:pt x="10483" y="58170"/>
                    <a:pt x="10883" y="51809"/>
                  </a:cubicBezTo>
                  <a:lnTo>
                    <a:pt x="10891" y="51681"/>
                  </a:lnTo>
                  <a:lnTo>
                    <a:pt x="5577" y="50056"/>
                  </a:lnTo>
                  <a:cubicBezTo>
                    <a:pt x="4929" y="56117"/>
                    <a:pt x="3052" y="61982"/>
                    <a:pt x="60" y="67293"/>
                  </a:cubicBezTo>
                  <a:lnTo>
                    <a:pt x="0" y="67400"/>
                  </a:lnTo>
                  <a:cubicBezTo>
                    <a:pt x="1876" y="68316"/>
                    <a:pt x="3318" y="69058"/>
                    <a:pt x="5145" y="69886"/>
                  </a:cubicBezTo>
                  <a:lnTo>
                    <a:pt x="5182" y="69903"/>
                  </a:lnTo>
                  <a:moveTo>
                    <a:pt x="19323" y="66566"/>
                  </a:moveTo>
                  <a:cubicBezTo>
                    <a:pt x="20034" y="61307"/>
                    <a:pt x="19564" y="55958"/>
                    <a:pt x="17950" y="50904"/>
                  </a:cubicBezTo>
                  <a:lnTo>
                    <a:pt x="17918" y="50802"/>
                  </a:lnTo>
                  <a:lnTo>
                    <a:pt x="12603" y="51768"/>
                  </a:lnTo>
                  <a:cubicBezTo>
                    <a:pt x="14054" y="56914"/>
                    <a:pt x="14432" y="62303"/>
                    <a:pt x="13716" y="67601"/>
                  </a:cubicBezTo>
                  <a:lnTo>
                    <a:pt x="13701" y="67707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VectorPath 18"/>
            <p:cNvSpPr/>
            <p:nvPr/>
          </p:nvSpPr>
          <p:spPr>
            <a:xfrm>
              <a:off x="5292756" y="2611243"/>
              <a:ext cx="70309" cy="71088"/>
            </a:xfrm>
            <a:custGeom>
              <a:avLst/>
              <a:gdLst/>
              <a:ahLst/>
              <a:cxnLst/>
              <a:rect l="l" t="t" r="r" b="b"/>
              <a:pathLst>
                <a:path w="70309" h="71088">
                  <a:moveTo>
                    <a:pt x="5125" y="70499"/>
                  </a:moveTo>
                  <a:cubicBezTo>
                    <a:pt x="14511" y="59156"/>
                    <a:pt x="14105" y="45786"/>
                    <a:pt x="14570" y="35424"/>
                  </a:cubicBezTo>
                  <a:lnTo>
                    <a:pt x="14580" y="35215"/>
                  </a:lnTo>
                  <a:lnTo>
                    <a:pt x="29423" y="35083"/>
                  </a:lnTo>
                  <a:cubicBezTo>
                    <a:pt x="29506" y="40073"/>
                    <a:pt x="28894" y="45050"/>
                    <a:pt x="27605" y="49871"/>
                  </a:cubicBezTo>
                  <a:lnTo>
                    <a:pt x="27579" y="49968"/>
                  </a:lnTo>
                  <a:cubicBezTo>
                    <a:pt x="27442" y="50340"/>
                    <a:pt x="27181" y="50652"/>
                    <a:pt x="26839" y="50853"/>
                  </a:cubicBezTo>
                  <a:lnTo>
                    <a:pt x="26832" y="50857"/>
                  </a:lnTo>
                  <a:cubicBezTo>
                    <a:pt x="26490" y="51056"/>
                    <a:pt x="26089" y="51130"/>
                    <a:pt x="25698" y="51067"/>
                  </a:cubicBezTo>
                  <a:lnTo>
                    <a:pt x="25691" y="51066"/>
                  </a:lnTo>
                  <a:cubicBezTo>
                    <a:pt x="22332" y="51208"/>
                    <a:pt x="18976" y="50739"/>
                    <a:pt x="15786" y="49682"/>
                  </a:cubicBezTo>
                  <a:lnTo>
                    <a:pt x="15722" y="49661"/>
                  </a:lnTo>
                  <a:lnTo>
                    <a:pt x="18313" y="56203"/>
                  </a:lnTo>
                  <a:cubicBezTo>
                    <a:pt x="21702" y="56966"/>
                    <a:pt x="25217" y="56972"/>
                    <a:pt x="28608" y="56219"/>
                  </a:cubicBezTo>
                  <a:lnTo>
                    <a:pt x="28677" y="56203"/>
                  </a:lnTo>
                  <a:cubicBezTo>
                    <a:pt x="31862" y="55069"/>
                    <a:pt x="33226" y="50771"/>
                    <a:pt x="33803" y="47487"/>
                  </a:cubicBezTo>
                  <a:lnTo>
                    <a:pt x="33815" y="47421"/>
                  </a:lnTo>
                  <a:cubicBezTo>
                    <a:pt x="34746" y="41529"/>
                    <a:pt x="35330" y="35587"/>
                    <a:pt x="35567" y="29627"/>
                  </a:cubicBezTo>
                  <a:lnTo>
                    <a:pt x="35571" y="29507"/>
                  </a:lnTo>
                  <a:lnTo>
                    <a:pt x="14668" y="29507"/>
                  </a:lnTo>
                  <a:lnTo>
                    <a:pt x="14668" y="18837"/>
                  </a:lnTo>
                  <a:lnTo>
                    <a:pt x="38162" y="18837"/>
                  </a:lnTo>
                  <a:cubicBezTo>
                    <a:pt x="38832" y="28599"/>
                    <a:pt x="40819" y="38226"/>
                    <a:pt x="44069" y="47455"/>
                  </a:cubicBezTo>
                  <a:lnTo>
                    <a:pt x="44135" y="47641"/>
                  </a:lnTo>
                  <a:cubicBezTo>
                    <a:pt x="39020" y="53651"/>
                    <a:pt x="32808" y="58633"/>
                    <a:pt x="25831" y="62320"/>
                  </a:cubicBezTo>
                  <a:lnTo>
                    <a:pt x="25691" y="62394"/>
                  </a:lnTo>
                  <a:lnTo>
                    <a:pt x="31092" y="66478"/>
                  </a:lnTo>
                  <a:cubicBezTo>
                    <a:pt x="36949" y="62904"/>
                    <a:pt x="42258" y="58501"/>
                    <a:pt x="46853" y="53408"/>
                  </a:cubicBezTo>
                  <a:lnTo>
                    <a:pt x="46946" y="53305"/>
                  </a:lnTo>
                  <a:cubicBezTo>
                    <a:pt x="49053" y="57855"/>
                    <a:pt x="51993" y="61971"/>
                    <a:pt x="55612" y="65442"/>
                  </a:cubicBezTo>
                  <a:lnTo>
                    <a:pt x="55685" y="65512"/>
                  </a:lnTo>
                  <a:cubicBezTo>
                    <a:pt x="57735" y="67998"/>
                    <a:pt x="60738" y="71047"/>
                    <a:pt x="64394" y="69711"/>
                  </a:cubicBezTo>
                  <a:lnTo>
                    <a:pt x="64468" y="69683"/>
                  </a:lnTo>
                  <a:cubicBezTo>
                    <a:pt x="64813" y="69521"/>
                    <a:pt x="65137" y="69320"/>
                    <a:pt x="65461" y="69120"/>
                  </a:cubicBezTo>
                  <a:lnTo>
                    <a:pt x="66234" y="68300"/>
                  </a:lnTo>
                  <a:cubicBezTo>
                    <a:pt x="66720" y="67699"/>
                    <a:pt x="67057" y="67010"/>
                    <a:pt x="67231" y="66273"/>
                  </a:cubicBezTo>
                  <a:lnTo>
                    <a:pt x="67234" y="66258"/>
                  </a:lnTo>
                  <a:cubicBezTo>
                    <a:pt x="68686" y="62714"/>
                    <a:pt x="69714" y="59011"/>
                    <a:pt x="70297" y="55226"/>
                  </a:cubicBezTo>
                  <a:lnTo>
                    <a:pt x="70309" y="55149"/>
                  </a:lnTo>
                  <a:lnTo>
                    <a:pt x="64512" y="51768"/>
                  </a:lnTo>
                  <a:cubicBezTo>
                    <a:pt x="64418" y="55630"/>
                    <a:pt x="63865" y="59467"/>
                    <a:pt x="62863" y="63197"/>
                  </a:cubicBezTo>
                  <a:lnTo>
                    <a:pt x="62843" y="63272"/>
                  </a:lnTo>
                  <a:cubicBezTo>
                    <a:pt x="62450" y="63839"/>
                    <a:pt x="62231" y="63627"/>
                    <a:pt x="61841" y="63279"/>
                  </a:cubicBezTo>
                  <a:lnTo>
                    <a:pt x="61833" y="63272"/>
                  </a:lnTo>
                  <a:cubicBezTo>
                    <a:pt x="57222" y="59462"/>
                    <a:pt x="53631" y="54566"/>
                    <a:pt x="51382" y="49026"/>
                  </a:cubicBezTo>
                  <a:lnTo>
                    <a:pt x="51337" y="48914"/>
                  </a:lnTo>
                  <a:cubicBezTo>
                    <a:pt x="56966" y="41841"/>
                    <a:pt x="61329" y="33847"/>
                    <a:pt x="64234" y="25288"/>
                  </a:cubicBezTo>
                  <a:lnTo>
                    <a:pt x="64292" y="25116"/>
                  </a:lnTo>
                  <a:lnTo>
                    <a:pt x="58846" y="23272"/>
                  </a:lnTo>
                  <a:cubicBezTo>
                    <a:pt x="56587" y="30230"/>
                    <a:pt x="53236" y="36785"/>
                    <a:pt x="48921" y="42692"/>
                  </a:cubicBezTo>
                  <a:lnTo>
                    <a:pt x="48834" y="42811"/>
                  </a:lnTo>
                  <a:cubicBezTo>
                    <a:pt x="46227" y="35222"/>
                    <a:pt x="44665" y="27315"/>
                    <a:pt x="44188" y="19305"/>
                  </a:cubicBezTo>
                  <a:lnTo>
                    <a:pt x="44179" y="19144"/>
                  </a:lnTo>
                  <a:lnTo>
                    <a:pt x="66708" y="19144"/>
                  </a:lnTo>
                  <a:lnTo>
                    <a:pt x="66708" y="13392"/>
                  </a:lnTo>
                  <a:lnTo>
                    <a:pt x="43784" y="13392"/>
                  </a:lnTo>
                  <a:cubicBezTo>
                    <a:pt x="43573" y="11312"/>
                    <a:pt x="43464" y="9392"/>
                    <a:pt x="43344" y="7223"/>
                  </a:cubicBezTo>
                  <a:lnTo>
                    <a:pt x="43344" y="0"/>
                  </a:lnTo>
                  <a:lnTo>
                    <a:pt x="37460" y="0"/>
                  </a:lnTo>
                  <a:cubicBezTo>
                    <a:pt x="37460" y="5060"/>
                    <a:pt x="37633" y="9469"/>
                    <a:pt x="37851" y="13100"/>
                  </a:cubicBezTo>
                  <a:lnTo>
                    <a:pt x="37855" y="13173"/>
                  </a:lnTo>
                  <a:lnTo>
                    <a:pt x="8783" y="13173"/>
                  </a:lnTo>
                  <a:lnTo>
                    <a:pt x="8783" y="28399"/>
                  </a:lnTo>
                  <a:cubicBezTo>
                    <a:pt x="8790" y="41263"/>
                    <a:pt x="9287" y="56350"/>
                    <a:pt x="169" y="66728"/>
                  </a:cubicBezTo>
                  <a:lnTo>
                    <a:pt x="0" y="66917"/>
                  </a:lnTo>
                  <a:lnTo>
                    <a:pt x="4962" y="70693"/>
                  </a:lnTo>
                  <a:moveTo>
                    <a:pt x="65390" y="7728"/>
                  </a:moveTo>
                  <a:cubicBezTo>
                    <a:pt x="61227" y="3998"/>
                    <a:pt x="56164" y="1419"/>
                    <a:pt x="50700" y="243"/>
                  </a:cubicBezTo>
                  <a:lnTo>
                    <a:pt x="50590" y="220"/>
                  </a:lnTo>
                  <a:lnTo>
                    <a:pt x="45892" y="4610"/>
                  </a:lnTo>
                  <a:cubicBezTo>
                    <a:pt x="51479" y="5445"/>
                    <a:pt x="56716" y="7839"/>
                    <a:pt x="61000" y="11517"/>
                  </a:cubicBezTo>
                  <a:lnTo>
                    <a:pt x="61086" y="11592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VectorPath 19"/>
            <p:cNvSpPr/>
            <p:nvPr/>
          </p:nvSpPr>
          <p:spPr>
            <a:xfrm>
              <a:off x="5374833" y="2610013"/>
              <a:ext cx="70001" cy="71242"/>
            </a:xfrm>
            <a:custGeom>
              <a:avLst/>
              <a:gdLst/>
              <a:ahLst/>
              <a:cxnLst/>
              <a:rect l="l" t="t" r="r" b="b"/>
              <a:pathLst>
                <a:path w="70001" h="71242">
                  <a:moveTo>
                    <a:pt x="39963" y="9616"/>
                  </a:moveTo>
                  <a:lnTo>
                    <a:pt x="24197" y="9616"/>
                  </a:lnTo>
                  <a:cubicBezTo>
                    <a:pt x="22832" y="6120"/>
                    <a:pt x="20873" y="2886"/>
                    <a:pt x="18406" y="57"/>
                  </a:cubicBezTo>
                  <a:lnTo>
                    <a:pt x="18357" y="0"/>
                  </a:lnTo>
                  <a:cubicBezTo>
                    <a:pt x="16463" y="758"/>
                    <a:pt x="14639" y="1676"/>
                    <a:pt x="12902" y="2745"/>
                  </a:cubicBezTo>
                  <a:lnTo>
                    <a:pt x="12867" y="2766"/>
                  </a:lnTo>
                  <a:cubicBezTo>
                    <a:pt x="14944" y="4738"/>
                    <a:pt x="16685" y="7034"/>
                    <a:pt x="18022" y="9565"/>
                  </a:cubicBezTo>
                  <a:lnTo>
                    <a:pt x="18049" y="9616"/>
                  </a:lnTo>
                  <a:lnTo>
                    <a:pt x="2064" y="9616"/>
                  </a:lnTo>
                  <a:lnTo>
                    <a:pt x="2064" y="15324"/>
                  </a:lnTo>
                  <a:lnTo>
                    <a:pt x="39963" y="15324"/>
                  </a:lnTo>
                  <a:moveTo>
                    <a:pt x="34167" y="70481"/>
                  </a:moveTo>
                  <a:cubicBezTo>
                    <a:pt x="38507" y="66534"/>
                    <a:pt x="42142" y="61874"/>
                    <a:pt x="44913" y="56703"/>
                  </a:cubicBezTo>
                  <a:lnTo>
                    <a:pt x="44969" y="56598"/>
                  </a:lnTo>
                  <a:cubicBezTo>
                    <a:pt x="49093" y="48103"/>
                    <a:pt x="51240" y="38786"/>
                    <a:pt x="51250" y="29345"/>
                  </a:cubicBezTo>
                  <a:lnTo>
                    <a:pt x="51249" y="29155"/>
                  </a:lnTo>
                  <a:lnTo>
                    <a:pt x="66049" y="29155"/>
                  </a:lnTo>
                  <a:lnTo>
                    <a:pt x="66049" y="23579"/>
                  </a:lnTo>
                  <a:lnTo>
                    <a:pt x="51908" y="23579"/>
                  </a:lnTo>
                  <a:lnTo>
                    <a:pt x="51908" y="571"/>
                  </a:lnTo>
                  <a:lnTo>
                    <a:pt x="46023" y="571"/>
                  </a:lnTo>
                  <a:lnTo>
                    <a:pt x="46023" y="23447"/>
                  </a:lnTo>
                  <a:lnTo>
                    <a:pt x="38777" y="23447"/>
                  </a:lnTo>
                  <a:lnTo>
                    <a:pt x="38645" y="29068"/>
                  </a:lnTo>
                  <a:lnTo>
                    <a:pt x="45760" y="29068"/>
                  </a:lnTo>
                  <a:cubicBezTo>
                    <a:pt x="46040" y="36140"/>
                    <a:pt x="44720" y="43184"/>
                    <a:pt x="41899" y="49675"/>
                  </a:cubicBezTo>
                  <a:lnTo>
                    <a:pt x="41842" y="49805"/>
                  </a:lnTo>
                  <a:cubicBezTo>
                    <a:pt x="39000" y="56288"/>
                    <a:pt x="34732" y="62046"/>
                    <a:pt x="29356" y="66649"/>
                  </a:cubicBezTo>
                  <a:lnTo>
                    <a:pt x="29248" y="66741"/>
                  </a:lnTo>
                  <a:lnTo>
                    <a:pt x="34078" y="70561"/>
                  </a:lnTo>
                  <a:moveTo>
                    <a:pt x="64951" y="18090"/>
                  </a:moveTo>
                  <a:cubicBezTo>
                    <a:pt x="63649" y="12836"/>
                    <a:pt x="61131" y="7961"/>
                    <a:pt x="57600" y="3859"/>
                  </a:cubicBezTo>
                  <a:lnTo>
                    <a:pt x="57529" y="3776"/>
                  </a:lnTo>
                  <a:lnTo>
                    <a:pt x="52303" y="6630"/>
                  </a:lnTo>
                  <a:cubicBezTo>
                    <a:pt x="55772" y="10686"/>
                    <a:pt x="58218" y="15514"/>
                    <a:pt x="59437" y="20708"/>
                  </a:cubicBezTo>
                  <a:lnTo>
                    <a:pt x="59461" y="20813"/>
                  </a:lnTo>
                  <a:moveTo>
                    <a:pt x="19973" y="70702"/>
                  </a:moveTo>
                  <a:lnTo>
                    <a:pt x="20026" y="70693"/>
                  </a:lnTo>
                  <a:cubicBezTo>
                    <a:pt x="20612" y="70509"/>
                    <a:pt x="21166" y="70240"/>
                    <a:pt x="21720" y="69972"/>
                  </a:cubicBezTo>
                  <a:lnTo>
                    <a:pt x="23004" y="68688"/>
                  </a:lnTo>
                  <a:cubicBezTo>
                    <a:pt x="23795" y="67724"/>
                    <a:pt x="24279" y="66575"/>
                    <a:pt x="24414" y="65361"/>
                  </a:cubicBezTo>
                  <a:lnTo>
                    <a:pt x="24417" y="65336"/>
                  </a:lnTo>
                  <a:lnTo>
                    <a:pt x="24461" y="40396"/>
                  </a:lnTo>
                  <a:lnTo>
                    <a:pt x="36186" y="40396"/>
                  </a:lnTo>
                  <a:lnTo>
                    <a:pt x="36186" y="21120"/>
                  </a:lnTo>
                  <a:lnTo>
                    <a:pt x="6587" y="21120"/>
                  </a:lnTo>
                  <a:lnTo>
                    <a:pt x="6587" y="40484"/>
                  </a:lnTo>
                  <a:lnTo>
                    <a:pt x="18752" y="40484"/>
                  </a:lnTo>
                  <a:lnTo>
                    <a:pt x="18752" y="63668"/>
                  </a:lnTo>
                  <a:cubicBezTo>
                    <a:pt x="18785" y="64078"/>
                    <a:pt x="18673" y="64488"/>
                    <a:pt x="18435" y="64824"/>
                  </a:cubicBezTo>
                  <a:lnTo>
                    <a:pt x="18430" y="64831"/>
                  </a:lnTo>
                  <a:cubicBezTo>
                    <a:pt x="18191" y="65166"/>
                    <a:pt x="17841" y="65406"/>
                    <a:pt x="17442" y="65510"/>
                  </a:cubicBezTo>
                  <a:lnTo>
                    <a:pt x="17434" y="65512"/>
                  </a:lnTo>
                  <a:cubicBezTo>
                    <a:pt x="15515" y="65773"/>
                    <a:pt x="13206" y="65515"/>
                    <a:pt x="9775" y="65512"/>
                  </a:cubicBezTo>
                  <a:lnTo>
                    <a:pt x="9705" y="65512"/>
                  </a:lnTo>
                  <a:cubicBezTo>
                    <a:pt x="10796" y="67605"/>
                    <a:pt x="11193" y="69136"/>
                    <a:pt x="12059" y="71007"/>
                  </a:cubicBezTo>
                  <a:lnTo>
                    <a:pt x="12077" y="71044"/>
                  </a:lnTo>
                  <a:cubicBezTo>
                    <a:pt x="13404" y="71143"/>
                    <a:pt x="14734" y="71163"/>
                    <a:pt x="16065" y="71183"/>
                  </a:cubicBezTo>
                  <a:moveTo>
                    <a:pt x="12691" y="34600"/>
                  </a:moveTo>
                  <a:lnTo>
                    <a:pt x="12340" y="26916"/>
                  </a:lnTo>
                  <a:lnTo>
                    <a:pt x="30258" y="26916"/>
                  </a:lnTo>
                  <a:lnTo>
                    <a:pt x="30258" y="34600"/>
                  </a:lnTo>
                  <a:moveTo>
                    <a:pt x="64655" y="66971"/>
                  </a:moveTo>
                  <a:cubicBezTo>
                    <a:pt x="65240" y="66484"/>
                    <a:pt x="65894" y="65974"/>
                    <a:pt x="66445" y="65261"/>
                  </a:cubicBezTo>
                  <a:lnTo>
                    <a:pt x="66488" y="65204"/>
                  </a:lnTo>
                  <a:cubicBezTo>
                    <a:pt x="68230" y="61443"/>
                    <a:pt x="69409" y="57447"/>
                    <a:pt x="69990" y="53344"/>
                  </a:cubicBezTo>
                  <a:lnTo>
                    <a:pt x="70001" y="53261"/>
                  </a:lnTo>
                  <a:lnTo>
                    <a:pt x="64336" y="51198"/>
                  </a:lnTo>
                  <a:cubicBezTo>
                    <a:pt x="64007" y="54527"/>
                    <a:pt x="63293" y="57806"/>
                    <a:pt x="62206" y="60969"/>
                  </a:cubicBezTo>
                  <a:lnTo>
                    <a:pt x="62184" y="61033"/>
                  </a:lnTo>
                  <a:cubicBezTo>
                    <a:pt x="61831" y="61457"/>
                    <a:pt x="61365" y="61772"/>
                    <a:pt x="60841" y="61944"/>
                  </a:cubicBezTo>
                  <a:lnTo>
                    <a:pt x="60830" y="61947"/>
                  </a:lnTo>
                  <a:cubicBezTo>
                    <a:pt x="60306" y="62117"/>
                    <a:pt x="59744" y="62136"/>
                    <a:pt x="59209" y="62002"/>
                  </a:cubicBezTo>
                  <a:lnTo>
                    <a:pt x="59198" y="61999"/>
                  </a:lnTo>
                  <a:cubicBezTo>
                    <a:pt x="58889" y="62031"/>
                    <a:pt x="58579" y="61952"/>
                    <a:pt x="58323" y="61778"/>
                  </a:cubicBezTo>
                  <a:lnTo>
                    <a:pt x="58318" y="61774"/>
                  </a:lnTo>
                  <a:cubicBezTo>
                    <a:pt x="58062" y="61598"/>
                    <a:pt x="57877" y="61338"/>
                    <a:pt x="57794" y="61039"/>
                  </a:cubicBezTo>
                  <a:lnTo>
                    <a:pt x="57793" y="61033"/>
                  </a:lnTo>
                  <a:lnTo>
                    <a:pt x="57793" y="35215"/>
                  </a:lnTo>
                  <a:lnTo>
                    <a:pt x="51952" y="35127"/>
                  </a:lnTo>
                  <a:lnTo>
                    <a:pt x="51952" y="61911"/>
                  </a:lnTo>
                  <a:cubicBezTo>
                    <a:pt x="52179" y="63336"/>
                    <a:pt x="52854" y="64651"/>
                    <a:pt x="53877" y="65668"/>
                  </a:cubicBezTo>
                  <a:lnTo>
                    <a:pt x="53898" y="65688"/>
                  </a:lnTo>
                  <a:cubicBezTo>
                    <a:pt x="54926" y="66701"/>
                    <a:pt x="56249" y="67360"/>
                    <a:pt x="57676" y="67571"/>
                  </a:cubicBezTo>
                  <a:lnTo>
                    <a:pt x="57705" y="67576"/>
                  </a:lnTo>
                  <a:cubicBezTo>
                    <a:pt x="58406" y="67619"/>
                    <a:pt x="59162" y="67670"/>
                    <a:pt x="59982" y="67725"/>
                  </a:cubicBezTo>
                  <a:moveTo>
                    <a:pt x="38294" y="56071"/>
                  </a:moveTo>
                  <a:cubicBezTo>
                    <a:pt x="36542" y="51217"/>
                    <a:pt x="33834" y="46763"/>
                    <a:pt x="30328" y="42975"/>
                  </a:cubicBezTo>
                  <a:lnTo>
                    <a:pt x="30258" y="42899"/>
                  </a:lnTo>
                  <a:lnTo>
                    <a:pt x="25427" y="45577"/>
                  </a:lnTo>
                  <a:cubicBezTo>
                    <a:pt x="28888" y="49314"/>
                    <a:pt x="31460" y="53783"/>
                    <a:pt x="32951" y="58652"/>
                  </a:cubicBezTo>
                  <a:lnTo>
                    <a:pt x="32981" y="58750"/>
                  </a:lnTo>
                  <a:moveTo>
                    <a:pt x="5497" y="64485"/>
                  </a:moveTo>
                  <a:cubicBezTo>
                    <a:pt x="10196" y="59285"/>
                    <a:pt x="13531" y="53002"/>
                    <a:pt x="15205" y="46198"/>
                  </a:cubicBezTo>
                  <a:lnTo>
                    <a:pt x="15239" y="46060"/>
                  </a:lnTo>
                  <a:lnTo>
                    <a:pt x="10057" y="43557"/>
                  </a:lnTo>
                  <a:cubicBezTo>
                    <a:pt x="8247" y="50261"/>
                    <a:pt x="4827" y="56421"/>
                    <a:pt x="96" y="61502"/>
                  </a:cubicBezTo>
                  <a:lnTo>
                    <a:pt x="0" y="61604"/>
                  </a:lnTo>
                  <a:cubicBezTo>
                    <a:pt x="2094" y="62651"/>
                    <a:pt x="3365" y="63784"/>
                    <a:pt x="5361" y="64574"/>
                  </a:cubicBezTo>
                  <a:lnTo>
                    <a:pt x="5402" y="64590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VectorPath 20"/>
            <p:cNvSpPr/>
            <p:nvPr/>
          </p:nvSpPr>
          <p:spPr>
            <a:xfrm>
              <a:off x="5457175" y="2610628"/>
              <a:ext cx="69342" cy="71044"/>
            </a:xfrm>
            <a:custGeom>
              <a:avLst/>
              <a:gdLst/>
              <a:ahLst/>
              <a:cxnLst/>
              <a:rect l="l" t="t" r="r" b="b"/>
              <a:pathLst>
                <a:path w="69342" h="71044">
                  <a:moveTo>
                    <a:pt x="38207" y="35917"/>
                  </a:moveTo>
                  <a:cubicBezTo>
                    <a:pt x="43399" y="48401"/>
                    <a:pt x="53192" y="58408"/>
                    <a:pt x="65553" y="63874"/>
                  </a:cubicBezTo>
                  <a:lnTo>
                    <a:pt x="65785" y="63975"/>
                  </a:lnTo>
                  <a:lnTo>
                    <a:pt x="69342" y="59057"/>
                  </a:lnTo>
                  <a:cubicBezTo>
                    <a:pt x="61241" y="55377"/>
                    <a:pt x="54130" y="49827"/>
                    <a:pt x="48594" y="42864"/>
                  </a:cubicBezTo>
                  <a:lnTo>
                    <a:pt x="48483" y="42723"/>
                  </a:lnTo>
                  <a:cubicBezTo>
                    <a:pt x="46664" y="40498"/>
                    <a:pt x="45110" y="38070"/>
                    <a:pt x="43853" y="35486"/>
                  </a:cubicBezTo>
                  <a:lnTo>
                    <a:pt x="43828" y="35434"/>
                  </a:lnTo>
                  <a:lnTo>
                    <a:pt x="65390" y="35434"/>
                  </a:lnTo>
                  <a:lnTo>
                    <a:pt x="65390" y="29419"/>
                  </a:lnTo>
                  <a:lnTo>
                    <a:pt x="38031" y="29419"/>
                  </a:lnTo>
                  <a:lnTo>
                    <a:pt x="38031" y="17607"/>
                  </a:lnTo>
                  <a:lnTo>
                    <a:pt x="59988" y="17607"/>
                  </a:lnTo>
                  <a:lnTo>
                    <a:pt x="59988" y="11680"/>
                  </a:lnTo>
                  <a:lnTo>
                    <a:pt x="38031" y="11680"/>
                  </a:lnTo>
                  <a:lnTo>
                    <a:pt x="38031" y="0"/>
                  </a:lnTo>
                  <a:lnTo>
                    <a:pt x="31575" y="0"/>
                  </a:lnTo>
                  <a:lnTo>
                    <a:pt x="31575" y="11636"/>
                  </a:lnTo>
                  <a:lnTo>
                    <a:pt x="9618" y="11636"/>
                  </a:lnTo>
                  <a:lnTo>
                    <a:pt x="9618" y="17520"/>
                  </a:lnTo>
                  <a:lnTo>
                    <a:pt x="31839" y="17520"/>
                  </a:lnTo>
                  <a:lnTo>
                    <a:pt x="31839" y="29287"/>
                  </a:lnTo>
                  <a:lnTo>
                    <a:pt x="4392" y="29287"/>
                  </a:lnTo>
                  <a:lnTo>
                    <a:pt x="4392" y="35127"/>
                  </a:lnTo>
                  <a:lnTo>
                    <a:pt x="25427" y="35127"/>
                  </a:lnTo>
                  <a:cubicBezTo>
                    <a:pt x="19105" y="44916"/>
                    <a:pt x="10434" y="52968"/>
                    <a:pt x="206" y="58550"/>
                  </a:cubicBezTo>
                  <a:lnTo>
                    <a:pt x="0" y="58662"/>
                  </a:lnTo>
                  <a:lnTo>
                    <a:pt x="3996" y="63799"/>
                  </a:lnTo>
                  <a:cubicBezTo>
                    <a:pt x="9303" y="60710"/>
                    <a:pt x="14251" y="57042"/>
                    <a:pt x="18749" y="52863"/>
                  </a:cubicBezTo>
                  <a:lnTo>
                    <a:pt x="18840" y="52778"/>
                  </a:lnTo>
                  <a:cubicBezTo>
                    <a:pt x="23924" y="47945"/>
                    <a:pt x="28331" y="42447"/>
                    <a:pt x="31942" y="36434"/>
                  </a:cubicBezTo>
                  <a:lnTo>
                    <a:pt x="32014" y="36313"/>
                  </a:lnTo>
                  <a:lnTo>
                    <a:pt x="32014" y="71044"/>
                  </a:lnTo>
                  <a:lnTo>
                    <a:pt x="38207" y="71044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VectorPath 21"/>
            <p:cNvSpPr/>
            <p:nvPr/>
          </p:nvSpPr>
          <p:spPr>
            <a:xfrm>
              <a:off x="5538638" y="2610760"/>
              <a:ext cx="70352" cy="70386"/>
            </a:xfrm>
            <a:custGeom>
              <a:avLst/>
              <a:gdLst/>
              <a:ahLst/>
              <a:cxnLst/>
              <a:rect l="l" t="t" r="r" b="b"/>
              <a:pathLst>
                <a:path w="70352" h="70386">
                  <a:moveTo>
                    <a:pt x="38338" y="42021"/>
                  </a:moveTo>
                  <a:cubicBezTo>
                    <a:pt x="45131" y="52045"/>
                    <a:pt x="54635" y="59929"/>
                    <a:pt x="65737" y="64757"/>
                  </a:cubicBezTo>
                  <a:lnTo>
                    <a:pt x="65961" y="64853"/>
                  </a:lnTo>
                  <a:cubicBezTo>
                    <a:pt x="67401" y="63239"/>
                    <a:pt x="68710" y="61842"/>
                    <a:pt x="70320" y="60102"/>
                  </a:cubicBezTo>
                  <a:lnTo>
                    <a:pt x="70352" y="60067"/>
                  </a:lnTo>
                  <a:cubicBezTo>
                    <a:pt x="67240" y="58867"/>
                    <a:pt x="64234" y="57410"/>
                    <a:pt x="61364" y="55711"/>
                  </a:cubicBezTo>
                  <a:lnTo>
                    <a:pt x="61306" y="55676"/>
                  </a:lnTo>
                  <a:cubicBezTo>
                    <a:pt x="52105" y="49922"/>
                    <a:pt x="44264" y="42239"/>
                    <a:pt x="38326" y="33159"/>
                  </a:cubicBezTo>
                  <a:lnTo>
                    <a:pt x="38207" y="32975"/>
                  </a:lnTo>
                  <a:lnTo>
                    <a:pt x="38207" y="15412"/>
                  </a:lnTo>
                  <a:lnTo>
                    <a:pt x="66796" y="15412"/>
                  </a:lnTo>
                  <a:lnTo>
                    <a:pt x="66796" y="9572"/>
                  </a:lnTo>
                  <a:lnTo>
                    <a:pt x="38207" y="9572"/>
                  </a:lnTo>
                  <a:lnTo>
                    <a:pt x="38207" y="0"/>
                  </a:lnTo>
                  <a:lnTo>
                    <a:pt x="31663" y="0"/>
                  </a:lnTo>
                  <a:lnTo>
                    <a:pt x="31663" y="9572"/>
                  </a:lnTo>
                  <a:lnTo>
                    <a:pt x="3074" y="9572"/>
                  </a:lnTo>
                  <a:lnTo>
                    <a:pt x="3074" y="15412"/>
                  </a:lnTo>
                  <a:lnTo>
                    <a:pt x="31795" y="15412"/>
                  </a:lnTo>
                  <a:lnTo>
                    <a:pt x="31795" y="32975"/>
                  </a:lnTo>
                  <a:cubicBezTo>
                    <a:pt x="29261" y="37467"/>
                    <a:pt x="26091" y="41569"/>
                    <a:pt x="22384" y="45154"/>
                  </a:cubicBezTo>
                  <a:lnTo>
                    <a:pt x="22309" y="45226"/>
                  </a:lnTo>
                  <a:cubicBezTo>
                    <a:pt x="16009" y="51626"/>
                    <a:pt x="8477" y="56681"/>
                    <a:pt x="167" y="60087"/>
                  </a:cubicBezTo>
                  <a:lnTo>
                    <a:pt x="0" y="60155"/>
                  </a:lnTo>
                  <a:lnTo>
                    <a:pt x="4040" y="65336"/>
                  </a:lnTo>
                  <a:cubicBezTo>
                    <a:pt x="15127" y="60523"/>
                    <a:pt x="24743" y="52864"/>
                    <a:pt x="31915" y="43139"/>
                  </a:cubicBezTo>
                  <a:lnTo>
                    <a:pt x="32058" y="42943"/>
                  </a:lnTo>
                  <a:lnTo>
                    <a:pt x="32058" y="70386"/>
                  </a:lnTo>
                  <a:lnTo>
                    <a:pt x="38338" y="70386"/>
                  </a:lnTo>
                  <a:moveTo>
                    <a:pt x="66576" y="38684"/>
                  </a:moveTo>
                  <a:cubicBezTo>
                    <a:pt x="63818" y="33804"/>
                    <a:pt x="59917" y="29666"/>
                    <a:pt x="55209" y="26626"/>
                  </a:cubicBezTo>
                  <a:lnTo>
                    <a:pt x="55114" y="26565"/>
                  </a:lnTo>
                  <a:cubicBezTo>
                    <a:pt x="55707" y="23561"/>
                    <a:pt x="56031" y="20511"/>
                    <a:pt x="56079" y="17450"/>
                  </a:cubicBezTo>
                  <a:lnTo>
                    <a:pt x="56080" y="17388"/>
                  </a:lnTo>
                  <a:lnTo>
                    <a:pt x="50547" y="16158"/>
                  </a:lnTo>
                  <a:cubicBezTo>
                    <a:pt x="50756" y="24349"/>
                    <a:pt x="47842" y="32310"/>
                    <a:pt x="42401" y="38429"/>
                  </a:cubicBezTo>
                  <a:lnTo>
                    <a:pt x="42290" y="38552"/>
                  </a:lnTo>
                  <a:cubicBezTo>
                    <a:pt x="44297" y="39904"/>
                    <a:pt x="45567" y="40476"/>
                    <a:pt x="47435" y="41603"/>
                  </a:cubicBezTo>
                  <a:lnTo>
                    <a:pt x="47472" y="41625"/>
                  </a:lnTo>
                  <a:cubicBezTo>
                    <a:pt x="49995" y="38885"/>
                    <a:pt x="52074" y="35767"/>
                    <a:pt x="53633" y="32385"/>
                  </a:cubicBezTo>
                  <a:lnTo>
                    <a:pt x="53665" y="32317"/>
                  </a:lnTo>
                  <a:cubicBezTo>
                    <a:pt x="56985" y="35061"/>
                    <a:pt x="59707" y="38457"/>
                    <a:pt x="61662" y="42295"/>
                  </a:cubicBezTo>
                  <a:lnTo>
                    <a:pt x="61701" y="42372"/>
                  </a:lnTo>
                  <a:moveTo>
                    <a:pt x="9040" y="44498"/>
                  </a:moveTo>
                  <a:cubicBezTo>
                    <a:pt x="13017" y="41048"/>
                    <a:pt x="16083" y="36673"/>
                    <a:pt x="17968" y="31758"/>
                  </a:cubicBezTo>
                  <a:lnTo>
                    <a:pt x="18005" y="31658"/>
                  </a:lnTo>
                  <a:cubicBezTo>
                    <a:pt x="20826" y="34033"/>
                    <a:pt x="23283" y="36808"/>
                    <a:pt x="25299" y="39895"/>
                  </a:cubicBezTo>
                  <a:lnTo>
                    <a:pt x="25339" y="39957"/>
                  </a:lnTo>
                  <a:lnTo>
                    <a:pt x="29731" y="35566"/>
                  </a:lnTo>
                  <a:cubicBezTo>
                    <a:pt x="26922" y="31786"/>
                    <a:pt x="23453" y="28546"/>
                    <a:pt x="19491" y="26001"/>
                  </a:cubicBezTo>
                  <a:lnTo>
                    <a:pt x="19411" y="25950"/>
                  </a:lnTo>
                  <a:cubicBezTo>
                    <a:pt x="19981" y="23372"/>
                    <a:pt x="20276" y="20740"/>
                    <a:pt x="20289" y="18100"/>
                  </a:cubicBezTo>
                  <a:lnTo>
                    <a:pt x="20289" y="18046"/>
                  </a:lnTo>
                  <a:lnTo>
                    <a:pt x="14668" y="16510"/>
                  </a:lnTo>
                  <a:cubicBezTo>
                    <a:pt x="14636" y="18714"/>
                    <a:pt x="14462" y="20914"/>
                    <a:pt x="14147" y="23096"/>
                  </a:cubicBezTo>
                  <a:lnTo>
                    <a:pt x="14141" y="23140"/>
                  </a:lnTo>
                  <a:cubicBezTo>
                    <a:pt x="13074" y="30039"/>
                    <a:pt x="9443" y="36280"/>
                    <a:pt x="3975" y="40617"/>
                  </a:cubicBezTo>
                  <a:lnTo>
                    <a:pt x="3864" y="40703"/>
                  </a:lnTo>
                  <a:lnTo>
                    <a:pt x="8959" y="44567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VectorPath 22"/>
            <p:cNvSpPr/>
            <p:nvPr/>
          </p:nvSpPr>
          <p:spPr>
            <a:xfrm>
              <a:off x="4258989" y="2515610"/>
              <a:ext cx="55728" cy="60814"/>
            </a:xfrm>
            <a:custGeom>
              <a:avLst/>
              <a:gdLst/>
              <a:ahLst/>
              <a:cxnLst/>
              <a:rect l="l" t="t" r="r" b="b"/>
              <a:pathLst>
                <a:path w="55728" h="60814">
                  <a:moveTo>
                    <a:pt x="31264" y="60706"/>
                  </a:moveTo>
                  <a:cubicBezTo>
                    <a:pt x="45508" y="59106"/>
                    <a:pt x="54398" y="47733"/>
                    <a:pt x="55647" y="33690"/>
                  </a:cubicBezTo>
                  <a:lnTo>
                    <a:pt x="55728" y="30638"/>
                  </a:lnTo>
                  <a:lnTo>
                    <a:pt x="55728" y="30132"/>
                  </a:lnTo>
                  <a:cubicBezTo>
                    <a:pt x="55628" y="14857"/>
                    <a:pt x="46520" y="1831"/>
                    <a:pt x="31264" y="109"/>
                  </a:cubicBezTo>
                  <a:lnTo>
                    <a:pt x="28095" y="0"/>
                  </a:lnTo>
                  <a:cubicBezTo>
                    <a:pt x="11567" y="0"/>
                    <a:pt x="1415" y="11977"/>
                    <a:pt x="81" y="27080"/>
                  </a:cubicBezTo>
                  <a:lnTo>
                    <a:pt x="0" y="30132"/>
                  </a:lnTo>
                  <a:cubicBezTo>
                    <a:pt x="0" y="45932"/>
                    <a:pt x="9085" y="58989"/>
                    <a:pt x="24421" y="60706"/>
                  </a:cubicBezTo>
                  <a:lnTo>
                    <a:pt x="27589" y="60814"/>
                  </a:lnTo>
                  <a:cubicBezTo>
                    <a:pt x="27927" y="60814"/>
                    <a:pt x="28010" y="60813"/>
                    <a:pt x="28095" y="60814"/>
                  </a:cubicBezTo>
                  <a:moveTo>
                    <a:pt x="27507" y="52339"/>
                  </a:moveTo>
                  <a:cubicBezTo>
                    <a:pt x="16909" y="52215"/>
                    <a:pt x="11657" y="44105"/>
                    <a:pt x="10350" y="34703"/>
                  </a:cubicBezTo>
                  <a:lnTo>
                    <a:pt x="10189" y="30608"/>
                  </a:lnTo>
                  <a:lnTo>
                    <a:pt x="10189" y="30165"/>
                  </a:lnTo>
                  <a:cubicBezTo>
                    <a:pt x="10254" y="19979"/>
                    <a:pt x="14868" y="9855"/>
                    <a:pt x="25302" y="8516"/>
                  </a:cubicBezTo>
                  <a:lnTo>
                    <a:pt x="27508" y="8430"/>
                  </a:lnTo>
                  <a:cubicBezTo>
                    <a:pt x="38445" y="8430"/>
                    <a:pt x="43824" y="16728"/>
                    <a:pt x="45156" y="26124"/>
                  </a:cubicBezTo>
                  <a:lnTo>
                    <a:pt x="45320" y="30165"/>
                  </a:lnTo>
                  <a:cubicBezTo>
                    <a:pt x="45320" y="40647"/>
                    <a:pt x="40791" y="50910"/>
                    <a:pt x="30223" y="52253"/>
                  </a:cubicBezTo>
                  <a:lnTo>
                    <a:pt x="28002" y="52339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VectorPath 23"/>
            <p:cNvSpPr/>
            <p:nvPr/>
          </p:nvSpPr>
          <p:spPr>
            <a:xfrm>
              <a:off x="4322974" y="2531814"/>
              <a:ext cx="41720" cy="59012"/>
            </a:xfrm>
            <a:custGeom>
              <a:avLst/>
              <a:gdLst/>
              <a:ahLst/>
              <a:cxnLst/>
              <a:rect l="l" t="t" r="r" b="b"/>
              <a:pathLst>
                <a:path w="41720" h="59012">
                  <a:moveTo>
                    <a:pt x="9398" y="38023"/>
                  </a:moveTo>
                  <a:cubicBezTo>
                    <a:pt x="11013" y="40193"/>
                    <a:pt x="13139" y="41929"/>
                    <a:pt x="15587" y="43079"/>
                  </a:cubicBezTo>
                  <a:lnTo>
                    <a:pt x="15636" y="43102"/>
                  </a:lnTo>
                  <a:cubicBezTo>
                    <a:pt x="18088" y="44244"/>
                    <a:pt x="20784" y="44763"/>
                    <a:pt x="23484" y="44613"/>
                  </a:cubicBezTo>
                  <a:lnTo>
                    <a:pt x="23538" y="44610"/>
                  </a:lnTo>
                  <a:cubicBezTo>
                    <a:pt x="34387" y="44610"/>
                    <a:pt x="40118" y="36537"/>
                    <a:pt x="41541" y="27016"/>
                  </a:cubicBezTo>
                  <a:lnTo>
                    <a:pt x="41720" y="22881"/>
                  </a:lnTo>
                  <a:cubicBezTo>
                    <a:pt x="41720" y="10352"/>
                    <a:pt x="35216" y="346"/>
                    <a:pt x="22211" y="218"/>
                  </a:cubicBezTo>
                  <a:lnTo>
                    <a:pt x="21958" y="218"/>
                  </a:lnTo>
                  <a:cubicBezTo>
                    <a:pt x="19357" y="1"/>
                    <a:pt x="16747" y="521"/>
                    <a:pt x="14427" y="1716"/>
                  </a:cubicBezTo>
                  <a:lnTo>
                    <a:pt x="14381" y="1740"/>
                  </a:lnTo>
                  <a:cubicBezTo>
                    <a:pt x="12065" y="2944"/>
                    <a:pt x="10135" y="4774"/>
                    <a:pt x="8810" y="7022"/>
                  </a:cubicBezTo>
                  <a:lnTo>
                    <a:pt x="8783" y="7068"/>
                  </a:lnTo>
                  <a:lnTo>
                    <a:pt x="8783" y="1360"/>
                  </a:lnTo>
                  <a:lnTo>
                    <a:pt x="0" y="1360"/>
                  </a:lnTo>
                  <a:lnTo>
                    <a:pt x="0" y="59012"/>
                  </a:lnTo>
                  <a:lnTo>
                    <a:pt x="9398" y="59012"/>
                  </a:lnTo>
                  <a:moveTo>
                    <a:pt x="20667" y="37321"/>
                  </a:moveTo>
                  <a:cubicBezTo>
                    <a:pt x="14287" y="37252"/>
                    <a:pt x="10178" y="32768"/>
                    <a:pt x="9140" y="25818"/>
                  </a:cubicBezTo>
                  <a:lnTo>
                    <a:pt x="9003" y="22615"/>
                  </a:lnTo>
                  <a:cubicBezTo>
                    <a:pt x="9003" y="14625"/>
                    <a:pt x="12007" y="9119"/>
                    <a:pt x="17887" y="7736"/>
                  </a:cubicBezTo>
                  <a:lnTo>
                    <a:pt x="20659" y="7551"/>
                  </a:lnTo>
                  <a:lnTo>
                    <a:pt x="20972" y="7551"/>
                  </a:lnTo>
                  <a:cubicBezTo>
                    <a:pt x="27674" y="7637"/>
                    <a:pt x="31400" y="13283"/>
                    <a:pt x="32334" y="19569"/>
                  </a:cubicBezTo>
                  <a:lnTo>
                    <a:pt x="32453" y="22288"/>
                  </a:lnTo>
                  <a:cubicBezTo>
                    <a:pt x="32453" y="28959"/>
                    <a:pt x="29981" y="35585"/>
                    <a:pt x="23939" y="37086"/>
                  </a:cubicBezTo>
                  <a:lnTo>
                    <a:pt x="20986" y="37321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VectorPath 24"/>
            <p:cNvSpPr/>
            <p:nvPr/>
          </p:nvSpPr>
          <p:spPr>
            <a:xfrm>
              <a:off x="4370577" y="2532032"/>
              <a:ext cx="41763" cy="44626"/>
            </a:xfrm>
            <a:custGeom>
              <a:avLst/>
              <a:gdLst/>
              <a:ahLst/>
              <a:cxnLst/>
              <a:rect l="l" t="t" r="r" b="b"/>
              <a:pathLst>
                <a:path w="41763" h="44626">
                  <a:moveTo>
                    <a:pt x="23847" y="44376"/>
                  </a:moveTo>
                  <a:cubicBezTo>
                    <a:pt x="25948" y="44016"/>
                    <a:pt x="28013" y="43386"/>
                    <a:pt x="29958" y="42513"/>
                  </a:cubicBezTo>
                  <a:lnTo>
                    <a:pt x="32631" y="40741"/>
                  </a:lnTo>
                  <a:cubicBezTo>
                    <a:pt x="36164" y="38079"/>
                    <a:pt x="38602" y="34338"/>
                    <a:pt x="39592" y="30119"/>
                  </a:cubicBezTo>
                  <a:lnTo>
                    <a:pt x="39612" y="30034"/>
                  </a:lnTo>
                  <a:lnTo>
                    <a:pt x="30829" y="30034"/>
                  </a:lnTo>
                  <a:cubicBezTo>
                    <a:pt x="30209" y="32208"/>
                    <a:pt x="28855" y="34100"/>
                    <a:pt x="26999" y="35390"/>
                  </a:cubicBezTo>
                  <a:lnTo>
                    <a:pt x="26962" y="35416"/>
                  </a:lnTo>
                  <a:cubicBezTo>
                    <a:pt x="25099" y="36697"/>
                    <a:pt x="22850" y="37294"/>
                    <a:pt x="20598" y="37107"/>
                  </a:cubicBezTo>
                  <a:lnTo>
                    <a:pt x="20552" y="37103"/>
                  </a:lnTo>
                  <a:cubicBezTo>
                    <a:pt x="18971" y="37125"/>
                    <a:pt x="17404" y="36813"/>
                    <a:pt x="15953" y="36187"/>
                  </a:cubicBezTo>
                  <a:lnTo>
                    <a:pt x="15923" y="36174"/>
                  </a:lnTo>
                  <a:cubicBezTo>
                    <a:pt x="15194" y="35856"/>
                    <a:pt x="14502" y="35463"/>
                    <a:pt x="13810" y="35070"/>
                  </a:cubicBezTo>
                  <a:lnTo>
                    <a:pt x="12110" y="33444"/>
                  </a:lnTo>
                  <a:cubicBezTo>
                    <a:pt x="11028" y="32248"/>
                    <a:pt x="10227" y="30864"/>
                    <a:pt x="9739" y="29361"/>
                  </a:cubicBezTo>
                  <a:lnTo>
                    <a:pt x="9730" y="29331"/>
                  </a:lnTo>
                  <a:cubicBezTo>
                    <a:pt x="9246" y="27826"/>
                    <a:pt x="9087" y="26235"/>
                    <a:pt x="9263" y="24664"/>
                  </a:cubicBezTo>
                  <a:lnTo>
                    <a:pt x="9266" y="24633"/>
                  </a:lnTo>
                  <a:lnTo>
                    <a:pt x="40227" y="24633"/>
                  </a:lnTo>
                  <a:cubicBezTo>
                    <a:pt x="41661" y="12791"/>
                    <a:pt x="34529" y="1599"/>
                    <a:pt x="22928" y="93"/>
                  </a:cubicBezTo>
                  <a:lnTo>
                    <a:pt x="20542" y="0"/>
                  </a:lnTo>
                  <a:cubicBezTo>
                    <a:pt x="9386" y="0"/>
                    <a:pt x="2082" y="7797"/>
                    <a:pt x="243" y="17634"/>
                  </a:cubicBezTo>
                  <a:lnTo>
                    <a:pt x="0" y="21979"/>
                  </a:lnTo>
                  <a:cubicBezTo>
                    <a:pt x="0" y="35132"/>
                    <a:pt x="7284" y="44274"/>
                    <a:pt x="20299" y="44392"/>
                  </a:cubicBezTo>
                  <a:lnTo>
                    <a:pt x="20552" y="44392"/>
                  </a:lnTo>
                  <a:cubicBezTo>
                    <a:pt x="20581" y="44393"/>
                    <a:pt x="20610" y="44395"/>
                    <a:pt x="20639" y="44396"/>
                  </a:cubicBezTo>
                  <a:moveTo>
                    <a:pt x="9266" y="18486"/>
                  </a:moveTo>
                  <a:cubicBezTo>
                    <a:pt x="9172" y="17016"/>
                    <a:pt x="9379" y="15543"/>
                    <a:pt x="9873" y="14156"/>
                  </a:cubicBezTo>
                  <a:lnTo>
                    <a:pt x="9883" y="14128"/>
                  </a:lnTo>
                  <a:cubicBezTo>
                    <a:pt x="10134" y="13431"/>
                    <a:pt x="10455" y="12763"/>
                    <a:pt x="10776" y="12095"/>
                  </a:cubicBezTo>
                  <a:lnTo>
                    <a:pt x="12161" y="10396"/>
                  </a:lnTo>
                  <a:cubicBezTo>
                    <a:pt x="13189" y="9301"/>
                    <a:pt x="14405" y="8444"/>
                    <a:pt x="15754" y="7855"/>
                  </a:cubicBezTo>
                  <a:lnTo>
                    <a:pt x="15781" y="7843"/>
                  </a:lnTo>
                  <a:cubicBezTo>
                    <a:pt x="16462" y="7549"/>
                    <a:pt x="17168" y="7326"/>
                    <a:pt x="17875" y="7102"/>
                  </a:cubicBezTo>
                  <a:lnTo>
                    <a:pt x="20062" y="6950"/>
                  </a:lnTo>
                  <a:cubicBezTo>
                    <a:pt x="21564" y="6950"/>
                    <a:pt x="23021" y="7250"/>
                    <a:pt x="24374" y="7831"/>
                  </a:cubicBezTo>
                  <a:lnTo>
                    <a:pt x="24401" y="7843"/>
                  </a:lnTo>
                  <a:cubicBezTo>
                    <a:pt x="25081" y="8138"/>
                    <a:pt x="25728" y="8500"/>
                    <a:pt x="26374" y="8863"/>
                  </a:cubicBezTo>
                  <a:lnTo>
                    <a:pt x="27981" y="10353"/>
                  </a:lnTo>
                  <a:cubicBezTo>
                    <a:pt x="29009" y="11449"/>
                    <a:pt x="29788" y="12716"/>
                    <a:pt x="30289" y="14100"/>
                  </a:cubicBezTo>
                  <a:lnTo>
                    <a:pt x="30299" y="14128"/>
                  </a:lnTo>
                  <a:cubicBezTo>
                    <a:pt x="30797" y="15514"/>
                    <a:pt x="31008" y="16986"/>
                    <a:pt x="30918" y="18456"/>
                  </a:cubicBezTo>
                  <a:lnTo>
                    <a:pt x="30916" y="18486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VectorPath 25"/>
            <p:cNvSpPr/>
            <p:nvPr/>
          </p:nvSpPr>
          <p:spPr>
            <a:xfrm>
              <a:off x="4417918" y="2531884"/>
              <a:ext cx="36889" cy="43398"/>
            </a:xfrm>
            <a:custGeom>
              <a:avLst/>
              <a:gdLst/>
              <a:ahLst/>
              <a:cxnLst/>
              <a:rect l="l" t="t" r="r" b="b"/>
              <a:pathLst>
                <a:path w="36889" h="43398">
                  <a:moveTo>
                    <a:pt x="9178" y="18546"/>
                  </a:moveTo>
                  <a:cubicBezTo>
                    <a:pt x="9124" y="17842"/>
                    <a:pt x="9142" y="17137"/>
                    <a:pt x="9161" y="16432"/>
                  </a:cubicBezTo>
                  <a:lnTo>
                    <a:pt x="9705" y="14418"/>
                  </a:lnTo>
                  <a:cubicBezTo>
                    <a:pt x="10173" y="13067"/>
                    <a:pt x="10898" y="11850"/>
                    <a:pt x="11845" y="10817"/>
                  </a:cubicBezTo>
                  <a:lnTo>
                    <a:pt x="11864" y="10796"/>
                  </a:lnTo>
                  <a:cubicBezTo>
                    <a:pt x="12814" y="9765"/>
                    <a:pt x="13964" y="8939"/>
                    <a:pt x="15244" y="8369"/>
                  </a:cubicBezTo>
                  <a:lnTo>
                    <a:pt x="15270" y="8357"/>
                  </a:lnTo>
                  <a:cubicBezTo>
                    <a:pt x="16552" y="7791"/>
                    <a:pt x="17937" y="7493"/>
                    <a:pt x="19338" y="7481"/>
                  </a:cubicBezTo>
                  <a:lnTo>
                    <a:pt x="19367" y="7481"/>
                  </a:lnTo>
                  <a:cubicBezTo>
                    <a:pt x="24108" y="7481"/>
                    <a:pt x="26819" y="9645"/>
                    <a:pt x="27493" y="14481"/>
                  </a:cubicBezTo>
                  <a:lnTo>
                    <a:pt x="27579" y="16789"/>
                  </a:lnTo>
                  <a:lnTo>
                    <a:pt x="27579" y="43266"/>
                  </a:lnTo>
                  <a:lnTo>
                    <a:pt x="36889" y="43266"/>
                  </a:lnTo>
                  <a:lnTo>
                    <a:pt x="36889" y="14142"/>
                  </a:lnTo>
                  <a:cubicBezTo>
                    <a:pt x="36812" y="4888"/>
                    <a:pt x="31109" y="81"/>
                    <a:pt x="22141" y="16"/>
                  </a:cubicBezTo>
                  <a:lnTo>
                    <a:pt x="21958" y="16"/>
                  </a:lnTo>
                  <a:cubicBezTo>
                    <a:pt x="19318" y="0"/>
                    <a:pt x="16721" y="672"/>
                    <a:pt x="14420" y="1964"/>
                  </a:cubicBezTo>
                  <a:lnTo>
                    <a:pt x="14374" y="1991"/>
                  </a:lnTo>
                  <a:cubicBezTo>
                    <a:pt x="12078" y="3292"/>
                    <a:pt x="10160" y="5168"/>
                    <a:pt x="8810" y="7435"/>
                  </a:cubicBezTo>
                  <a:lnTo>
                    <a:pt x="8783" y="7481"/>
                  </a:lnTo>
                  <a:lnTo>
                    <a:pt x="8783" y="1290"/>
                  </a:lnTo>
                  <a:lnTo>
                    <a:pt x="0" y="1290"/>
                  </a:lnTo>
                  <a:lnTo>
                    <a:pt x="0" y="43398"/>
                  </a:lnTo>
                  <a:lnTo>
                    <a:pt x="9178" y="43398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VectorPath 26"/>
            <p:cNvSpPr/>
            <p:nvPr/>
          </p:nvSpPr>
          <p:spPr>
            <a:xfrm>
              <a:off x="4484318" y="2531879"/>
              <a:ext cx="36977" cy="43402"/>
            </a:xfrm>
            <a:custGeom>
              <a:avLst/>
              <a:gdLst/>
              <a:ahLst/>
              <a:cxnLst/>
              <a:rect l="l" t="t" r="r" b="b"/>
              <a:pathLst>
                <a:path w="36977" h="43402">
                  <a:moveTo>
                    <a:pt x="9266" y="18550"/>
                  </a:moveTo>
                  <a:cubicBezTo>
                    <a:pt x="9158" y="17153"/>
                    <a:pt x="9337" y="15748"/>
                    <a:pt x="9793" y="14422"/>
                  </a:cubicBezTo>
                  <a:lnTo>
                    <a:pt x="9802" y="14396"/>
                  </a:lnTo>
                  <a:cubicBezTo>
                    <a:pt x="10261" y="13071"/>
                    <a:pt x="10986" y="11855"/>
                    <a:pt x="11933" y="10821"/>
                  </a:cubicBezTo>
                  <a:lnTo>
                    <a:pt x="11952" y="10800"/>
                  </a:lnTo>
                  <a:cubicBezTo>
                    <a:pt x="12901" y="9769"/>
                    <a:pt x="14051" y="8943"/>
                    <a:pt x="15332" y="8373"/>
                  </a:cubicBezTo>
                  <a:lnTo>
                    <a:pt x="15358" y="8362"/>
                  </a:lnTo>
                  <a:cubicBezTo>
                    <a:pt x="16640" y="7795"/>
                    <a:pt x="18024" y="7497"/>
                    <a:pt x="19426" y="7485"/>
                  </a:cubicBezTo>
                  <a:lnTo>
                    <a:pt x="19455" y="7485"/>
                  </a:lnTo>
                  <a:cubicBezTo>
                    <a:pt x="24196" y="7485"/>
                    <a:pt x="26906" y="9649"/>
                    <a:pt x="27580" y="14486"/>
                  </a:cubicBezTo>
                  <a:lnTo>
                    <a:pt x="27667" y="16794"/>
                  </a:lnTo>
                  <a:lnTo>
                    <a:pt x="27667" y="43271"/>
                  </a:lnTo>
                  <a:lnTo>
                    <a:pt x="36977" y="43271"/>
                  </a:lnTo>
                  <a:lnTo>
                    <a:pt x="36977" y="14146"/>
                  </a:lnTo>
                  <a:cubicBezTo>
                    <a:pt x="36900" y="4892"/>
                    <a:pt x="31240" y="85"/>
                    <a:pt x="22229" y="21"/>
                  </a:cubicBezTo>
                  <a:lnTo>
                    <a:pt x="22046" y="21"/>
                  </a:lnTo>
                  <a:cubicBezTo>
                    <a:pt x="19405" y="0"/>
                    <a:pt x="16806" y="670"/>
                    <a:pt x="14505" y="1963"/>
                  </a:cubicBezTo>
                  <a:lnTo>
                    <a:pt x="14458" y="1989"/>
                  </a:lnTo>
                  <a:cubicBezTo>
                    <a:pt x="12162" y="3291"/>
                    <a:pt x="10245" y="5170"/>
                    <a:pt x="8898" y="7439"/>
                  </a:cubicBezTo>
                  <a:lnTo>
                    <a:pt x="8871" y="7485"/>
                  </a:lnTo>
                  <a:lnTo>
                    <a:pt x="8871" y="1294"/>
                  </a:lnTo>
                  <a:lnTo>
                    <a:pt x="88" y="1294"/>
                  </a:lnTo>
                  <a:lnTo>
                    <a:pt x="0" y="43402"/>
                  </a:lnTo>
                  <a:lnTo>
                    <a:pt x="9266" y="43402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VectorPath 27"/>
            <p:cNvSpPr/>
            <p:nvPr/>
          </p:nvSpPr>
          <p:spPr>
            <a:xfrm>
              <a:off x="4529287" y="2532131"/>
              <a:ext cx="40885" cy="59879"/>
            </a:xfrm>
            <a:custGeom>
              <a:avLst/>
              <a:gdLst/>
              <a:ahLst/>
              <a:cxnLst/>
              <a:rect l="l" t="t" r="r" b="b"/>
              <a:pathLst>
                <a:path w="40885" h="59879">
                  <a:moveTo>
                    <a:pt x="25129" y="59683"/>
                  </a:moveTo>
                  <a:cubicBezTo>
                    <a:pt x="33742" y="58360"/>
                    <a:pt x="39118" y="53693"/>
                    <a:pt x="40653" y="45664"/>
                  </a:cubicBezTo>
                  <a:lnTo>
                    <a:pt x="40885" y="41208"/>
                  </a:lnTo>
                  <a:lnTo>
                    <a:pt x="40885" y="1305"/>
                  </a:lnTo>
                  <a:lnTo>
                    <a:pt x="31575" y="1305"/>
                  </a:lnTo>
                  <a:lnTo>
                    <a:pt x="31575" y="7101"/>
                  </a:lnTo>
                  <a:cubicBezTo>
                    <a:pt x="30390" y="4884"/>
                    <a:pt x="28596" y="3052"/>
                    <a:pt x="26404" y="1822"/>
                  </a:cubicBezTo>
                  <a:lnTo>
                    <a:pt x="26360" y="1798"/>
                  </a:lnTo>
                  <a:cubicBezTo>
                    <a:pt x="24163" y="575"/>
                    <a:pt x="21662" y="8"/>
                    <a:pt x="19153" y="160"/>
                  </a:cubicBezTo>
                  <a:lnTo>
                    <a:pt x="19103" y="164"/>
                  </a:lnTo>
                  <a:cubicBezTo>
                    <a:pt x="8661" y="164"/>
                    <a:pt x="1917" y="7591"/>
                    <a:pt x="222" y="16907"/>
                  </a:cubicBezTo>
                  <a:lnTo>
                    <a:pt x="0" y="21014"/>
                  </a:lnTo>
                  <a:cubicBezTo>
                    <a:pt x="0" y="33020"/>
                    <a:pt x="5680" y="43065"/>
                    <a:pt x="18674" y="43194"/>
                  </a:cubicBezTo>
                  <a:lnTo>
                    <a:pt x="18928" y="43194"/>
                  </a:lnTo>
                  <a:cubicBezTo>
                    <a:pt x="21484" y="43198"/>
                    <a:pt x="23995" y="42526"/>
                    <a:pt x="26207" y="41246"/>
                  </a:cubicBezTo>
                  <a:lnTo>
                    <a:pt x="26251" y="41220"/>
                  </a:lnTo>
                  <a:cubicBezTo>
                    <a:pt x="28460" y="39932"/>
                    <a:pt x="30287" y="38084"/>
                    <a:pt x="31550" y="35862"/>
                  </a:cubicBezTo>
                  <a:lnTo>
                    <a:pt x="31575" y="35817"/>
                  </a:lnTo>
                  <a:lnTo>
                    <a:pt x="31575" y="42140"/>
                  </a:lnTo>
                  <a:cubicBezTo>
                    <a:pt x="31679" y="42875"/>
                    <a:pt x="31697" y="43616"/>
                    <a:pt x="31714" y="44358"/>
                  </a:cubicBezTo>
                  <a:lnTo>
                    <a:pt x="31181" y="46484"/>
                  </a:lnTo>
                  <a:cubicBezTo>
                    <a:pt x="30702" y="47909"/>
                    <a:pt x="29914" y="49178"/>
                    <a:pt x="28871" y="50219"/>
                  </a:cubicBezTo>
                  <a:lnTo>
                    <a:pt x="28851" y="50240"/>
                  </a:lnTo>
                  <a:cubicBezTo>
                    <a:pt x="27804" y="51277"/>
                    <a:pt x="26531" y="52058"/>
                    <a:pt x="25132" y="52521"/>
                  </a:cubicBezTo>
                  <a:lnTo>
                    <a:pt x="25104" y="52530"/>
                  </a:lnTo>
                  <a:cubicBezTo>
                    <a:pt x="23703" y="52989"/>
                    <a:pt x="22215" y="53116"/>
                    <a:pt x="20757" y="52902"/>
                  </a:cubicBezTo>
                  <a:lnTo>
                    <a:pt x="20728" y="52898"/>
                  </a:lnTo>
                  <a:cubicBezTo>
                    <a:pt x="16017" y="52898"/>
                    <a:pt x="11782" y="51945"/>
                    <a:pt x="10692" y="46811"/>
                  </a:cubicBezTo>
                  <a:lnTo>
                    <a:pt x="10671" y="46707"/>
                  </a:lnTo>
                  <a:lnTo>
                    <a:pt x="1317" y="46707"/>
                  </a:lnTo>
                  <a:cubicBezTo>
                    <a:pt x="2040" y="55304"/>
                    <a:pt x="9290" y="58892"/>
                    <a:pt x="16835" y="59778"/>
                  </a:cubicBezTo>
                  <a:lnTo>
                    <a:pt x="19988" y="59879"/>
                  </a:lnTo>
                  <a:cubicBezTo>
                    <a:pt x="20241" y="59879"/>
                    <a:pt x="20326" y="59879"/>
                    <a:pt x="20410" y="59879"/>
                  </a:cubicBezTo>
                  <a:moveTo>
                    <a:pt x="20046" y="35817"/>
                  </a:moveTo>
                  <a:cubicBezTo>
                    <a:pt x="13429" y="35739"/>
                    <a:pt x="10075" y="30593"/>
                    <a:pt x="9239" y="24635"/>
                  </a:cubicBezTo>
                  <a:lnTo>
                    <a:pt x="9134" y="22040"/>
                  </a:lnTo>
                  <a:cubicBezTo>
                    <a:pt x="9134" y="15607"/>
                    <a:pt x="11465" y="8898"/>
                    <a:pt x="17210" y="7470"/>
                  </a:cubicBezTo>
                  <a:lnTo>
                    <a:pt x="20039" y="7233"/>
                  </a:lnTo>
                  <a:cubicBezTo>
                    <a:pt x="27261" y="7233"/>
                    <a:pt x="30640" y="12240"/>
                    <a:pt x="31474" y="18315"/>
                  </a:cubicBezTo>
                  <a:lnTo>
                    <a:pt x="31575" y="20963"/>
                  </a:lnTo>
                  <a:lnTo>
                    <a:pt x="31575" y="21252"/>
                  </a:lnTo>
                  <a:cubicBezTo>
                    <a:pt x="31532" y="27522"/>
                    <a:pt x="28727" y="33986"/>
                    <a:pt x="23073" y="35583"/>
                  </a:cubicBezTo>
                  <a:lnTo>
                    <a:pt x="20356" y="35817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VectorPath 28"/>
            <p:cNvSpPr/>
            <p:nvPr/>
          </p:nvSpPr>
          <p:spPr>
            <a:xfrm>
              <a:off x="4603329" y="2517103"/>
              <a:ext cx="60296" cy="58179"/>
            </a:xfrm>
            <a:custGeom>
              <a:avLst/>
              <a:gdLst/>
              <a:ahLst/>
              <a:cxnLst/>
              <a:rect l="l" t="t" r="r" b="b"/>
              <a:pathLst>
                <a:path w="60296" h="58179">
                  <a:moveTo>
                    <a:pt x="9881" y="13260"/>
                  </a:moveTo>
                  <a:lnTo>
                    <a:pt x="26086" y="58179"/>
                  </a:lnTo>
                  <a:lnTo>
                    <a:pt x="34473" y="58179"/>
                  </a:lnTo>
                  <a:lnTo>
                    <a:pt x="50590" y="13260"/>
                  </a:lnTo>
                  <a:lnTo>
                    <a:pt x="50590" y="58179"/>
                  </a:lnTo>
                  <a:lnTo>
                    <a:pt x="60296" y="58179"/>
                  </a:lnTo>
                  <a:lnTo>
                    <a:pt x="60296" y="0"/>
                  </a:lnTo>
                  <a:lnTo>
                    <a:pt x="46111" y="0"/>
                  </a:lnTo>
                  <a:lnTo>
                    <a:pt x="30433" y="45533"/>
                  </a:lnTo>
                  <a:lnTo>
                    <a:pt x="14360" y="0"/>
                  </a:lnTo>
                  <a:lnTo>
                    <a:pt x="0" y="0"/>
                  </a:lnTo>
                  <a:lnTo>
                    <a:pt x="132" y="58179"/>
                  </a:lnTo>
                  <a:lnTo>
                    <a:pt x="9881" y="58179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VectorPath 29"/>
            <p:cNvSpPr/>
            <p:nvPr/>
          </p:nvSpPr>
          <p:spPr>
            <a:xfrm>
              <a:off x="4694234" y="2531879"/>
              <a:ext cx="36977" cy="43402"/>
            </a:xfrm>
            <a:custGeom>
              <a:avLst/>
              <a:gdLst/>
              <a:ahLst/>
              <a:cxnLst/>
              <a:rect l="l" t="t" r="r" b="b"/>
              <a:pathLst>
                <a:path w="36977" h="43402">
                  <a:moveTo>
                    <a:pt x="9310" y="18550"/>
                  </a:moveTo>
                  <a:cubicBezTo>
                    <a:pt x="9202" y="17153"/>
                    <a:pt x="9382" y="15748"/>
                    <a:pt x="9837" y="14422"/>
                  </a:cubicBezTo>
                  <a:lnTo>
                    <a:pt x="9846" y="14396"/>
                  </a:lnTo>
                  <a:cubicBezTo>
                    <a:pt x="10305" y="13071"/>
                    <a:pt x="11030" y="11855"/>
                    <a:pt x="11976" y="10821"/>
                  </a:cubicBezTo>
                  <a:lnTo>
                    <a:pt x="11995" y="10800"/>
                  </a:lnTo>
                  <a:cubicBezTo>
                    <a:pt x="12945" y="9769"/>
                    <a:pt x="14096" y="8943"/>
                    <a:pt x="15376" y="8373"/>
                  </a:cubicBezTo>
                  <a:lnTo>
                    <a:pt x="15402" y="8362"/>
                  </a:lnTo>
                  <a:cubicBezTo>
                    <a:pt x="16684" y="7795"/>
                    <a:pt x="18069" y="7497"/>
                    <a:pt x="19470" y="7485"/>
                  </a:cubicBezTo>
                  <a:lnTo>
                    <a:pt x="19498" y="7485"/>
                  </a:lnTo>
                  <a:cubicBezTo>
                    <a:pt x="24240" y="7485"/>
                    <a:pt x="26951" y="9649"/>
                    <a:pt x="27624" y="14486"/>
                  </a:cubicBezTo>
                  <a:lnTo>
                    <a:pt x="27711" y="16794"/>
                  </a:lnTo>
                  <a:lnTo>
                    <a:pt x="27711" y="43271"/>
                  </a:lnTo>
                  <a:lnTo>
                    <a:pt x="36977" y="43271"/>
                  </a:lnTo>
                  <a:lnTo>
                    <a:pt x="36977" y="14146"/>
                  </a:lnTo>
                  <a:cubicBezTo>
                    <a:pt x="36901" y="4892"/>
                    <a:pt x="31283" y="85"/>
                    <a:pt x="22273" y="21"/>
                  </a:cubicBezTo>
                  <a:lnTo>
                    <a:pt x="22089" y="21"/>
                  </a:lnTo>
                  <a:cubicBezTo>
                    <a:pt x="19449" y="0"/>
                    <a:pt x="16850" y="670"/>
                    <a:pt x="14549" y="1963"/>
                  </a:cubicBezTo>
                  <a:lnTo>
                    <a:pt x="14503" y="1989"/>
                  </a:lnTo>
                  <a:cubicBezTo>
                    <a:pt x="12205" y="3291"/>
                    <a:pt x="10289" y="5170"/>
                    <a:pt x="8942" y="7439"/>
                  </a:cubicBezTo>
                  <a:lnTo>
                    <a:pt x="8915" y="7485"/>
                  </a:lnTo>
                  <a:lnTo>
                    <a:pt x="8915" y="1294"/>
                  </a:lnTo>
                  <a:lnTo>
                    <a:pt x="132" y="1294"/>
                  </a:lnTo>
                  <a:lnTo>
                    <a:pt x="0" y="43402"/>
                  </a:lnTo>
                  <a:lnTo>
                    <a:pt x="9310" y="43402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VectorPath 30"/>
            <p:cNvSpPr/>
            <p:nvPr/>
          </p:nvSpPr>
          <p:spPr>
            <a:xfrm>
              <a:off x="4739159" y="2517059"/>
              <a:ext cx="41720" cy="59577"/>
            </a:xfrm>
            <a:custGeom>
              <a:avLst/>
              <a:gdLst/>
              <a:ahLst/>
              <a:cxnLst/>
              <a:rect l="l" t="t" r="r" b="b"/>
              <a:pathLst>
                <a:path w="41720" h="59577">
                  <a:moveTo>
                    <a:pt x="25533" y="58668"/>
                  </a:moveTo>
                  <a:cubicBezTo>
                    <a:pt x="26126" y="58409"/>
                    <a:pt x="26716" y="58155"/>
                    <a:pt x="27289" y="57860"/>
                  </a:cubicBezTo>
                  <a:lnTo>
                    <a:pt x="27335" y="57836"/>
                  </a:lnTo>
                  <a:cubicBezTo>
                    <a:pt x="29650" y="56632"/>
                    <a:pt x="31581" y="54804"/>
                    <a:pt x="32910" y="52560"/>
                  </a:cubicBezTo>
                  <a:lnTo>
                    <a:pt x="32936" y="52515"/>
                  </a:lnTo>
                  <a:lnTo>
                    <a:pt x="32936" y="58223"/>
                  </a:lnTo>
                  <a:lnTo>
                    <a:pt x="41720" y="58223"/>
                  </a:lnTo>
                  <a:lnTo>
                    <a:pt x="41676" y="0"/>
                  </a:lnTo>
                  <a:lnTo>
                    <a:pt x="32322" y="0"/>
                  </a:lnTo>
                  <a:lnTo>
                    <a:pt x="32322" y="21559"/>
                  </a:lnTo>
                  <a:cubicBezTo>
                    <a:pt x="31124" y="19921"/>
                    <a:pt x="29633" y="18526"/>
                    <a:pt x="27958" y="17408"/>
                  </a:cubicBezTo>
                  <a:lnTo>
                    <a:pt x="26188" y="16479"/>
                  </a:lnTo>
                  <a:cubicBezTo>
                    <a:pt x="23701" y="15305"/>
                    <a:pt x="21015" y="14780"/>
                    <a:pt x="18323" y="14926"/>
                  </a:cubicBezTo>
                  <a:lnTo>
                    <a:pt x="18269" y="14929"/>
                  </a:lnTo>
                  <a:cubicBezTo>
                    <a:pt x="10176" y="14929"/>
                    <a:pt x="2219" y="20102"/>
                    <a:pt x="283" y="31270"/>
                  </a:cubicBezTo>
                  <a:lnTo>
                    <a:pt x="0" y="36630"/>
                  </a:lnTo>
                  <a:cubicBezTo>
                    <a:pt x="0" y="49448"/>
                    <a:pt x="6503" y="59239"/>
                    <a:pt x="19509" y="59365"/>
                  </a:cubicBezTo>
                  <a:lnTo>
                    <a:pt x="19762" y="59365"/>
                  </a:lnTo>
                  <a:cubicBezTo>
                    <a:pt x="20422" y="59418"/>
                    <a:pt x="21082" y="59425"/>
                    <a:pt x="21746" y="59433"/>
                  </a:cubicBezTo>
                  <a:moveTo>
                    <a:pt x="20699" y="52076"/>
                  </a:moveTo>
                  <a:cubicBezTo>
                    <a:pt x="13816" y="51997"/>
                    <a:pt x="10263" y="46847"/>
                    <a:pt x="9377" y="40555"/>
                  </a:cubicBezTo>
                  <a:lnTo>
                    <a:pt x="9266" y="37782"/>
                  </a:lnTo>
                  <a:cubicBezTo>
                    <a:pt x="9266" y="30814"/>
                    <a:pt x="11705" y="23893"/>
                    <a:pt x="17850" y="22547"/>
                  </a:cubicBezTo>
                  <a:lnTo>
                    <a:pt x="20904" y="22306"/>
                  </a:lnTo>
                  <a:cubicBezTo>
                    <a:pt x="27393" y="22306"/>
                    <a:pt x="31539" y="26539"/>
                    <a:pt x="32580" y="33638"/>
                  </a:cubicBezTo>
                  <a:lnTo>
                    <a:pt x="32717" y="36918"/>
                  </a:lnTo>
                  <a:cubicBezTo>
                    <a:pt x="32717" y="43588"/>
                    <a:pt x="30035" y="50243"/>
                    <a:pt x="24018" y="51838"/>
                  </a:cubicBezTo>
                  <a:lnTo>
                    <a:pt x="21113" y="52076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VectorPath 31"/>
            <p:cNvSpPr/>
            <p:nvPr/>
          </p:nvSpPr>
          <p:spPr>
            <a:xfrm>
              <a:off x="4788432" y="2532032"/>
              <a:ext cx="37504" cy="44479"/>
            </a:xfrm>
            <a:custGeom>
              <a:avLst/>
              <a:gdLst/>
              <a:ahLst/>
              <a:cxnLst/>
              <a:rect l="l" t="t" r="r" b="b"/>
              <a:pathLst>
                <a:path w="37504" h="44479">
                  <a:moveTo>
                    <a:pt x="22084" y="44364"/>
                  </a:moveTo>
                  <a:cubicBezTo>
                    <a:pt x="28903" y="43507"/>
                    <a:pt x="35607" y="40402"/>
                    <a:pt x="37186" y="34496"/>
                  </a:cubicBezTo>
                  <a:lnTo>
                    <a:pt x="37504" y="31023"/>
                  </a:lnTo>
                  <a:cubicBezTo>
                    <a:pt x="37504" y="22580"/>
                    <a:pt x="30831" y="20099"/>
                    <a:pt x="24027" y="18517"/>
                  </a:cubicBezTo>
                  <a:lnTo>
                    <a:pt x="23890" y="18486"/>
                  </a:lnTo>
                  <a:cubicBezTo>
                    <a:pt x="17919" y="17108"/>
                    <a:pt x="11949" y="16497"/>
                    <a:pt x="10402" y="13387"/>
                  </a:cubicBezTo>
                  <a:lnTo>
                    <a:pt x="10188" y="11816"/>
                  </a:lnTo>
                  <a:cubicBezTo>
                    <a:pt x="10188" y="8917"/>
                    <a:pt x="12995" y="7848"/>
                    <a:pt x="15515" y="7415"/>
                  </a:cubicBezTo>
                  <a:lnTo>
                    <a:pt x="17776" y="7333"/>
                  </a:lnTo>
                  <a:cubicBezTo>
                    <a:pt x="22192" y="7333"/>
                    <a:pt x="25731" y="8502"/>
                    <a:pt x="26596" y="12821"/>
                  </a:cubicBezTo>
                  <a:lnTo>
                    <a:pt x="26613" y="12909"/>
                  </a:lnTo>
                  <a:lnTo>
                    <a:pt x="36318" y="12909"/>
                  </a:lnTo>
                  <a:cubicBezTo>
                    <a:pt x="35364" y="4823"/>
                    <a:pt x="29440" y="1044"/>
                    <a:pt x="22127" y="112"/>
                  </a:cubicBezTo>
                  <a:lnTo>
                    <a:pt x="18928" y="0"/>
                  </a:lnTo>
                  <a:cubicBezTo>
                    <a:pt x="11937" y="0"/>
                    <a:pt x="3307" y="2724"/>
                    <a:pt x="1496" y="8853"/>
                  </a:cubicBezTo>
                  <a:lnTo>
                    <a:pt x="1186" y="11859"/>
                  </a:lnTo>
                  <a:cubicBezTo>
                    <a:pt x="1186" y="20580"/>
                    <a:pt x="7859" y="22890"/>
                    <a:pt x="14576" y="24469"/>
                  </a:cubicBezTo>
                  <a:lnTo>
                    <a:pt x="14712" y="24501"/>
                  </a:lnTo>
                  <a:cubicBezTo>
                    <a:pt x="21430" y="26071"/>
                    <a:pt x="28148" y="26688"/>
                    <a:pt x="28496" y="31387"/>
                  </a:cubicBezTo>
                  <a:lnTo>
                    <a:pt x="28501" y="31483"/>
                  </a:lnTo>
                  <a:cubicBezTo>
                    <a:pt x="28740" y="35828"/>
                    <a:pt x="23730" y="36916"/>
                    <a:pt x="22116" y="36999"/>
                  </a:cubicBezTo>
                  <a:lnTo>
                    <a:pt x="19174" y="37103"/>
                  </a:lnTo>
                  <a:cubicBezTo>
                    <a:pt x="14000" y="37103"/>
                    <a:pt x="10110" y="35154"/>
                    <a:pt x="9583" y="29791"/>
                  </a:cubicBezTo>
                  <a:lnTo>
                    <a:pt x="9573" y="29682"/>
                  </a:lnTo>
                  <a:lnTo>
                    <a:pt x="0" y="29770"/>
                  </a:lnTo>
                  <a:cubicBezTo>
                    <a:pt x="153" y="38481"/>
                    <a:pt x="6124" y="43170"/>
                    <a:pt x="14626" y="44333"/>
                  </a:cubicBezTo>
                  <a:lnTo>
                    <a:pt x="18452" y="44479"/>
                  </a:lnTo>
                  <a:cubicBezTo>
                    <a:pt x="18722" y="44479"/>
                    <a:pt x="18780" y="44479"/>
                    <a:pt x="18838" y="44479"/>
                  </a:cubicBez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VectorPath 32"/>
            <p:cNvSpPr/>
            <p:nvPr/>
          </p:nvSpPr>
          <p:spPr>
            <a:xfrm>
              <a:off x="4850385" y="2534479"/>
              <a:ext cx="22803" cy="22800"/>
            </a:xfrm>
            <a:custGeom>
              <a:avLst/>
              <a:gdLst/>
              <a:ahLst/>
              <a:cxnLst/>
              <a:rect l="l" t="t" r="r" b="b"/>
              <a:pathLst>
                <a:path w="22803" h="22800">
                  <a:moveTo>
                    <a:pt x="13445" y="22375"/>
                  </a:moveTo>
                  <a:lnTo>
                    <a:pt x="13489" y="22366"/>
                  </a:lnTo>
                  <a:cubicBezTo>
                    <a:pt x="15129" y="22041"/>
                    <a:pt x="16670" y="21358"/>
                    <a:pt x="18026" y="20410"/>
                  </a:cubicBezTo>
                  <a:lnTo>
                    <a:pt x="19247" y="19307"/>
                  </a:lnTo>
                  <a:cubicBezTo>
                    <a:pt x="20461" y="18093"/>
                    <a:pt x="21361" y="16668"/>
                    <a:pt x="21960" y="15126"/>
                  </a:cubicBezTo>
                  <a:lnTo>
                    <a:pt x="22361" y="13531"/>
                  </a:lnTo>
                  <a:cubicBezTo>
                    <a:pt x="22801" y="11308"/>
                    <a:pt x="22579" y="9051"/>
                    <a:pt x="21734" y="6999"/>
                  </a:cubicBezTo>
                  <a:lnTo>
                    <a:pt x="21717" y="6957"/>
                  </a:lnTo>
                  <a:cubicBezTo>
                    <a:pt x="20863" y="4907"/>
                    <a:pt x="19423" y="3155"/>
                    <a:pt x="17578" y="1920"/>
                  </a:cubicBezTo>
                  <a:lnTo>
                    <a:pt x="17541" y="1895"/>
                  </a:lnTo>
                  <a:cubicBezTo>
                    <a:pt x="15691" y="667"/>
                    <a:pt x="13519" y="12"/>
                    <a:pt x="11299" y="12"/>
                  </a:cubicBezTo>
                  <a:lnTo>
                    <a:pt x="11254" y="12"/>
                  </a:lnTo>
                  <a:lnTo>
                    <a:pt x="11224" y="11"/>
                  </a:lnTo>
                  <a:cubicBezTo>
                    <a:pt x="10494" y="8"/>
                    <a:pt x="9768" y="75"/>
                    <a:pt x="9041" y="141"/>
                  </a:cubicBezTo>
                  <a:lnTo>
                    <a:pt x="6965" y="832"/>
                  </a:lnTo>
                  <a:cubicBezTo>
                    <a:pt x="5578" y="1400"/>
                    <a:pt x="4341" y="2221"/>
                    <a:pt x="3299" y="3257"/>
                  </a:cubicBezTo>
                  <a:lnTo>
                    <a:pt x="3278" y="3278"/>
                  </a:lnTo>
                  <a:cubicBezTo>
                    <a:pt x="2239" y="4317"/>
                    <a:pt x="1415" y="5551"/>
                    <a:pt x="855" y="6910"/>
                  </a:cubicBezTo>
                  <a:lnTo>
                    <a:pt x="843" y="6937"/>
                  </a:lnTo>
                  <a:cubicBezTo>
                    <a:pt x="286" y="8297"/>
                    <a:pt x="3" y="9753"/>
                    <a:pt x="11" y="11223"/>
                  </a:cubicBezTo>
                  <a:lnTo>
                    <a:pt x="12" y="11252"/>
                  </a:lnTo>
                  <a:cubicBezTo>
                    <a:pt x="3" y="13473"/>
                    <a:pt x="650" y="15647"/>
                    <a:pt x="1870" y="17501"/>
                  </a:cubicBezTo>
                  <a:lnTo>
                    <a:pt x="1895" y="17538"/>
                  </a:lnTo>
                  <a:cubicBezTo>
                    <a:pt x="3124" y="19388"/>
                    <a:pt x="4871" y="20834"/>
                    <a:pt x="6917" y="21696"/>
                  </a:cubicBezTo>
                  <a:lnTo>
                    <a:pt x="6958" y="21713"/>
                  </a:lnTo>
                  <a:cubicBezTo>
                    <a:pt x="8503" y="22356"/>
                    <a:pt x="10163" y="22645"/>
                    <a:pt x="11817" y="22612"/>
                  </a:cubicBez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VectorPath 33"/>
            <p:cNvSpPr/>
            <p:nvPr/>
          </p:nvSpPr>
          <p:spPr>
            <a:xfrm>
              <a:off x="4897254" y="2515742"/>
              <a:ext cx="47472" cy="60770"/>
            </a:xfrm>
            <a:custGeom>
              <a:avLst/>
              <a:gdLst/>
              <a:ahLst/>
              <a:cxnLst/>
              <a:rect l="l" t="t" r="r" b="b"/>
              <a:pathLst>
                <a:path w="47472" h="60770">
                  <a:moveTo>
                    <a:pt x="28799" y="60608"/>
                  </a:moveTo>
                  <a:cubicBezTo>
                    <a:pt x="38678" y="59287"/>
                    <a:pt x="47343" y="53970"/>
                    <a:pt x="47472" y="42888"/>
                  </a:cubicBezTo>
                  <a:lnTo>
                    <a:pt x="47472" y="42635"/>
                  </a:lnTo>
                  <a:cubicBezTo>
                    <a:pt x="47463" y="39282"/>
                    <a:pt x="46366" y="36022"/>
                    <a:pt x="44347" y="33345"/>
                  </a:cubicBezTo>
                  <a:lnTo>
                    <a:pt x="44306" y="33291"/>
                  </a:lnTo>
                  <a:cubicBezTo>
                    <a:pt x="42275" y="30622"/>
                    <a:pt x="39433" y="28685"/>
                    <a:pt x="36207" y="27768"/>
                  </a:cubicBezTo>
                  <a:lnTo>
                    <a:pt x="36142" y="27750"/>
                  </a:lnTo>
                  <a:lnTo>
                    <a:pt x="19367" y="23359"/>
                  </a:lnTo>
                  <a:cubicBezTo>
                    <a:pt x="15737" y="22328"/>
                    <a:pt x="13137" y="20498"/>
                    <a:pt x="12472" y="17322"/>
                  </a:cubicBezTo>
                  <a:lnTo>
                    <a:pt x="12384" y="15847"/>
                  </a:lnTo>
                  <a:cubicBezTo>
                    <a:pt x="12384" y="11618"/>
                    <a:pt x="15439" y="9562"/>
                    <a:pt x="19337" y="8469"/>
                  </a:cubicBezTo>
                  <a:lnTo>
                    <a:pt x="22961" y="8255"/>
                  </a:lnTo>
                  <a:cubicBezTo>
                    <a:pt x="30035" y="8255"/>
                    <a:pt x="35064" y="10984"/>
                    <a:pt x="35649" y="18293"/>
                  </a:cubicBezTo>
                  <a:lnTo>
                    <a:pt x="35659" y="18442"/>
                  </a:lnTo>
                  <a:lnTo>
                    <a:pt x="45804" y="18442"/>
                  </a:lnTo>
                  <a:cubicBezTo>
                    <a:pt x="45804" y="7930"/>
                    <a:pt x="38116" y="1744"/>
                    <a:pt x="28153" y="199"/>
                  </a:cubicBezTo>
                  <a:lnTo>
                    <a:pt x="23738" y="0"/>
                  </a:lnTo>
                  <a:cubicBezTo>
                    <a:pt x="13729" y="0"/>
                    <a:pt x="3617" y="4715"/>
                    <a:pt x="2280" y="14713"/>
                  </a:cubicBezTo>
                  <a:lnTo>
                    <a:pt x="2196" y="16804"/>
                  </a:lnTo>
                  <a:cubicBezTo>
                    <a:pt x="2196" y="22924"/>
                    <a:pt x="5099" y="29072"/>
                    <a:pt x="14865" y="31694"/>
                  </a:cubicBezTo>
                  <a:lnTo>
                    <a:pt x="15063" y="31746"/>
                  </a:lnTo>
                  <a:cubicBezTo>
                    <a:pt x="23177" y="33970"/>
                    <a:pt x="28517" y="35025"/>
                    <a:pt x="32548" y="36545"/>
                  </a:cubicBezTo>
                  <a:lnTo>
                    <a:pt x="32629" y="36576"/>
                  </a:lnTo>
                  <a:cubicBezTo>
                    <a:pt x="34115" y="37054"/>
                    <a:pt x="35395" y="38019"/>
                    <a:pt x="36264" y="39314"/>
                  </a:cubicBezTo>
                  <a:lnTo>
                    <a:pt x="36282" y="39340"/>
                  </a:lnTo>
                  <a:cubicBezTo>
                    <a:pt x="37145" y="40639"/>
                    <a:pt x="37546" y="42191"/>
                    <a:pt x="37419" y="43746"/>
                  </a:cubicBezTo>
                  <a:lnTo>
                    <a:pt x="37416" y="43777"/>
                  </a:lnTo>
                  <a:cubicBezTo>
                    <a:pt x="37416" y="47640"/>
                    <a:pt x="34696" y="51504"/>
                    <a:pt x="28364" y="52422"/>
                  </a:cubicBezTo>
                  <a:lnTo>
                    <a:pt x="25295" y="52559"/>
                  </a:lnTo>
                  <a:cubicBezTo>
                    <a:pt x="17049" y="52559"/>
                    <a:pt x="10495" y="49006"/>
                    <a:pt x="10408" y="40352"/>
                  </a:cubicBezTo>
                  <a:lnTo>
                    <a:pt x="10408" y="40176"/>
                  </a:lnTo>
                  <a:lnTo>
                    <a:pt x="0" y="40089"/>
                  </a:lnTo>
                  <a:cubicBezTo>
                    <a:pt x="229" y="52617"/>
                    <a:pt x="8467" y="58998"/>
                    <a:pt x="19252" y="60573"/>
                  </a:cubicBezTo>
                  <a:lnTo>
                    <a:pt x="24032" y="60770"/>
                  </a:lnTo>
                  <a:cubicBezTo>
                    <a:pt x="24363" y="60770"/>
                    <a:pt x="24440" y="60769"/>
                    <a:pt x="24518" y="60770"/>
                  </a:cubicBez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VectorPath 34"/>
            <p:cNvSpPr/>
            <p:nvPr/>
          </p:nvSpPr>
          <p:spPr>
            <a:xfrm>
              <a:off x="4952544" y="2517103"/>
              <a:ext cx="37064" cy="58179"/>
            </a:xfrm>
            <a:custGeom>
              <a:avLst/>
              <a:gdLst/>
              <a:ahLst/>
              <a:cxnLst/>
              <a:rect l="l" t="t" r="r" b="b"/>
              <a:pathLst>
                <a:path w="37064" h="58179">
                  <a:moveTo>
                    <a:pt x="37064" y="29054"/>
                  </a:moveTo>
                  <a:cubicBezTo>
                    <a:pt x="36987" y="19801"/>
                    <a:pt x="31241" y="14994"/>
                    <a:pt x="22272" y="14929"/>
                  </a:cubicBezTo>
                  <a:lnTo>
                    <a:pt x="22089" y="14929"/>
                  </a:lnTo>
                  <a:cubicBezTo>
                    <a:pt x="19613" y="14890"/>
                    <a:pt x="17167" y="15473"/>
                    <a:pt x="14975" y="16625"/>
                  </a:cubicBezTo>
                  <a:lnTo>
                    <a:pt x="14930" y="16648"/>
                  </a:lnTo>
                  <a:cubicBezTo>
                    <a:pt x="12742" y="17807"/>
                    <a:pt x="10879" y="19496"/>
                    <a:pt x="9513" y="21561"/>
                  </a:cubicBezTo>
                  <a:lnTo>
                    <a:pt x="9486" y="21603"/>
                  </a:lnTo>
                  <a:lnTo>
                    <a:pt x="9486" y="0"/>
                  </a:lnTo>
                  <a:lnTo>
                    <a:pt x="0" y="0"/>
                  </a:lnTo>
                  <a:lnTo>
                    <a:pt x="220" y="58135"/>
                  </a:lnTo>
                  <a:lnTo>
                    <a:pt x="9486" y="58135"/>
                  </a:lnTo>
                  <a:lnTo>
                    <a:pt x="9486" y="33283"/>
                  </a:lnTo>
                  <a:cubicBezTo>
                    <a:pt x="9441" y="32593"/>
                    <a:pt x="9466" y="31902"/>
                    <a:pt x="9492" y="31212"/>
                  </a:cubicBezTo>
                  <a:lnTo>
                    <a:pt x="10039" y="29242"/>
                  </a:lnTo>
                  <a:cubicBezTo>
                    <a:pt x="10505" y="27921"/>
                    <a:pt x="11219" y="26732"/>
                    <a:pt x="12145" y="25718"/>
                  </a:cubicBezTo>
                  <a:lnTo>
                    <a:pt x="12164" y="25698"/>
                  </a:lnTo>
                  <a:cubicBezTo>
                    <a:pt x="13093" y="24687"/>
                    <a:pt x="14217" y="23874"/>
                    <a:pt x="15468" y="23306"/>
                  </a:cubicBezTo>
                  <a:lnTo>
                    <a:pt x="15493" y="23295"/>
                  </a:lnTo>
                  <a:cubicBezTo>
                    <a:pt x="16745" y="22731"/>
                    <a:pt x="18098" y="22424"/>
                    <a:pt x="19471" y="22394"/>
                  </a:cubicBezTo>
                  <a:lnTo>
                    <a:pt x="19498" y="22393"/>
                  </a:lnTo>
                  <a:cubicBezTo>
                    <a:pt x="24240" y="22393"/>
                    <a:pt x="26951" y="24557"/>
                    <a:pt x="27624" y="29394"/>
                  </a:cubicBezTo>
                  <a:lnTo>
                    <a:pt x="27711" y="31702"/>
                  </a:lnTo>
                  <a:lnTo>
                    <a:pt x="27711" y="58179"/>
                  </a:lnTo>
                  <a:lnTo>
                    <a:pt x="37064" y="58179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VectorPath 35"/>
            <p:cNvSpPr/>
            <p:nvPr/>
          </p:nvSpPr>
          <p:spPr>
            <a:xfrm>
              <a:off x="4996986" y="2532163"/>
              <a:ext cx="42071" cy="44597"/>
            </a:xfrm>
            <a:custGeom>
              <a:avLst/>
              <a:gdLst/>
              <a:ahLst/>
              <a:cxnLst/>
              <a:rect l="l" t="t" r="r" b="b"/>
              <a:pathLst>
                <a:path w="42071" h="44597">
                  <a:moveTo>
                    <a:pt x="18475" y="44307"/>
                  </a:moveTo>
                  <a:cubicBezTo>
                    <a:pt x="22297" y="43568"/>
                    <a:pt x="25941" y="41899"/>
                    <a:pt x="28947" y="39324"/>
                  </a:cubicBezTo>
                  <a:lnTo>
                    <a:pt x="29028" y="39254"/>
                  </a:lnTo>
                  <a:cubicBezTo>
                    <a:pt x="29770" y="43093"/>
                    <a:pt x="32418" y="44418"/>
                    <a:pt x="36155" y="44436"/>
                  </a:cubicBezTo>
                  <a:lnTo>
                    <a:pt x="36230" y="44436"/>
                  </a:lnTo>
                  <a:cubicBezTo>
                    <a:pt x="38201" y="44336"/>
                    <a:pt x="40151" y="43985"/>
                    <a:pt x="42033" y="43394"/>
                  </a:cubicBezTo>
                  <a:lnTo>
                    <a:pt x="42071" y="43382"/>
                  </a:lnTo>
                  <a:lnTo>
                    <a:pt x="42071" y="36971"/>
                  </a:lnTo>
                  <a:cubicBezTo>
                    <a:pt x="41316" y="37044"/>
                    <a:pt x="40557" y="37044"/>
                    <a:pt x="39803" y="36973"/>
                  </a:cubicBezTo>
                  <a:lnTo>
                    <a:pt x="39787" y="36971"/>
                  </a:lnTo>
                  <a:cubicBezTo>
                    <a:pt x="38086" y="36971"/>
                    <a:pt x="37598" y="36105"/>
                    <a:pt x="37592" y="33812"/>
                  </a:cubicBezTo>
                  <a:lnTo>
                    <a:pt x="37592" y="33766"/>
                  </a:lnTo>
                  <a:lnTo>
                    <a:pt x="37548" y="12207"/>
                  </a:lnTo>
                  <a:cubicBezTo>
                    <a:pt x="37548" y="4504"/>
                    <a:pt x="31057" y="974"/>
                    <a:pt x="23899" y="104"/>
                  </a:cubicBezTo>
                  <a:lnTo>
                    <a:pt x="20849" y="0"/>
                  </a:lnTo>
                  <a:cubicBezTo>
                    <a:pt x="11481" y="0"/>
                    <a:pt x="2321" y="3162"/>
                    <a:pt x="1507" y="13748"/>
                  </a:cubicBezTo>
                  <a:lnTo>
                    <a:pt x="1493" y="13963"/>
                  </a:lnTo>
                  <a:lnTo>
                    <a:pt x="10847" y="13963"/>
                  </a:lnTo>
                  <a:cubicBezTo>
                    <a:pt x="11267" y="9990"/>
                    <a:pt x="14015" y="7911"/>
                    <a:pt x="18137" y="7397"/>
                  </a:cubicBezTo>
                  <a:lnTo>
                    <a:pt x="20008" y="7333"/>
                  </a:lnTo>
                  <a:cubicBezTo>
                    <a:pt x="23389" y="7333"/>
                    <a:pt x="27591" y="7531"/>
                    <a:pt x="28740" y="11090"/>
                  </a:cubicBezTo>
                  <a:lnTo>
                    <a:pt x="28896" y="12932"/>
                  </a:lnTo>
                  <a:cubicBezTo>
                    <a:pt x="28896" y="18449"/>
                    <a:pt x="23003" y="17749"/>
                    <a:pt x="16382" y="18944"/>
                  </a:cubicBezTo>
                  <a:lnTo>
                    <a:pt x="16249" y="18969"/>
                  </a:lnTo>
                  <a:cubicBezTo>
                    <a:pt x="9453" y="19770"/>
                    <a:pt x="2192" y="21169"/>
                    <a:pt x="264" y="28327"/>
                  </a:cubicBezTo>
                  <a:lnTo>
                    <a:pt x="0" y="31930"/>
                  </a:lnTo>
                  <a:cubicBezTo>
                    <a:pt x="0" y="40297"/>
                    <a:pt x="6760" y="44381"/>
                    <a:pt x="14296" y="44436"/>
                  </a:cubicBezTo>
                  <a:lnTo>
                    <a:pt x="14448" y="44436"/>
                  </a:lnTo>
                  <a:cubicBezTo>
                    <a:pt x="14484" y="44437"/>
                    <a:pt x="14519" y="44438"/>
                    <a:pt x="14555" y="44439"/>
                  </a:cubicBezTo>
                  <a:moveTo>
                    <a:pt x="17766" y="36971"/>
                  </a:moveTo>
                  <a:cubicBezTo>
                    <a:pt x="15027" y="36959"/>
                    <a:pt x="10814" y="36212"/>
                    <a:pt x="9476" y="33169"/>
                  </a:cubicBezTo>
                  <a:lnTo>
                    <a:pt x="9310" y="31658"/>
                  </a:lnTo>
                  <a:cubicBezTo>
                    <a:pt x="9310" y="26729"/>
                    <a:pt x="12820" y="25180"/>
                    <a:pt x="16826" y="24557"/>
                  </a:cubicBezTo>
                  <a:lnTo>
                    <a:pt x="16907" y="24545"/>
                  </a:lnTo>
                  <a:cubicBezTo>
                    <a:pt x="20805" y="24355"/>
                    <a:pt x="24641" y="23504"/>
                    <a:pt x="28253" y="22028"/>
                  </a:cubicBezTo>
                  <a:lnTo>
                    <a:pt x="28325" y="21998"/>
                  </a:lnTo>
                  <a:lnTo>
                    <a:pt x="28325" y="29010"/>
                  </a:lnTo>
                  <a:cubicBezTo>
                    <a:pt x="28258" y="33266"/>
                    <a:pt x="24897" y="35544"/>
                    <a:pt x="21237" y="36702"/>
                  </a:cubicBezTo>
                  <a:lnTo>
                    <a:pt x="17912" y="36971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VectorPath 36"/>
            <p:cNvSpPr/>
            <p:nvPr/>
          </p:nvSpPr>
          <p:spPr>
            <a:xfrm>
              <a:off x="5044898" y="2531824"/>
              <a:ext cx="41676" cy="59001"/>
            </a:xfrm>
            <a:custGeom>
              <a:avLst/>
              <a:gdLst/>
              <a:ahLst/>
              <a:cxnLst/>
              <a:rect l="l" t="t" r="r" b="b"/>
              <a:pathLst>
                <a:path w="41676" h="59001">
                  <a:moveTo>
                    <a:pt x="9398" y="38013"/>
                  </a:moveTo>
                  <a:cubicBezTo>
                    <a:pt x="11004" y="40181"/>
                    <a:pt x="13122" y="41918"/>
                    <a:pt x="15562" y="43069"/>
                  </a:cubicBezTo>
                  <a:lnTo>
                    <a:pt x="15612" y="43092"/>
                  </a:lnTo>
                  <a:cubicBezTo>
                    <a:pt x="18057" y="44234"/>
                    <a:pt x="20746" y="44753"/>
                    <a:pt x="23440" y="44602"/>
                  </a:cubicBezTo>
                  <a:lnTo>
                    <a:pt x="23495" y="44599"/>
                  </a:lnTo>
                  <a:cubicBezTo>
                    <a:pt x="34343" y="44599"/>
                    <a:pt x="40075" y="36526"/>
                    <a:pt x="41497" y="27005"/>
                  </a:cubicBezTo>
                  <a:lnTo>
                    <a:pt x="41676" y="22870"/>
                  </a:lnTo>
                  <a:cubicBezTo>
                    <a:pt x="41676" y="10341"/>
                    <a:pt x="35216" y="336"/>
                    <a:pt x="22211" y="207"/>
                  </a:cubicBezTo>
                  <a:lnTo>
                    <a:pt x="21958" y="207"/>
                  </a:lnTo>
                  <a:cubicBezTo>
                    <a:pt x="19358" y="1"/>
                    <a:pt x="16752" y="525"/>
                    <a:pt x="14435" y="1719"/>
                  </a:cubicBezTo>
                  <a:lnTo>
                    <a:pt x="14388" y="1743"/>
                  </a:lnTo>
                  <a:cubicBezTo>
                    <a:pt x="12074" y="2946"/>
                    <a:pt x="10142" y="4771"/>
                    <a:pt x="8810" y="7012"/>
                  </a:cubicBezTo>
                  <a:lnTo>
                    <a:pt x="8783" y="7057"/>
                  </a:lnTo>
                  <a:lnTo>
                    <a:pt x="8783" y="1349"/>
                  </a:lnTo>
                  <a:lnTo>
                    <a:pt x="0" y="1349"/>
                  </a:lnTo>
                  <a:lnTo>
                    <a:pt x="132" y="59001"/>
                  </a:lnTo>
                  <a:lnTo>
                    <a:pt x="9398" y="59001"/>
                  </a:lnTo>
                  <a:moveTo>
                    <a:pt x="20581" y="37310"/>
                  </a:moveTo>
                  <a:cubicBezTo>
                    <a:pt x="14238" y="37241"/>
                    <a:pt x="10133" y="32758"/>
                    <a:pt x="9096" y="25807"/>
                  </a:cubicBezTo>
                  <a:lnTo>
                    <a:pt x="8959" y="22604"/>
                  </a:lnTo>
                  <a:cubicBezTo>
                    <a:pt x="8959" y="14615"/>
                    <a:pt x="11997" y="9109"/>
                    <a:pt x="17829" y="7725"/>
                  </a:cubicBezTo>
                  <a:lnTo>
                    <a:pt x="20573" y="7540"/>
                  </a:lnTo>
                  <a:lnTo>
                    <a:pt x="20882" y="7540"/>
                  </a:lnTo>
                  <a:cubicBezTo>
                    <a:pt x="27476" y="7627"/>
                    <a:pt x="31318" y="13276"/>
                    <a:pt x="32285" y="19558"/>
                  </a:cubicBezTo>
                  <a:lnTo>
                    <a:pt x="32410" y="22278"/>
                  </a:lnTo>
                  <a:cubicBezTo>
                    <a:pt x="32410" y="28952"/>
                    <a:pt x="29934" y="35582"/>
                    <a:pt x="23867" y="37076"/>
                  </a:cubicBezTo>
                  <a:lnTo>
                    <a:pt x="20898" y="37310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VectorPath 37"/>
            <p:cNvSpPr/>
            <p:nvPr/>
          </p:nvSpPr>
          <p:spPr>
            <a:xfrm>
              <a:off x="5114065" y="2531870"/>
              <a:ext cx="36977" cy="43411"/>
            </a:xfrm>
            <a:custGeom>
              <a:avLst/>
              <a:gdLst/>
              <a:ahLst/>
              <a:cxnLst/>
              <a:rect l="l" t="t" r="r" b="b"/>
              <a:pathLst>
                <a:path w="36977" h="43411">
                  <a:moveTo>
                    <a:pt x="9266" y="18559"/>
                  </a:moveTo>
                  <a:cubicBezTo>
                    <a:pt x="9209" y="17857"/>
                    <a:pt x="9224" y="17152"/>
                    <a:pt x="9239" y="16448"/>
                  </a:cubicBezTo>
                  <a:lnTo>
                    <a:pt x="9776" y="14435"/>
                  </a:lnTo>
                  <a:cubicBezTo>
                    <a:pt x="10013" y="13741"/>
                    <a:pt x="10309" y="13102"/>
                    <a:pt x="10606" y="12463"/>
                  </a:cubicBezTo>
                  <a:lnTo>
                    <a:pt x="11902" y="10832"/>
                  </a:lnTo>
                  <a:cubicBezTo>
                    <a:pt x="12868" y="9780"/>
                    <a:pt x="14015" y="8953"/>
                    <a:pt x="15294" y="8382"/>
                  </a:cubicBezTo>
                  <a:lnTo>
                    <a:pt x="15320" y="8371"/>
                  </a:lnTo>
                  <a:cubicBezTo>
                    <a:pt x="16600" y="7804"/>
                    <a:pt x="17983" y="7506"/>
                    <a:pt x="19383" y="7494"/>
                  </a:cubicBezTo>
                  <a:lnTo>
                    <a:pt x="19411" y="7494"/>
                  </a:lnTo>
                  <a:cubicBezTo>
                    <a:pt x="24190" y="7494"/>
                    <a:pt x="26906" y="9658"/>
                    <a:pt x="27580" y="14495"/>
                  </a:cubicBezTo>
                  <a:lnTo>
                    <a:pt x="27667" y="16803"/>
                  </a:lnTo>
                  <a:lnTo>
                    <a:pt x="27667" y="43280"/>
                  </a:lnTo>
                  <a:lnTo>
                    <a:pt x="36977" y="43280"/>
                  </a:lnTo>
                  <a:lnTo>
                    <a:pt x="36977" y="14155"/>
                  </a:lnTo>
                  <a:cubicBezTo>
                    <a:pt x="36900" y="4901"/>
                    <a:pt x="31197" y="94"/>
                    <a:pt x="22228" y="30"/>
                  </a:cubicBezTo>
                  <a:lnTo>
                    <a:pt x="22046" y="30"/>
                  </a:lnTo>
                  <a:cubicBezTo>
                    <a:pt x="20057" y="7"/>
                    <a:pt x="18090" y="380"/>
                    <a:pt x="16243" y="1073"/>
                  </a:cubicBezTo>
                  <a:lnTo>
                    <a:pt x="14498" y="1960"/>
                  </a:lnTo>
                  <a:cubicBezTo>
                    <a:pt x="12153" y="3289"/>
                    <a:pt x="10238" y="5172"/>
                    <a:pt x="8898" y="7448"/>
                  </a:cubicBezTo>
                  <a:lnTo>
                    <a:pt x="8871" y="7494"/>
                  </a:lnTo>
                  <a:lnTo>
                    <a:pt x="8871" y="1303"/>
                  </a:lnTo>
                  <a:lnTo>
                    <a:pt x="88" y="1303"/>
                  </a:lnTo>
                  <a:lnTo>
                    <a:pt x="0" y="43411"/>
                  </a:lnTo>
                  <a:lnTo>
                    <a:pt x="9266" y="43411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VectorPath 38"/>
            <p:cNvSpPr/>
            <p:nvPr/>
          </p:nvSpPr>
          <p:spPr>
            <a:xfrm>
              <a:off x="5159034" y="2532149"/>
              <a:ext cx="40841" cy="59862"/>
            </a:xfrm>
            <a:custGeom>
              <a:avLst/>
              <a:gdLst/>
              <a:ahLst/>
              <a:cxnLst/>
              <a:rect l="l" t="t" r="r" b="b"/>
              <a:pathLst>
                <a:path w="40841" h="59862">
                  <a:moveTo>
                    <a:pt x="25114" y="59666"/>
                  </a:moveTo>
                  <a:cubicBezTo>
                    <a:pt x="35136" y="58143"/>
                    <a:pt x="40755" y="52043"/>
                    <a:pt x="40841" y="41190"/>
                  </a:cubicBezTo>
                  <a:lnTo>
                    <a:pt x="40841" y="40937"/>
                  </a:lnTo>
                  <a:lnTo>
                    <a:pt x="40622" y="1024"/>
                  </a:lnTo>
                  <a:lnTo>
                    <a:pt x="31355" y="1024"/>
                  </a:lnTo>
                  <a:lnTo>
                    <a:pt x="31355" y="6820"/>
                  </a:lnTo>
                  <a:cubicBezTo>
                    <a:pt x="30151" y="4687"/>
                    <a:pt x="28375" y="2932"/>
                    <a:pt x="26229" y="1752"/>
                  </a:cubicBezTo>
                  <a:lnTo>
                    <a:pt x="26186" y="1728"/>
                  </a:lnTo>
                  <a:cubicBezTo>
                    <a:pt x="24034" y="556"/>
                    <a:pt x="21598" y="7"/>
                    <a:pt x="19152" y="143"/>
                  </a:cubicBezTo>
                  <a:lnTo>
                    <a:pt x="19103" y="146"/>
                  </a:lnTo>
                  <a:cubicBezTo>
                    <a:pt x="8661" y="146"/>
                    <a:pt x="1917" y="7573"/>
                    <a:pt x="222" y="16889"/>
                  </a:cubicBezTo>
                  <a:lnTo>
                    <a:pt x="0" y="20996"/>
                  </a:lnTo>
                  <a:cubicBezTo>
                    <a:pt x="0" y="33002"/>
                    <a:pt x="5680" y="43048"/>
                    <a:pt x="18674" y="43176"/>
                  </a:cubicBezTo>
                  <a:lnTo>
                    <a:pt x="18928" y="43176"/>
                  </a:lnTo>
                  <a:cubicBezTo>
                    <a:pt x="21485" y="43185"/>
                    <a:pt x="23998" y="42515"/>
                    <a:pt x="26211" y="41235"/>
                  </a:cubicBezTo>
                  <a:lnTo>
                    <a:pt x="26255" y="41209"/>
                  </a:lnTo>
                  <a:cubicBezTo>
                    <a:pt x="28464" y="39920"/>
                    <a:pt x="30291" y="38069"/>
                    <a:pt x="31550" y="35845"/>
                  </a:cubicBezTo>
                  <a:lnTo>
                    <a:pt x="31575" y="35800"/>
                  </a:lnTo>
                  <a:lnTo>
                    <a:pt x="31575" y="42123"/>
                  </a:lnTo>
                  <a:cubicBezTo>
                    <a:pt x="31781" y="43582"/>
                    <a:pt x="31647" y="45069"/>
                    <a:pt x="31181" y="46467"/>
                  </a:cubicBezTo>
                  <a:lnTo>
                    <a:pt x="31172" y="46495"/>
                  </a:lnTo>
                  <a:cubicBezTo>
                    <a:pt x="30702" y="47892"/>
                    <a:pt x="29914" y="49160"/>
                    <a:pt x="28871" y="50201"/>
                  </a:cubicBezTo>
                  <a:lnTo>
                    <a:pt x="28851" y="50222"/>
                  </a:lnTo>
                  <a:cubicBezTo>
                    <a:pt x="27804" y="51260"/>
                    <a:pt x="26531" y="52041"/>
                    <a:pt x="25132" y="52503"/>
                  </a:cubicBezTo>
                  <a:lnTo>
                    <a:pt x="25104" y="52513"/>
                  </a:lnTo>
                  <a:cubicBezTo>
                    <a:pt x="23703" y="52971"/>
                    <a:pt x="22215" y="53098"/>
                    <a:pt x="20757" y="52885"/>
                  </a:cubicBezTo>
                  <a:lnTo>
                    <a:pt x="20728" y="52880"/>
                  </a:lnTo>
                  <a:cubicBezTo>
                    <a:pt x="16017" y="52880"/>
                    <a:pt x="11826" y="51927"/>
                    <a:pt x="10694" y="46794"/>
                  </a:cubicBezTo>
                  <a:lnTo>
                    <a:pt x="10671" y="46689"/>
                  </a:lnTo>
                  <a:lnTo>
                    <a:pt x="1317" y="46689"/>
                  </a:lnTo>
                  <a:cubicBezTo>
                    <a:pt x="2041" y="55287"/>
                    <a:pt x="9291" y="58874"/>
                    <a:pt x="16835" y="59760"/>
                  </a:cubicBezTo>
                  <a:lnTo>
                    <a:pt x="19988" y="59862"/>
                  </a:lnTo>
                  <a:cubicBezTo>
                    <a:pt x="20242" y="59862"/>
                    <a:pt x="20326" y="59862"/>
                    <a:pt x="20410" y="59862"/>
                  </a:cubicBezTo>
                  <a:moveTo>
                    <a:pt x="20089" y="35800"/>
                  </a:moveTo>
                  <a:cubicBezTo>
                    <a:pt x="13435" y="35721"/>
                    <a:pt x="10076" y="30576"/>
                    <a:pt x="9239" y="24618"/>
                  </a:cubicBezTo>
                  <a:lnTo>
                    <a:pt x="9134" y="22022"/>
                  </a:lnTo>
                  <a:cubicBezTo>
                    <a:pt x="9134" y="15617"/>
                    <a:pt x="11514" y="8939"/>
                    <a:pt x="17267" y="7453"/>
                  </a:cubicBezTo>
                  <a:lnTo>
                    <a:pt x="20083" y="7215"/>
                  </a:lnTo>
                  <a:cubicBezTo>
                    <a:pt x="27267" y="7215"/>
                    <a:pt x="30641" y="12223"/>
                    <a:pt x="31474" y="18298"/>
                  </a:cubicBezTo>
                  <a:lnTo>
                    <a:pt x="31575" y="20945"/>
                  </a:lnTo>
                  <a:lnTo>
                    <a:pt x="31575" y="21234"/>
                  </a:lnTo>
                  <a:cubicBezTo>
                    <a:pt x="31533" y="27508"/>
                    <a:pt x="28792" y="33975"/>
                    <a:pt x="23130" y="35565"/>
                  </a:cubicBezTo>
                  <a:lnTo>
                    <a:pt x="20400" y="35800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VectorPath 39"/>
            <p:cNvSpPr/>
            <p:nvPr/>
          </p:nvSpPr>
          <p:spPr>
            <a:xfrm>
              <a:off x="5227585" y="2520527"/>
              <a:ext cx="24812" cy="55149"/>
            </a:xfrm>
            <a:custGeom>
              <a:avLst/>
              <a:gdLst/>
              <a:ahLst/>
              <a:cxnLst/>
              <a:rect l="l" t="t" r="r" b="b"/>
              <a:pathLst>
                <a:path w="24812" h="55149">
                  <a:moveTo>
                    <a:pt x="21716" y="54930"/>
                  </a:moveTo>
                  <a:cubicBezTo>
                    <a:pt x="22702" y="54822"/>
                    <a:pt x="23688" y="54713"/>
                    <a:pt x="24684" y="54710"/>
                  </a:cubicBezTo>
                  <a:lnTo>
                    <a:pt x="24724" y="54710"/>
                  </a:lnTo>
                  <a:lnTo>
                    <a:pt x="24724" y="47509"/>
                  </a:lnTo>
                  <a:cubicBezTo>
                    <a:pt x="23443" y="47730"/>
                    <a:pt x="22142" y="47818"/>
                    <a:pt x="20842" y="47774"/>
                  </a:cubicBezTo>
                  <a:lnTo>
                    <a:pt x="20816" y="47773"/>
                  </a:lnTo>
                  <a:cubicBezTo>
                    <a:pt x="17829" y="47773"/>
                    <a:pt x="16858" y="46741"/>
                    <a:pt x="16468" y="44717"/>
                  </a:cubicBezTo>
                  <a:lnTo>
                    <a:pt x="16424" y="42141"/>
                  </a:lnTo>
                  <a:lnTo>
                    <a:pt x="16424" y="19583"/>
                  </a:lnTo>
                  <a:lnTo>
                    <a:pt x="24812" y="19583"/>
                  </a:lnTo>
                  <a:lnTo>
                    <a:pt x="24812" y="12646"/>
                  </a:lnTo>
                  <a:lnTo>
                    <a:pt x="16424" y="12646"/>
                  </a:lnTo>
                  <a:lnTo>
                    <a:pt x="16424" y="0"/>
                  </a:lnTo>
                  <a:lnTo>
                    <a:pt x="7114" y="0"/>
                  </a:lnTo>
                  <a:lnTo>
                    <a:pt x="7114" y="12646"/>
                  </a:lnTo>
                  <a:lnTo>
                    <a:pt x="88" y="12646"/>
                  </a:lnTo>
                  <a:lnTo>
                    <a:pt x="0" y="19583"/>
                  </a:lnTo>
                  <a:lnTo>
                    <a:pt x="7026" y="19583"/>
                  </a:lnTo>
                  <a:lnTo>
                    <a:pt x="7026" y="44392"/>
                  </a:lnTo>
                  <a:cubicBezTo>
                    <a:pt x="7218" y="50550"/>
                    <a:pt x="8575" y="54142"/>
                    <a:pt x="15189" y="55034"/>
                  </a:cubicBezTo>
                  <a:lnTo>
                    <a:pt x="18514" y="55149"/>
                  </a:lnTo>
                  <a:cubicBezTo>
                    <a:pt x="18721" y="55149"/>
                    <a:pt x="18735" y="55149"/>
                    <a:pt x="18748" y="55149"/>
                  </a:cubicBez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VectorPath 40"/>
            <p:cNvSpPr/>
            <p:nvPr/>
          </p:nvSpPr>
          <p:spPr>
            <a:xfrm>
              <a:off x="5259117" y="2517103"/>
              <a:ext cx="36845" cy="58311"/>
            </a:xfrm>
            <a:custGeom>
              <a:avLst/>
              <a:gdLst/>
              <a:ahLst/>
              <a:cxnLst/>
              <a:rect l="l" t="t" r="r" b="b"/>
              <a:pathLst>
                <a:path w="36845" h="58311">
                  <a:moveTo>
                    <a:pt x="9442" y="33458"/>
                  </a:moveTo>
                  <a:cubicBezTo>
                    <a:pt x="9334" y="32061"/>
                    <a:pt x="9513" y="30656"/>
                    <a:pt x="9968" y="29331"/>
                  </a:cubicBezTo>
                  <a:lnTo>
                    <a:pt x="9978" y="29304"/>
                  </a:lnTo>
                  <a:cubicBezTo>
                    <a:pt x="10437" y="27980"/>
                    <a:pt x="11162" y="26763"/>
                    <a:pt x="12108" y="25730"/>
                  </a:cubicBezTo>
                  <a:lnTo>
                    <a:pt x="12128" y="25709"/>
                  </a:lnTo>
                  <a:cubicBezTo>
                    <a:pt x="12605" y="25190"/>
                    <a:pt x="13134" y="24723"/>
                    <a:pt x="13663" y="24256"/>
                  </a:cubicBezTo>
                  <a:lnTo>
                    <a:pt x="15508" y="23282"/>
                  </a:lnTo>
                  <a:cubicBezTo>
                    <a:pt x="16816" y="22704"/>
                    <a:pt x="18200" y="22405"/>
                    <a:pt x="19602" y="22394"/>
                  </a:cubicBezTo>
                  <a:lnTo>
                    <a:pt x="19630" y="22393"/>
                  </a:lnTo>
                  <a:cubicBezTo>
                    <a:pt x="24410" y="22393"/>
                    <a:pt x="27125" y="24557"/>
                    <a:pt x="27800" y="29394"/>
                  </a:cubicBezTo>
                  <a:lnTo>
                    <a:pt x="27886" y="31702"/>
                  </a:lnTo>
                  <a:lnTo>
                    <a:pt x="27886" y="58179"/>
                  </a:lnTo>
                  <a:lnTo>
                    <a:pt x="36845" y="58179"/>
                  </a:lnTo>
                  <a:lnTo>
                    <a:pt x="36845" y="29054"/>
                  </a:lnTo>
                  <a:cubicBezTo>
                    <a:pt x="36768" y="19801"/>
                    <a:pt x="31064" y="14994"/>
                    <a:pt x="22053" y="14929"/>
                  </a:cubicBezTo>
                  <a:lnTo>
                    <a:pt x="21870" y="14929"/>
                  </a:lnTo>
                  <a:cubicBezTo>
                    <a:pt x="19393" y="14890"/>
                    <a:pt x="16947" y="15473"/>
                    <a:pt x="14755" y="16625"/>
                  </a:cubicBezTo>
                  <a:lnTo>
                    <a:pt x="14711" y="16648"/>
                  </a:lnTo>
                  <a:cubicBezTo>
                    <a:pt x="12522" y="17807"/>
                    <a:pt x="10660" y="19496"/>
                    <a:pt x="9294" y="21561"/>
                  </a:cubicBezTo>
                  <a:lnTo>
                    <a:pt x="9266" y="21603"/>
                  </a:lnTo>
                  <a:lnTo>
                    <a:pt x="9266" y="0"/>
                  </a:lnTo>
                  <a:lnTo>
                    <a:pt x="0" y="0"/>
                  </a:lnTo>
                  <a:lnTo>
                    <a:pt x="176" y="58311"/>
                  </a:lnTo>
                  <a:lnTo>
                    <a:pt x="9442" y="58311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VectorPath 41"/>
            <p:cNvSpPr/>
            <p:nvPr/>
          </p:nvSpPr>
          <p:spPr>
            <a:xfrm>
              <a:off x="5304042" y="2532031"/>
              <a:ext cx="41808" cy="44644"/>
            </a:xfrm>
            <a:custGeom>
              <a:avLst/>
              <a:gdLst/>
              <a:ahLst/>
              <a:cxnLst/>
              <a:rect l="l" t="t" r="r" b="b"/>
              <a:pathLst>
                <a:path w="41808" h="44644">
                  <a:moveTo>
                    <a:pt x="23939" y="44388"/>
                  </a:moveTo>
                  <a:cubicBezTo>
                    <a:pt x="26043" y="44033"/>
                    <a:pt x="28111" y="43407"/>
                    <a:pt x="30059" y="42536"/>
                  </a:cubicBezTo>
                  <a:lnTo>
                    <a:pt x="32735" y="40762"/>
                  </a:lnTo>
                  <a:cubicBezTo>
                    <a:pt x="36273" y="38098"/>
                    <a:pt x="38707" y="34347"/>
                    <a:pt x="39680" y="30119"/>
                  </a:cubicBezTo>
                  <a:lnTo>
                    <a:pt x="39700" y="30034"/>
                  </a:lnTo>
                  <a:lnTo>
                    <a:pt x="30916" y="30034"/>
                  </a:lnTo>
                  <a:cubicBezTo>
                    <a:pt x="30282" y="32199"/>
                    <a:pt x="28925" y="34081"/>
                    <a:pt x="27072" y="35369"/>
                  </a:cubicBezTo>
                  <a:lnTo>
                    <a:pt x="27035" y="35394"/>
                  </a:lnTo>
                  <a:cubicBezTo>
                    <a:pt x="25176" y="36673"/>
                    <a:pt x="22935" y="37277"/>
                    <a:pt x="20686" y="37107"/>
                  </a:cubicBezTo>
                  <a:lnTo>
                    <a:pt x="20640" y="37103"/>
                  </a:lnTo>
                  <a:cubicBezTo>
                    <a:pt x="19055" y="37132"/>
                    <a:pt x="17483" y="36824"/>
                    <a:pt x="16027" y="36200"/>
                  </a:cubicBezTo>
                  <a:lnTo>
                    <a:pt x="15997" y="36188"/>
                  </a:lnTo>
                  <a:cubicBezTo>
                    <a:pt x="14542" y="35560"/>
                    <a:pt x="13237" y="34630"/>
                    <a:pt x="12168" y="33460"/>
                  </a:cubicBezTo>
                  <a:lnTo>
                    <a:pt x="12147" y="33437"/>
                  </a:lnTo>
                  <a:cubicBezTo>
                    <a:pt x="11081" y="32264"/>
                    <a:pt x="10277" y="30878"/>
                    <a:pt x="9787" y="29372"/>
                  </a:cubicBezTo>
                  <a:lnTo>
                    <a:pt x="9777" y="29341"/>
                  </a:lnTo>
                  <a:cubicBezTo>
                    <a:pt x="9291" y="27833"/>
                    <a:pt x="9130" y="26239"/>
                    <a:pt x="9306" y="24664"/>
                  </a:cubicBezTo>
                  <a:lnTo>
                    <a:pt x="9310" y="24633"/>
                  </a:lnTo>
                  <a:lnTo>
                    <a:pt x="40270" y="24633"/>
                  </a:lnTo>
                  <a:cubicBezTo>
                    <a:pt x="41705" y="12791"/>
                    <a:pt x="34611" y="1599"/>
                    <a:pt x="23016" y="93"/>
                  </a:cubicBezTo>
                  <a:lnTo>
                    <a:pt x="20630" y="0"/>
                  </a:lnTo>
                  <a:cubicBezTo>
                    <a:pt x="9435" y="0"/>
                    <a:pt x="2093" y="7797"/>
                    <a:pt x="244" y="17635"/>
                  </a:cubicBezTo>
                  <a:lnTo>
                    <a:pt x="0" y="21979"/>
                  </a:lnTo>
                  <a:cubicBezTo>
                    <a:pt x="0" y="35132"/>
                    <a:pt x="7370" y="44274"/>
                    <a:pt x="20387" y="44392"/>
                  </a:cubicBezTo>
                  <a:lnTo>
                    <a:pt x="20640" y="44392"/>
                  </a:lnTo>
                  <a:cubicBezTo>
                    <a:pt x="20669" y="44393"/>
                    <a:pt x="20698" y="44395"/>
                    <a:pt x="20727" y="44397"/>
                  </a:cubicBezTo>
                  <a:moveTo>
                    <a:pt x="9310" y="18486"/>
                  </a:moveTo>
                  <a:cubicBezTo>
                    <a:pt x="9310" y="15628"/>
                    <a:pt x="10438" y="12887"/>
                    <a:pt x="12447" y="10857"/>
                  </a:cubicBezTo>
                  <a:lnTo>
                    <a:pt x="12487" y="10817"/>
                  </a:lnTo>
                  <a:cubicBezTo>
                    <a:pt x="14010" y="9294"/>
                    <a:pt x="15938" y="8271"/>
                    <a:pt x="17993" y="7783"/>
                  </a:cubicBezTo>
                  <a:lnTo>
                    <a:pt x="20100" y="7640"/>
                  </a:lnTo>
                  <a:cubicBezTo>
                    <a:pt x="23015" y="7640"/>
                    <a:pt x="25756" y="8768"/>
                    <a:pt x="27786" y="10776"/>
                  </a:cubicBezTo>
                  <a:lnTo>
                    <a:pt x="27827" y="10817"/>
                  </a:lnTo>
                  <a:cubicBezTo>
                    <a:pt x="29848" y="12837"/>
                    <a:pt x="30989" y="15572"/>
                    <a:pt x="31004" y="18428"/>
                  </a:cubicBezTo>
                  <a:lnTo>
                    <a:pt x="31004" y="18486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VectorPath 42"/>
            <p:cNvSpPr/>
            <p:nvPr/>
          </p:nvSpPr>
          <p:spPr>
            <a:xfrm>
              <a:off x="5375273" y="2517103"/>
              <a:ext cx="40182" cy="58179"/>
            </a:xfrm>
            <a:custGeom>
              <a:avLst/>
              <a:gdLst/>
              <a:ahLst/>
              <a:cxnLst/>
              <a:rect l="l" t="t" r="r" b="b"/>
              <a:pathLst>
                <a:path w="40182" h="58179">
                  <a:moveTo>
                    <a:pt x="10189" y="32317"/>
                  </a:moveTo>
                  <a:lnTo>
                    <a:pt x="36538" y="32317"/>
                  </a:lnTo>
                  <a:lnTo>
                    <a:pt x="36538" y="24018"/>
                  </a:lnTo>
                  <a:lnTo>
                    <a:pt x="10189" y="24018"/>
                  </a:lnTo>
                  <a:lnTo>
                    <a:pt x="10189" y="8782"/>
                  </a:lnTo>
                  <a:lnTo>
                    <a:pt x="40182" y="8782"/>
                  </a:lnTo>
                  <a:lnTo>
                    <a:pt x="40182" y="0"/>
                  </a:lnTo>
                  <a:lnTo>
                    <a:pt x="0" y="0"/>
                  </a:lnTo>
                  <a:lnTo>
                    <a:pt x="0" y="58179"/>
                  </a:lnTo>
                  <a:lnTo>
                    <a:pt x="10189" y="58179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VectorPath 43"/>
            <p:cNvSpPr/>
            <p:nvPr/>
          </p:nvSpPr>
          <p:spPr>
            <a:xfrm>
              <a:off x="5422438" y="2533173"/>
              <a:ext cx="36977" cy="43250"/>
            </a:xfrm>
            <a:custGeom>
              <a:avLst/>
              <a:gdLst/>
              <a:ahLst/>
              <a:cxnLst/>
              <a:rect l="l" t="t" r="r" b="b"/>
              <a:pathLst>
                <a:path w="36977" h="43250">
                  <a:moveTo>
                    <a:pt x="15770" y="43249"/>
                  </a:moveTo>
                  <a:cubicBezTo>
                    <a:pt x="16970" y="43221"/>
                    <a:pt x="18156" y="43041"/>
                    <a:pt x="19344" y="42866"/>
                  </a:cubicBezTo>
                  <a:lnTo>
                    <a:pt x="22590" y="41325"/>
                  </a:lnTo>
                  <a:cubicBezTo>
                    <a:pt x="24717" y="40079"/>
                    <a:pt x="26456" y="38346"/>
                    <a:pt x="27686" y="36267"/>
                  </a:cubicBezTo>
                  <a:lnTo>
                    <a:pt x="27711" y="36225"/>
                  </a:lnTo>
                  <a:lnTo>
                    <a:pt x="27711" y="42108"/>
                  </a:lnTo>
                  <a:lnTo>
                    <a:pt x="36845" y="42108"/>
                  </a:lnTo>
                  <a:lnTo>
                    <a:pt x="36977" y="0"/>
                  </a:lnTo>
                  <a:lnTo>
                    <a:pt x="27711" y="0"/>
                  </a:lnTo>
                  <a:lnTo>
                    <a:pt x="27711" y="24630"/>
                  </a:lnTo>
                  <a:cubicBezTo>
                    <a:pt x="27680" y="30089"/>
                    <a:pt x="25742" y="34487"/>
                    <a:pt x="20187" y="35805"/>
                  </a:cubicBezTo>
                  <a:lnTo>
                    <a:pt x="17501" y="35961"/>
                  </a:lnTo>
                  <a:cubicBezTo>
                    <a:pt x="12986" y="35961"/>
                    <a:pt x="10092" y="33896"/>
                    <a:pt x="9362" y="28495"/>
                  </a:cubicBezTo>
                  <a:lnTo>
                    <a:pt x="9266" y="25881"/>
                  </a:lnTo>
                  <a:lnTo>
                    <a:pt x="9266" y="0"/>
                  </a:lnTo>
                  <a:lnTo>
                    <a:pt x="0" y="0"/>
                  </a:lnTo>
                  <a:lnTo>
                    <a:pt x="0" y="26959"/>
                  </a:lnTo>
                  <a:cubicBezTo>
                    <a:pt x="63" y="37675"/>
                    <a:pt x="4752" y="43176"/>
                    <a:pt x="15502" y="43250"/>
                  </a:cubicBezTo>
                  <a:lnTo>
                    <a:pt x="15722" y="43250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VectorPath 44"/>
            <p:cNvSpPr/>
            <p:nvPr/>
          </p:nvSpPr>
          <p:spPr>
            <a:xfrm>
              <a:off x="5464772" y="2520527"/>
              <a:ext cx="24768" cy="55149"/>
            </a:xfrm>
            <a:custGeom>
              <a:avLst/>
              <a:gdLst/>
              <a:ahLst/>
              <a:cxnLst/>
              <a:rect l="l" t="t" r="r" b="b"/>
              <a:pathLst>
                <a:path w="24768" h="55149">
                  <a:moveTo>
                    <a:pt x="21694" y="54930"/>
                  </a:moveTo>
                  <a:cubicBezTo>
                    <a:pt x="22669" y="54822"/>
                    <a:pt x="23644" y="54713"/>
                    <a:pt x="24640" y="54710"/>
                  </a:cubicBezTo>
                  <a:lnTo>
                    <a:pt x="24680" y="54710"/>
                  </a:lnTo>
                  <a:lnTo>
                    <a:pt x="24680" y="47509"/>
                  </a:lnTo>
                  <a:cubicBezTo>
                    <a:pt x="23399" y="47728"/>
                    <a:pt x="22098" y="47817"/>
                    <a:pt x="20798" y="47774"/>
                  </a:cubicBezTo>
                  <a:lnTo>
                    <a:pt x="20772" y="47773"/>
                  </a:lnTo>
                  <a:cubicBezTo>
                    <a:pt x="17785" y="47773"/>
                    <a:pt x="16814" y="46741"/>
                    <a:pt x="16424" y="44717"/>
                  </a:cubicBezTo>
                  <a:lnTo>
                    <a:pt x="16380" y="42141"/>
                  </a:lnTo>
                  <a:lnTo>
                    <a:pt x="16380" y="19583"/>
                  </a:lnTo>
                  <a:lnTo>
                    <a:pt x="24768" y="19583"/>
                  </a:lnTo>
                  <a:lnTo>
                    <a:pt x="24768" y="12646"/>
                  </a:lnTo>
                  <a:lnTo>
                    <a:pt x="16380" y="12646"/>
                  </a:lnTo>
                  <a:lnTo>
                    <a:pt x="16380" y="0"/>
                  </a:lnTo>
                  <a:lnTo>
                    <a:pt x="7114" y="0"/>
                  </a:lnTo>
                  <a:lnTo>
                    <a:pt x="7114" y="12646"/>
                  </a:lnTo>
                  <a:lnTo>
                    <a:pt x="88" y="12646"/>
                  </a:lnTo>
                  <a:lnTo>
                    <a:pt x="0" y="19583"/>
                  </a:lnTo>
                  <a:lnTo>
                    <a:pt x="7026" y="19583"/>
                  </a:lnTo>
                  <a:lnTo>
                    <a:pt x="7026" y="44392"/>
                  </a:lnTo>
                  <a:cubicBezTo>
                    <a:pt x="7179" y="50550"/>
                    <a:pt x="8532" y="54142"/>
                    <a:pt x="15174" y="55034"/>
                  </a:cubicBezTo>
                  <a:lnTo>
                    <a:pt x="18513" y="55149"/>
                  </a:lnTo>
                  <a:cubicBezTo>
                    <a:pt x="18721" y="55149"/>
                    <a:pt x="18735" y="55149"/>
                    <a:pt x="18748" y="55149"/>
                  </a:cubicBez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VectorPath 45"/>
            <p:cNvSpPr/>
            <p:nvPr/>
          </p:nvSpPr>
          <p:spPr>
            <a:xfrm>
              <a:off x="5496435" y="2533173"/>
              <a:ext cx="36977" cy="43250"/>
            </a:xfrm>
            <a:custGeom>
              <a:avLst/>
              <a:gdLst/>
              <a:ahLst/>
              <a:cxnLst/>
              <a:rect l="l" t="t" r="r" b="b"/>
              <a:pathLst>
                <a:path w="36977" h="43250">
                  <a:moveTo>
                    <a:pt x="15814" y="43249"/>
                  </a:moveTo>
                  <a:cubicBezTo>
                    <a:pt x="17011" y="43219"/>
                    <a:pt x="18193" y="43039"/>
                    <a:pt x="19377" y="42862"/>
                  </a:cubicBezTo>
                  <a:lnTo>
                    <a:pt x="22613" y="41320"/>
                  </a:lnTo>
                  <a:cubicBezTo>
                    <a:pt x="24732" y="40073"/>
                    <a:pt x="26464" y="38343"/>
                    <a:pt x="27686" y="36267"/>
                  </a:cubicBezTo>
                  <a:lnTo>
                    <a:pt x="27711" y="36225"/>
                  </a:lnTo>
                  <a:lnTo>
                    <a:pt x="27711" y="42108"/>
                  </a:lnTo>
                  <a:lnTo>
                    <a:pt x="36801" y="42108"/>
                  </a:lnTo>
                  <a:lnTo>
                    <a:pt x="36977" y="0"/>
                  </a:lnTo>
                  <a:lnTo>
                    <a:pt x="27711" y="0"/>
                  </a:lnTo>
                  <a:lnTo>
                    <a:pt x="27711" y="24630"/>
                  </a:lnTo>
                  <a:cubicBezTo>
                    <a:pt x="27680" y="30089"/>
                    <a:pt x="25742" y="34487"/>
                    <a:pt x="20187" y="35805"/>
                  </a:cubicBezTo>
                  <a:lnTo>
                    <a:pt x="17501" y="35961"/>
                  </a:lnTo>
                  <a:cubicBezTo>
                    <a:pt x="12986" y="35961"/>
                    <a:pt x="10124" y="33896"/>
                    <a:pt x="9405" y="28495"/>
                  </a:cubicBezTo>
                  <a:lnTo>
                    <a:pt x="9310" y="25881"/>
                  </a:lnTo>
                  <a:lnTo>
                    <a:pt x="9310" y="0"/>
                  </a:lnTo>
                  <a:lnTo>
                    <a:pt x="0" y="0"/>
                  </a:lnTo>
                  <a:lnTo>
                    <a:pt x="0" y="26959"/>
                  </a:lnTo>
                  <a:cubicBezTo>
                    <a:pt x="62" y="37675"/>
                    <a:pt x="4710" y="43176"/>
                    <a:pt x="15544" y="43250"/>
                  </a:cubicBezTo>
                  <a:lnTo>
                    <a:pt x="15766" y="43250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VectorPath 46"/>
            <p:cNvSpPr/>
            <p:nvPr/>
          </p:nvSpPr>
          <p:spPr>
            <a:xfrm>
              <a:off x="5543029" y="2532015"/>
              <a:ext cx="24636" cy="43091"/>
            </a:xfrm>
            <a:custGeom>
              <a:avLst/>
              <a:gdLst/>
              <a:ahLst/>
              <a:cxnLst/>
              <a:rect l="l" t="t" r="r" b="b"/>
              <a:pathLst>
                <a:path w="24636" h="43091">
                  <a:moveTo>
                    <a:pt x="9179" y="22884"/>
                  </a:moveTo>
                  <a:cubicBezTo>
                    <a:pt x="9246" y="13797"/>
                    <a:pt x="14247" y="8692"/>
                    <a:pt x="20470" y="8623"/>
                  </a:cubicBezTo>
                  <a:lnTo>
                    <a:pt x="20596" y="8623"/>
                  </a:lnTo>
                  <a:cubicBezTo>
                    <a:pt x="21941" y="8665"/>
                    <a:pt x="23282" y="8796"/>
                    <a:pt x="24610" y="9014"/>
                  </a:cubicBezTo>
                  <a:lnTo>
                    <a:pt x="24636" y="9018"/>
                  </a:lnTo>
                  <a:lnTo>
                    <a:pt x="24636" y="236"/>
                  </a:lnTo>
                  <a:cubicBezTo>
                    <a:pt x="23481" y="74"/>
                    <a:pt x="22314" y="1"/>
                    <a:pt x="21147" y="16"/>
                  </a:cubicBezTo>
                  <a:lnTo>
                    <a:pt x="21123" y="17"/>
                  </a:lnTo>
                  <a:cubicBezTo>
                    <a:pt x="19059" y="100"/>
                    <a:pt x="17050" y="653"/>
                    <a:pt x="15225" y="1572"/>
                  </a:cubicBezTo>
                  <a:lnTo>
                    <a:pt x="13542" y="2709"/>
                  </a:lnTo>
                  <a:cubicBezTo>
                    <a:pt x="11307" y="4395"/>
                    <a:pt x="9670" y="6672"/>
                    <a:pt x="8800" y="9273"/>
                  </a:cubicBezTo>
                  <a:lnTo>
                    <a:pt x="8783" y="9325"/>
                  </a:lnTo>
                  <a:lnTo>
                    <a:pt x="8783" y="1158"/>
                  </a:lnTo>
                  <a:lnTo>
                    <a:pt x="0" y="1158"/>
                  </a:lnTo>
                  <a:lnTo>
                    <a:pt x="0" y="43091"/>
                  </a:lnTo>
                  <a:lnTo>
                    <a:pt x="9179" y="43091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VectorPath 47"/>
            <p:cNvSpPr/>
            <p:nvPr/>
          </p:nvSpPr>
          <p:spPr>
            <a:xfrm>
              <a:off x="5568281" y="2532031"/>
              <a:ext cx="41851" cy="44644"/>
            </a:xfrm>
            <a:custGeom>
              <a:avLst/>
              <a:gdLst/>
              <a:ahLst/>
              <a:cxnLst/>
              <a:rect l="l" t="t" r="r" b="b"/>
              <a:pathLst>
                <a:path w="41851" h="44644">
                  <a:moveTo>
                    <a:pt x="23939" y="44388"/>
                  </a:moveTo>
                  <a:cubicBezTo>
                    <a:pt x="26043" y="44033"/>
                    <a:pt x="28111" y="43407"/>
                    <a:pt x="30059" y="42536"/>
                  </a:cubicBezTo>
                  <a:lnTo>
                    <a:pt x="32735" y="40762"/>
                  </a:lnTo>
                  <a:cubicBezTo>
                    <a:pt x="36273" y="38098"/>
                    <a:pt x="38707" y="34347"/>
                    <a:pt x="39680" y="30119"/>
                  </a:cubicBezTo>
                  <a:lnTo>
                    <a:pt x="39700" y="30034"/>
                  </a:lnTo>
                  <a:lnTo>
                    <a:pt x="30916" y="30034"/>
                  </a:lnTo>
                  <a:cubicBezTo>
                    <a:pt x="30433" y="31661"/>
                    <a:pt x="29543" y="33128"/>
                    <a:pt x="28382" y="34334"/>
                  </a:cubicBezTo>
                  <a:lnTo>
                    <a:pt x="27065" y="35358"/>
                  </a:lnTo>
                  <a:cubicBezTo>
                    <a:pt x="25170" y="36662"/>
                    <a:pt x="22933" y="37269"/>
                    <a:pt x="20686" y="37106"/>
                  </a:cubicBezTo>
                  <a:lnTo>
                    <a:pt x="20640" y="37103"/>
                  </a:lnTo>
                  <a:cubicBezTo>
                    <a:pt x="19056" y="37132"/>
                    <a:pt x="17483" y="36824"/>
                    <a:pt x="16027" y="36200"/>
                  </a:cubicBezTo>
                  <a:lnTo>
                    <a:pt x="15997" y="36188"/>
                  </a:lnTo>
                  <a:cubicBezTo>
                    <a:pt x="15265" y="35872"/>
                    <a:pt x="14570" y="35479"/>
                    <a:pt x="13876" y="35087"/>
                  </a:cubicBezTo>
                  <a:lnTo>
                    <a:pt x="12168" y="33460"/>
                  </a:lnTo>
                  <a:cubicBezTo>
                    <a:pt x="11081" y="32264"/>
                    <a:pt x="10277" y="30878"/>
                    <a:pt x="9787" y="29372"/>
                  </a:cubicBezTo>
                  <a:lnTo>
                    <a:pt x="9777" y="29341"/>
                  </a:lnTo>
                  <a:cubicBezTo>
                    <a:pt x="9291" y="27833"/>
                    <a:pt x="9130" y="26239"/>
                    <a:pt x="9306" y="24664"/>
                  </a:cubicBezTo>
                  <a:lnTo>
                    <a:pt x="9310" y="24633"/>
                  </a:lnTo>
                  <a:lnTo>
                    <a:pt x="40270" y="24633"/>
                  </a:lnTo>
                  <a:cubicBezTo>
                    <a:pt x="41746" y="12791"/>
                    <a:pt x="34616" y="1599"/>
                    <a:pt x="23016" y="93"/>
                  </a:cubicBezTo>
                  <a:lnTo>
                    <a:pt x="20630" y="0"/>
                  </a:lnTo>
                  <a:cubicBezTo>
                    <a:pt x="9473" y="0"/>
                    <a:pt x="2103" y="7798"/>
                    <a:pt x="246" y="17635"/>
                  </a:cubicBezTo>
                  <a:lnTo>
                    <a:pt x="0" y="21979"/>
                  </a:lnTo>
                  <a:cubicBezTo>
                    <a:pt x="0" y="35132"/>
                    <a:pt x="7370" y="44274"/>
                    <a:pt x="20387" y="44392"/>
                  </a:cubicBezTo>
                  <a:lnTo>
                    <a:pt x="20640" y="44392"/>
                  </a:lnTo>
                  <a:cubicBezTo>
                    <a:pt x="20669" y="44393"/>
                    <a:pt x="20698" y="44395"/>
                    <a:pt x="20727" y="44397"/>
                  </a:cubicBezTo>
                  <a:moveTo>
                    <a:pt x="9310" y="18486"/>
                  </a:moveTo>
                  <a:cubicBezTo>
                    <a:pt x="9216" y="17016"/>
                    <a:pt x="9423" y="15543"/>
                    <a:pt x="9917" y="14156"/>
                  </a:cubicBezTo>
                  <a:lnTo>
                    <a:pt x="9927" y="14128"/>
                  </a:lnTo>
                  <a:cubicBezTo>
                    <a:pt x="10425" y="12743"/>
                    <a:pt x="11200" y="11473"/>
                    <a:pt x="12205" y="10396"/>
                  </a:cubicBezTo>
                  <a:lnTo>
                    <a:pt x="12225" y="10375"/>
                  </a:lnTo>
                  <a:cubicBezTo>
                    <a:pt x="13233" y="9301"/>
                    <a:pt x="14448" y="8444"/>
                    <a:pt x="15798" y="7855"/>
                  </a:cubicBezTo>
                  <a:lnTo>
                    <a:pt x="15825" y="7843"/>
                  </a:lnTo>
                  <a:cubicBezTo>
                    <a:pt x="16506" y="7549"/>
                    <a:pt x="17213" y="7326"/>
                    <a:pt x="17919" y="7102"/>
                  </a:cubicBezTo>
                  <a:lnTo>
                    <a:pt x="20106" y="6950"/>
                  </a:lnTo>
                  <a:cubicBezTo>
                    <a:pt x="21608" y="6950"/>
                    <a:pt x="23065" y="7250"/>
                    <a:pt x="24418" y="7831"/>
                  </a:cubicBezTo>
                  <a:lnTo>
                    <a:pt x="24445" y="7843"/>
                  </a:lnTo>
                  <a:cubicBezTo>
                    <a:pt x="25796" y="8428"/>
                    <a:pt x="27015" y="9282"/>
                    <a:pt x="28025" y="10353"/>
                  </a:cubicBezTo>
                  <a:lnTo>
                    <a:pt x="28046" y="10375"/>
                  </a:lnTo>
                  <a:cubicBezTo>
                    <a:pt x="29053" y="11449"/>
                    <a:pt x="29832" y="12716"/>
                    <a:pt x="30333" y="14100"/>
                  </a:cubicBezTo>
                  <a:lnTo>
                    <a:pt x="30343" y="14128"/>
                  </a:lnTo>
                  <a:cubicBezTo>
                    <a:pt x="30841" y="15514"/>
                    <a:pt x="31052" y="16986"/>
                    <a:pt x="30962" y="18456"/>
                  </a:cubicBezTo>
                  <a:lnTo>
                    <a:pt x="30961" y="18486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48"/>
          <p:cNvSpPr txBox="1"/>
          <p:nvPr/>
        </p:nvSpPr>
        <p:spPr>
          <a:xfrm>
            <a:off x="762821" y="1518501"/>
            <a:ext cx="6943796" cy="10842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101190"/>
              </a:lnSpc>
            </a:pPr>
            <a:r>
              <a:rPr lang="en-US" altLang="zh-CN" sz="3600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Laboratory 2: </a:t>
            </a:r>
          </a:p>
          <a:p>
            <a:pPr eaLnBrk="0">
              <a:lnSpc>
                <a:spcPct val="101190"/>
              </a:lnSpc>
            </a:pPr>
            <a:r>
              <a:rPr lang="en-US" altLang="zh-CN" sz="3600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Inertial Navigation and PDR</a:t>
            </a:r>
          </a:p>
        </p:txBody>
      </p:sp>
      <p:sp>
        <p:nvSpPr>
          <p:cNvPr id="50" name="TextBox50"/>
          <p:cNvSpPr txBox="1"/>
          <p:nvPr/>
        </p:nvSpPr>
        <p:spPr>
          <a:xfrm>
            <a:off x="762823" y="4207807"/>
            <a:ext cx="9952668" cy="13600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Dr. Weisong Wen, Assistant Professor</a:t>
            </a:r>
          </a:p>
          <a:p>
            <a:pPr eaLnBrk="0">
              <a:lnSpc>
                <a:spcPct val="41250"/>
              </a:lnSpc>
            </a:pPr>
            <a:endParaRPr lang="en-US" altLang="zh-CN" sz="2222" b="1" kern="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0">
              <a:lnSpc>
                <a:spcPct val="126602"/>
              </a:lnSpc>
            </a:pP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Trustworthy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(TAS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Lab)</a:t>
            </a:r>
          </a:p>
          <a:p>
            <a:pPr eaLnBrk="0">
              <a:lnSpc>
                <a:spcPct val="126602"/>
              </a:lnSpc>
            </a:pP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Hong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Kong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Polytechnic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Nov.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93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2025</a:t>
            </a:r>
            <a:r>
              <a:rPr lang="en-US" altLang="zh-CN" sz="1693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1" name="VectorPath 51"/>
          <p:cNvSpPr/>
          <p:nvPr/>
        </p:nvSpPr>
        <p:spPr>
          <a:xfrm>
            <a:off x="9497784" y="5976977"/>
            <a:ext cx="20161" cy="123652"/>
          </a:xfrm>
          <a:custGeom>
            <a:avLst/>
            <a:gdLst/>
            <a:ahLst/>
            <a:cxnLst/>
            <a:rect l="l" t="t" r="r" b="b"/>
            <a:pathLst>
              <a:path w="9215" h="58141">
                <a:moveTo>
                  <a:pt x="9266" y="-38"/>
                </a:moveTo>
                <a:lnTo>
                  <a:pt x="0" y="-38"/>
                </a:lnTo>
                <a:lnTo>
                  <a:pt x="0" y="8744"/>
                </a:lnTo>
                <a:lnTo>
                  <a:pt x="9266" y="8744"/>
                </a:lnTo>
                <a:moveTo>
                  <a:pt x="9266" y="16033"/>
                </a:moveTo>
                <a:lnTo>
                  <a:pt x="0" y="16033"/>
                </a:lnTo>
                <a:lnTo>
                  <a:pt x="0" y="58141"/>
                </a:lnTo>
                <a:lnTo>
                  <a:pt x="9266" y="58141"/>
                </a:lnTo>
              </a:path>
            </a:pathLst>
          </a:custGeom>
          <a:solidFill>
            <a:srgbClr val="A02337">
              <a:alpha val="100000"/>
            </a:srgbClr>
          </a:solidFill>
        </p:spPr>
        <p:txBody>
          <a:bodyPr/>
          <a:lstStyle/>
          <a:p>
            <a:endParaRPr lang="zh-CN" altLang="en-US" sz="38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VectorPath 52"/>
          <p:cNvSpPr/>
          <p:nvPr/>
        </p:nvSpPr>
        <p:spPr>
          <a:xfrm>
            <a:off x="9942664" y="5976977"/>
            <a:ext cx="20161" cy="123652"/>
          </a:xfrm>
          <a:custGeom>
            <a:avLst/>
            <a:gdLst/>
            <a:ahLst/>
            <a:cxnLst/>
            <a:rect l="l" t="t" r="r" b="b"/>
            <a:pathLst>
              <a:path w="9310" h="58141">
                <a:moveTo>
                  <a:pt x="9310" y="-38"/>
                </a:moveTo>
                <a:lnTo>
                  <a:pt x="0" y="-38"/>
                </a:lnTo>
                <a:lnTo>
                  <a:pt x="0" y="8744"/>
                </a:lnTo>
                <a:lnTo>
                  <a:pt x="9310" y="8744"/>
                </a:lnTo>
                <a:moveTo>
                  <a:pt x="9310" y="16033"/>
                </a:moveTo>
                <a:lnTo>
                  <a:pt x="0" y="16033"/>
                </a:lnTo>
                <a:lnTo>
                  <a:pt x="0" y="58141"/>
                </a:lnTo>
                <a:lnTo>
                  <a:pt x="9310" y="58141"/>
                </a:lnTo>
              </a:path>
            </a:pathLst>
          </a:custGeom>
          <a:solidFill>
            <a:srgbClr val="A02337">
              <a:alpha val="100000"/>
            </a:srgbClr>
          </a:solidFill>
        </p:spPr>
        <p:txBody>
          <a:bodyPr/>
          <a:lstStyle/>
          <a:p>
            <a:endParaRPr lang="zh-CN" altLang="en-US" sz="38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VectorPath 53"/>
          <p:cNvSpPr/>
          <p:nvPr/>
        </p:nvSpPr>
        <p:spPr>
          <a:xfrm>
            <a:off x="10831079" y="5976977"/>
            <a:ext cx="20161" cy="123652"/>
          </a:xfrm>
          <a:custGeom>
            <a:avLst/>
            <a:gdLst/>
            <a:ahLst/>
            <a:cxnLst/>
            <a:rect l="l" t="t" r="r" b="b"/>
            <a:pathLst>
              <a:path w="9310" h="58141">
                <a:moveTo>
                  <a:pt x="9310" y="-38"/>
                </a:moveTo>
                <a:lnTo>
                  <a:pt x="0" y="-38"/>
                </a:lnTo>
                <a:lnTo>
                  <a:pt x="0" y="8744"/>
                </a:lnTo>
                <a:lnTo>
                  <a:pt x="9310" y="8744"/>
                </a:lnTo>
                <a:moveTo>
                  <a:pt x="9310" y="16033"/>
                </a:moveTo>
                <a:lnTo>
                  <a:pt x="0" y="16033"/>
                </a:lnTo>
                <a:lnTo>
                  <a:pt x="0" y="58141"/>
                </a:lnTo>
                <a:lnTo>
                  <a:pt x="9310" y="58141"/>
                </a:lnTo>
              </a:path>
            </a:pathLst>
          </a:custGeom>
          <a:solidFill>
            <a:srgbClr val="A02337">
              <a:alpha val="100000"/>
            </a:srgbClr>
          </a:solidFill>
        </p:spPr>
        <p:txBody>
          <a:bodyPr/>
          <a:lstStyle/>
          <a:p>
            <a:endParaRPr lang="zh-CN" altLang="en-US" sz="38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Combination 54"/>
          <p:cNvGrpSpPr/>
          <p:nvPr/>
        </p:nvGrpSpPr>
        <p:grpSpPr>
          <a:xfrm>
            <a:off x="10603935" y="6175896"/>
            <a:ext cx="318539" cy="150533"/>
            <a:chOff x="4987290" y="2611120"/>
            <a:chExt cx="150495" cy="71120"/>
          </a:xfrm>
        </p:grpSpPr>
        <p:sp>
          <p:nvSpPr>
            <p:cNvPr id="55" name="VectorPath 55"/>
            <p:cNvSpPr/>
            <p:nvPr/>
          </p:nvSpPr>
          <p:spPr>
            <a:xfrm>
              <a:off x="4987105" y="2610892"/>
              <a:ext cx="69781" cy="71132"/>
            </a:xfrm>
            <a:custGeom>
              <a:avLst/>
              <a:gdLst/>
              <a:ahLst/>
              <a:cxnLst/>
              <a:rect l="l" t="t" r="r" b="b"/>
              <a:pathLst>
                <a:path w="69596" h="70903">
                  <a:moveTo>
                    <a:pt x="64722" y="11495"/>
                  </a:moveTo>
                  <a:lnTo>
                    <a:pt x="47156" y="11495"/>
                  </a:lnTo>
                  <a:lnTo>
                    <a:pt x="47156" y="-229"/>
                  </a:lnTo>
                  <a:lnTo>
                    <a:pt x="41271" y="-229"/>
                  </a:lnTo>
                  <a:lnTo>
                    <a:pt x="41271" y="11407"/>
                  </a:lnTo>
                  <a:lnTo>
                    <a:pt x="23705" y="11407"/>
                  </a:lnTo>
                  <a:lnTo>
                    <a:pt x="23705" y="58345"/>
                  </a:lnTo>
                  <a:lnTo>
                    <a:pt x="29545" y="58345"/>
                  </a:lnTo>
                  <a:lnTo>
                    <a:pt x="29545" y="54218"/>
                  </a:lnTo>
                  <a:lnTo>
                    <a:pt x="58881" y="54218"/>
                  </a:lnTo>
                  <a:lnTo>
                    <a:pt x="58749" y="58433"/>
                  </a:lnTo>
                  <a:lnTo>
                    <a:pt x="64722" y="58433"/>
                  </a:lnTo>
                  <a:moveTo>
                    <a:pt x="17512" y="12680"/>
                  </a:moveTo>
                  <a:cubicBezTo>
                    <a:pt x="15495" y="7588"/>
                    <a:pt x="11874" y="3293"/>
                    <a:pt x="7199" y="443"/>
                  </a:cubicBezTo>
                  <a:lnTo>
                    <a:pt x="7105" y="386"/>
                  </a:lnTo>
                  <a:lnTo>
                    <a:pt x="1747" y="3328"/>
                  </a:lnTo>
                  <a:cubicBezTo>
                    <a:pt x="6638" y="6366"/>
                    <a:pt x="10355" y="10971"/>
                    <a:pt x="12292" y="16391"/>
                  </a:cubicBezTo>
                  <a:lnTo>
                    <a:pt x="12331" y="16500"/>
                  </a:lnTo>
                  <a:moveTo>
                    <a:pt x="29633" y="29541"/>
                  </a:moveTo>
                  <a:lnTo>
                    <a:pt x="29633" y="17027"/>
                  </a:lnTo>
                  <a:lnTo>
                    <a:pt x="41315" y="17027"/>
                  </a:lnTo>
                  <a:lnTo>
                    <a:pt x="41315" y="29541"/>
                  </a:lnTo>
                  <a:moveTo>
                    <a:pt x="47199" y="29454"/>
                  </a:moveTo>
                  <a:lnTo>
                    <a:pt x="47199" y="17027"/>
                  </a:lnTo>
                  <a:lnTo>
                    <a:pt x="58968" y="17027"/>
                  </a:lnTo>
                  <a:lnTo>
                    <a:pt x="58968" y="29454"/>
                  </a:lnTo>
                  <a:moveTo>
                    <a:pt x="4532" y="70838"/>
                  </a:moveTo>
                  <a:cubicBezTo>
                    <a:pt x="7589" y="67623"/>
                    <a:pt x="10319" y="64111"/>
                    <a:pt x="12678" y="60354"/>
                  </a:cubicBezTo>
                  <a:lnTo>
                    <a:pt x="12726" y="60277"/>
                  </a:lnTo>
                  <a:cubicBezTo>
                    <a:pt x="18974" y="65039"/>
                    <a:pt x="26677" y="67491"/>
                    <a:pt x="34525" y="67221"/>
                  </a:cubicBezTo>
                  <a:lnTo>
                    <a:pt x="34684" y="67215"/>
                  </a:lnTo>
                  <a:lnTo>
                    <a:pt x="67181" y="67215"/>
                  </a:lnTo>
                  <a:lnTo>
                    <a:pt x="69596" y="60804"/>
                  </a:lnTo>
                  <a:lnTo>
                    <a:pt x="50800" y="61551"/>
                  </a:lnTo>
                  <a:lnTo>
                    <a:pt x="35298" y="61770"/>
                  </a:lnTo>
                  <a:cubicBezTo>
                    <a:pt x="28841" y="61770"/>
                    <a:pt x="19609" y="60080"/>
                    <a:pt x="15400" y="55755"/>
                  </a:cubicBezTo>
                  <a:lnTo>
                    <a:pt x="15317" y="55667"/>
                  </a:lnTo>
                  <a:cubicBezTo>
                    <a:pt x="18042" y="50430"/>
                    <a:pt x="19445" y="44607"/>
                    <a:pt x="19402" y="38705"/>
                  </a:cubicBezTo>
                  <a:lnTo>
                    <a:pt x="19401" y="38587"/>
                  </a:lnTo>
                  <a:lnTo>
                    <a:pt x="11145" y="38587"/>
                  </a:lnTo>
                  <a:cubicBezTo>
                    <a:pt x="14416" y="34084"/>
                    <a:pt x="17144" y="29211"/>
                    <a:pt x="19271" y="24069"/>
                  </a:cubicBezTo>
                  <a:lnTo>
                    <a:pt x="19313" y="23965"/>
                  </a:lnTo>
                  <a:lnTo>
                    <a:pt x="19313" y="18872"/>
                  </a:lnTo>
                  <a:lnTo>
                    <a:pt x="649" y="18872"/>
                  </a:lnTo>
                  <a:lnTo>
                    <a:pt x="649" y="24580"/>
                  </a:lnTo>
                  <a:lnTo>
                    <a:pt x="12945" y="24580"/>
                  </a:lnTo>
                  <a:cubicBezTo>
                    <a:pt x="9980" y="29922"/>
                    <a:pt x="6365" y="34877"/>
                    <a:pt x="2183" y="39331"/>
                  </a:cubicBezTo>
                  <a:lnTo>
                    <a:pt x="2098" y="39421"/>
                  </a:lnTo>
                  <a:lnTo>
                    <a:pt x="2098" y="44251"/>
                  </a:lnTo>
                  <a:lnTo>
                    <a:pt x="12990" y="44251"/>
                  </a:lnTo>
                  <a:cubicBezTo>
                    <a:pt x="10925" y="52909"/>
                    <a:pt x="6393" y="60782"/>
                    <a:pt x="-55" y="66916"/>
                  </a:cubicBezTo>
                  <a:lnTo>
                    <a:pt x="-185" y="67039"/>
                  </a:lnTo>
                  <a:lnTo>
                    <a:pt x="4470" y="70903"/>
                  </a:lnTo>
                  <a:moveTo>
                    <a:pt x="47199" y="48378"/>
                  </a:moveTo>
                  <a:lnTo>
                    <a:pt x="47199" y="35206"/>
                  </a:lnTo>
                  <a:lnTo>
                    <a:pt x="58968" y="35206"/>
                  </a:lnTo>
                  <a:lnTo>
                    <a:pt x="58968" y="48378"/>
                  </a:lnTo>
                  <a:moveTo>
                    <a:pt x="29721" y="48642"/>
                  </a:moveTo>
                  <a:lnTo>
                    <a:pt x="29633" y="35469"/>
                  </a:lnTo>
                  <a:lnTo>
                    <a:pt x="41315" y="35469"/>
                  </a:lnTo>
                  <a:lnTo>
                    <a:pt x="41315" y="48642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VectorPath 56"/>
            <p:cNvSpPr/>
            <p:nvPr/>
          </p:nvSpPr>
          <p:spPr>
            <a:xfrm>
              <a:off x="5068700" y="2614887"/>
              <a:ext cx="69167" cy="63009"/>
            </a:xfrm>
            <a:custGeom>
              <a:avLst/>
              <a:gdLst/>
              <a:ahLst/>
              <a:cxnLst/>
              <a:rect l="l" t="t" r="r" b="b"/>
              <a:pathLst>
                <a:path w="69085" h="63009">
                  <a:moveTo>
                    <a:pt x="58583" y="34424"/>
                  </a:moveTo>
                  <a:lnTo>
                    <a:pt x="58583" y="0"/>
                  </a:lnTo>
                  <a:lnTo>
                    <a:pt x="10759" y="0"/>
                  </a:lnTo>
                  <a:lnTo>
                    <a:pt x="10759" y="34512"/>
                  </a:lnTo>
                  <a:moveTo>
                    <a:pt x="16732" y="14226"/>
                  </a:moveTo>
                  <a:lnTo>
                    <a:pt x="16732" y="5752"/>
                  </a:lnTo>
                  <a:lnTo>
                    <a:pt x="31531" y="5752"/>
                  </a:lnTo>
                  <a:lnTo>
                    <a:pt x="31531" y="14226"/>
                  </a:lnTo>
                  <a:moveTo>
                    <a:pt x="37548" y="14095"/>
                  </a:moveTo>
                  <a:lnTo>
                    <a:pt x="37548" y="5752"/>
                  </a:lnTo>
                  <a:lnTo>
                    <a:pt x="52479" y="5752"/>
                  </a:lnTo>
                  <a:lnTo>
                    <a:pt x="52479" y="14226"/>
                  </a:lnTo>
                  <a:moveTo>
                    <a:pt x="37592" y="28672"/>
                  </a:moveTo>
                  <a:lnTo>
                    <a:pt x="37592" y="19891"/>
                  </a:lnTo>
                  <a:lnTo>
                    <a:pt x="52479" y="19891"/>
                  </a:lnTo>
                  <a:lnTo>
                    <a:pt x="52479" y="28672"/>
                  </a:lnTo>
                  <a:moveTo>
                    <a:pt x="16820" y="28760"/>
                  </a:moveTo>
                  <a:lnTo>
                    <a:pt x="16820" y="19978"/>
                  </a:lnTo>
                  <a:lnTo>
                    <a:pt x="31619" y="19978"/>
                  </a:lnTo>
                  <a:lnTo>
                    <a:pt x="31619" y="28760"/>
                  </a:lnTo>
                  <a:moveTo>
                    <a:pt x="43169" y="47070"/>
                  </a:moveTo>
                  <a:cubicBezTo>
                    <a:pt x="40384" y="42115"/>
                    <a:pt x="36034" y="38224"/>
                    <a:pt x="30802" y="36005"/>
                  </a:cubicBezTo>
                  <a:lnTo>
                    <a:pt x="30697" y="35961"/>
                  </a:lnTo>
                  <a:lnTo>
                    <a:pt x="26305" y="39298"/>
                  </a:lnTo>
                  <a:cubicBezTo>
                    <a:pt x="31218" y="41723"/>
                    <a:pt x="35253" y="45619"/>
                    <a:pt x="37847" y="50442"/>
                  </a:cubicBezTo>
                  <a:lnTo>
                    <a:pt x="37899" y="50539"/>
                  </a:lnTo>
                  <a:moveTo>
                    <a:pt x="69167" y="55984"/>
                  </a:moveTo>
                  <a:cubicBezTo>
                    <a:pt x="66069" y="49775"/>
                    <a:pt x="61382" y="44499"/>
                    <a:pt x="55582" y="40692"/>
                  </a:cubicBezTo>
                  <a:lnTo>
                    <a:pt x="55465" y="40616"/>
                  </a:lnTo>
                  <a:lnTo>
                    <a:pt x="50854" y="44084"/>
                  </a:lnTo>
                  <a:cubicBezTo>
                    <a:pt x="56513" y="47764"/>
                    <a:pt x="60991" y="52996"/>
                    <a:pt x="63754" y="59153"/>
                  </a:cubicBezTo>
                  <a:lnTo>
                    <a:pt x="63809" y="59277"/>
                  </a:lnTo>
                  <a:moveTo>
                    <a:pt x="4895" y="60113"/>
                  </a:moveTo>
                  <a:cubicBezTo>
                    <a:pt x="10211" y="55852"/>
                    <a:pt x="14456" y="50405"/>
                    <a:pt x="17290" y="44210"/>
                  </a:cubicBezTo>
                  <a:lnTo>
                    <a:pt x="17347" y="44084"/>
                  </a:lnTo>
                  <a:lnTo>
                    <a:pt x="12384" y="40923"/>
                  </a:lnTo>
                  <a:cubicBezTo>
                    <a:pt x="9889" y="47061"/>
                    <a:pt x="5614" y="52310"/>
                    <a:pt x="111" y="55998"/>
                  </a:cubicBezTo>
                  <a:lnTo>
                    <a:pt x="0" y="56071"/>
                  </a:lnTo>
                  <a:lnTo>
                    <a:pt x="4787" y="60199"/>
                  </a:lnTo>
                  <a:moveTo>
                    <a:pt x="46053" y="62805"/>
                  </a:moveTo>
                  <a:cubicBezTo>
                    <a:pt x="51273" y="60961"/>
                    <a:pt x="53212" y="55375"/>
                    <a:pt x="53569" y="49022"/>
                  </a:cubicBezTo>
                  <a:lnTo>
                    <a:pt x="53577" y="48870"/>
                  </a:lnTo>
                  <a:lnTo>
                    <a:pt x="47648" y="47817"/>
                  </a:lnTo>
                  <a:cubicBezTo>
                    <a:pt x="47495" y="52292"/>
                    <a:pt x="47142" y="56201"/>
                    <a:pt x="44223" y="57208"/>
                  </a:cubicBezTo>
                  <a:lnTo>
                    <a:pt x="42730" y="57345"/>
                  </a:lnTo>
                  <a:lnTo>
                    <a:pt x="28289" y="57345"/>
                  </a:lnTo>
                  <a:cubicBezTo>
                    <a:pt x="26961" y="57336"/>
                    <a:pt x="26069" y="56843"/>
                    <a:pt x="25641" y="55931"/>
                  </a:cubicBezTo>
                  <a:lnTo>
                    <a:pt x="25515" y="54745"/>
                  </a:lnTo>
                  <a:lnTo>
                    <a:pt x="25515" y="41801"/>
                  </a:lnTo>
                  <a:lnTo>
                    <a:pt x="19455" y="41801"/>
                  </a:lnTo>
                  <a:lnTo>
                    <a:pt x="19455" y="56557"/>
                  </a:lnTo>
                  <a:cubicBezTo>
                    <a:pt x="19481" y="60434"/>
                    <a:pt x="21212" y="62446"/>
                    <a:pt x="24802" y="62946"/>
                  </a:cubicBezTo>
                  <a:lnTo>
                    <a:pt x="26515" y="63009"/>
                  </a:lnTo>
                  <a:lnTo>
                    <a:pt x="43574" y="63009"/>
                  </a:lnTo>
                </a:path>
              </a:pathLst>
            </a:custGeom>
            <a:solidFill>
              <a:srgbClr val="A02337">
                <a:alpha val="100000"/>
              </a:srgbClr>
            </a:solidFill>
          </p:spPr>
          <p:txBody>
            <a:bodyPr/>
            <a:lstStyle/>
            <a:p>
              <a:endParaRPr lang="zh-CN" altLang="en-US" sz="381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Box57"/>
          <p:cNvSpPr txBox="1"/>
          <p:nvPr/>
        </p:nvSpPr>
        <p:spPr>
          <a:xfrm>
            <a:off x="11480254" y="6584487"/>
            <a:ext cx="500656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dirty="0">
                <a:solidFill>
                  <a:srgbClr val="0066B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376" kern="0" spc="-32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376" kern="0" spc="-32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62ADB3D5-FAB6-7739-BD1D-313E59C6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" y="-1"/>
            <a:ext cx="4091540" cy="1019516"/>
          </a:xfrm>
          <a:prstGeom prst="rect">
            <a:avLst/>
          </a:prstGeom>
        </p:spPr>
      </p:pic>
    </p:spTree>
    <p:extLst>
      <p:ext uri="{E87208A3-2F4C-4246-00B5-E786840353EE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7" name="24C5F468-9473-4E59-95A8-7E21BADD6306"/>
          <p:cNvPicPr>
            <a:picLocks noChangeAspect="1"/>
          </p:cNvPicPr>
          <p:nvPr/>
        </p:nvPicPr>
        <p:blipFill>
          <a:blip r:embed="rId2" cstate="print">
            <a:extLst>
              <a:ext uri="{7167E918-6140-47C3-72B4-30C9BC0381CF}"/>
            </a:extLst>
          </a:blip>
          <a:srcRect/>
          <a:stretch>
            <a:fillRect/>
          </a:stretch>
        </p:blipFill>
        <p:spPr>
          <a:xfrm>
            <a:off x="27628" y="26882"/>
            <a:ext cx="80643" cy="89602"/>
          </a:xfrm>
          <a:prstGeom prst="rect">
            <a:avLst/>
          </a:prstGeom>
        </p:spPr>
      </p:pic>
      <p:sp>
        <p:nvSpPr>
          <p:cNvPr id="2808" name="VectorPath 2808"/>
          <p:cNvSpPr/>
          <p:nvPr/>
        </p:nvSpPr>
        <p:spPr>
          <a:xfrm>
            <a:off x="748" y="0"/>
            <a:ext cx="12191851" cy="669335"/>
          </a:xfrm>
          <a:custGeom>
            <a:avLst/>
            <a:gdLst/>
            <a:ahLst/>
            <a:cxnLst/>
            <a:rect l="l" t="t" r="r" b="b"/>
            <a:pathLst>
              <a:path w="5759996" h="316078">
                <a:moveTo>
                  <a:pt x="0" y="316078"/>
                </a:moveTo>
                <a:lnTo>
                  <a:pt x="5759996" y="316078"/>
                </a:lnTo>
                <a:lnTo>
                  <a:pt x="5759996" y="-241"/>
                </a:lnTo>
                <a:lnTo>
                  <a:pt x="0" y="-241"/>
                </a:lnTo>
                <a:lnTo>
                  <a:pt x="0" y="316078"/>
                </a:lnTo>
              </a:path>
            </a:pathLst>
          </a:custGeom>
          <a:solidFill>
            <a:srgbClr val="0066B3">
              <a:alpha val="100000"/>
            </a:srgbClr>
          </a:solidFill>
        </p:spPr>
        <p:txBody>
          <a:bodyPr/>
          <a:lstStyle/>
          <a:p>
            <a:endParaRPr lang="zh-CN" altLang="en-US" sz="3810">
              <a:latin typeface="+mj-lt"/>
            </a:endParaRPr>
          </a:p>
        </p:txBody>
      </p:sp>
      <p:pic>
        <p:nvPicPr>
          <p:cNvPr id="2809" name="C4BC9445-09B4-4D79-F24E-3692ACC12498"/>
          <p:cNvPicPr>
            <a:picLocks noChangeAspect="1"/>
          </p:cNvPicPr>
          <p:nvPr/>
        </p:nvPicPr>
        <p:blipFill>
          <a:blip r:embed="rId3" cstate="print">
            <a:extLst>
              <a:ext uri="{7B845A20-69A6-4F1A-AD31-EE94B202189E}"/>
            </a:extLst>
          </a:blip>
          <a:srcRect/>
          <a:stretch>
            <a:fillRect/>
          </a:stretch>
        </p:blipFill>
        <p:spPr>
          <a:xfrm>
            <a:off x="11047472" y="200263"/>
            <a:ext cx="412174" cy="403214"/>
          </a:xfrm>
          <a:prstGeom prst="rect">
            <a:avLst/>
          </a:prstGeom>
        </p:spPr>
      </p:pic>
      <p:sp>
        <p:nvSpPr>
          <p:cNvPr id="2810" name="TextBox2810"/>
          <p:cNvSpPr txBox="1"/>
          <p:nvPr/>
        </p:nvSpPr>
        <p:spPr>
          <a:xfrm>
            <a:off x="762823" y="150534"/>
            <a:ext cx="1441489" cy="34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9603"/>
              </a:lnSpc>
            </a:pPr>
            <a:r>
              <a:rPr lang="en-US" altLang="zh-CN" sz="2222" b="1" kern="0" spc="-32" dirty="0">
                <a:solidFill>
                  <a:srgbClr val="FFFFFF"/>
                </a:solidFill>
                <a:latin typeface="+mj-lt"/>
                <a:ea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2811" name="TextBox2811"/>
          <p:cNvSpPr txBox="1"/>
          <p:nvPr/>
        </p:nvSpPr>
        <p:spPr>
          <a:xfrm>
            <a:off x="1114961" y="1776913"/>
            <a:ext cx="7984983" cy="1669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zh-CN" sz="3810" b="1" kern="0" spc="-32" dirty="0">
                <a:solidFill>
                  <a:schemeClr val="accent1"/>
                </a:solidFill>
                <a:latin typeface="+mj-lt"/>
                <a:ea typeface="Arial" pitchFamily="34" charset="0"/>
                <a:cs typeface="Arial" pitchFamily="34" charset="0"/>
              </a:rPr>
              <a:t>Thank you for your attention </a:t>
            </a:r>
          </a:p>
          <a:p>
            <a:pPr eaLnBrk="0">
              <a:lnSpc>
                <a:spcPct val="150000"/>
              </a:lnSpc>
            </a:pPr>
            <a:r>
              <a:rPr lang="en-US" altLang="zh-CN" sz="3810" b="1" kern="0" spc="-32" dirty="0">
                <a:solidFill>
                  <a:schemeClr val="accent1"/>
                </a:solidFill>
                <a:latin typeface="+mj-lt"/>
                <a:ea typeface="Arial" pitchFamily="34" charset="0"/>
                <a:cs typeface="Arial" pitchFamily="34" charset="0"/>
              </a:rPr>
              <a:t>Let’s Q&amp;A!</a:t>
            </a:r>
            <a:endParaRPr lang="en-US" altLang="zh-CN" sz="2540" kern="0" dirty="0">
              <a:solidFill>
                <a:schemeClr val="accent1"/>
              </a:solidFill>
              <a:latin typeface="+mj-lt"/>
              <a:ea typeface="Arial" pitchFamily="34" charset="0"/>
              <a:cs typeface="Arial" pitchFamily="34" charset="0"/>
            </a:endParaRPr>
          </a:p>
        </p:txBody>
      </p:sp>
      <p:sp>
        <p:nvSpPr>
          <p:cNvPr id="2" name="TextBox50">
            <a:extLst>
              <a:ext uri="{FF2B5EF4-FFF2-40B4-BE49-F238E27FC236}">
                <a16:creationId xmlns:a16="http://schemas.microsoft.com/office/drawing/2014/main" id="{18EA107F-B3EF-B368-8689-756879847BF1}"/>
              </a:ext>
            </a:extLst>
          </p:cNvPr>
          <p:cNvSpPr txBox="1"/>
          <p:nvPr/>
        </p:nvSpPr>
        <p:spPr>
          <a:xfrm>
            <a:off x="762823" y="4536578"/>
            <a:ext cx="9952668" cy="1302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693" b="1" kern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Dr. Weisong Wen, Assistant Professor</a:t>
            </a:r>
          </a:p>
          <a:p>
            <a:pPr eaLnBrk="0"/>
            <a:endParaRPr lang="en-US" altLang="zh-CN" sz="1693" b="1" kern="0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0"/>
            <a:r>
              <a:rPr lang="en-US" altLang="zh-CN" sz="1693" b="1" kern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Trustworthy AI and Autonomous Systems Laboratory (TAS Lab)</a:t>
            </a:r>
          </a:p>
          <a:p>
            <a:pPr eaLnBrk="0"/>
            <a:r>
              <a:rPr lang="en-US" altLang="zh-CN" sz="1693" b="1" kern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Hong Kong Polytechnic University </a:t>
            </a:r>
            <a:br>
              <a:rPr lang="en-US" altLang="zh-CN" sz="1693" b="1" kern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693" b="1" kern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Nov. 3, 2025 </a:t>
            </a:r>
          </a:p>
        </p:txBody>
      </p:sp>
      <p:sp>
        <p:nvSpPr>
          <p:cNvPr id="3" name="TextBox325">
            <a:extLst>
              <a:ext uri="{FF2B5EF4-FFF2-40B4-BE49-F238E27FC236}">
                <a16:creationId xmlns:a16="http://schemas.microsoft.com/office/drawing/2014/main" id="{3D17B4CA-0B3A-6580-7855-81BE35BEC52D}"/>
              </a:ext>
            </a:extLst>
          </p:cNvPr>
          <p:cNvSpPr txBox="1"/>
          <p:nvPr/>
        </p:nvSpPr>
        <p:spPr>
          <a:xfrm>
            <a:off x="11587777" y="6584486"/>
            <a:ext cx="604223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</a:p>
        </p:txBody>
      </p:sp>
    </p:spTree>
    <p:extLst>
      <p:ext uri="{C7E515E4-BBE6-4994-9376-F034C0780B32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FE848642-AC02-4715-2E68-F49F8BC5E106"/>
          <p:cNvPicPr>
            <a:picLocks noChangeAspect="1"/>
          </p:cNvPicPr>
          <p:nvPr/>
        </p:nvPicPr>
        <p:blipFill>
          <a:blip r:embed="rId4" cstate="print">
            <a:extLst>
              <a:ext uri="{79BF5A2D-E92D-465F-6902-512E273DAB0B}"/>
            </a:extLst>
          </a:blip>
          <a:srcRect/>
          <a:stretch>
            <a:fillRect/>
          </a:stretch>
        </p:blipFill>
        <p:spPr>
          <a:xfrm>
            <a:off x="27628" y="26882"/>
            <a:ext cx="80643" cy="89602"/>
          </a:xfrm>
          <a:prstGeom prst="rect">
            <a:avLst/>
          </a:prstGeom>
        </p:spPr>
      </p:pic>
      <p:sp>
        <p:nvSpPr>
          <p:cNvPr id="59" name="VectorPath 59"/>
          <p:cNvSpPr/>
          <p:nvPr/>
        </p:nvSpPr>
        <p:spPr>
          <a:xfrm>
            <a:off x="748" y="0"/>
            <a:ext cx="12191851" cy="669335"/>
          </a:xfrm>
          <a:custGeom>
            <a:avLst/>
            <a:gdLst/>
            <a:ahLst/>
            <a:cxnLst/>
            <a:rect l="l" t="t" r="r" b="b"/>
            <a:pathLst>
              <a:path w="5759996" h="316078">
                <a:moveTo>
                  <a:pt x="0" y="316078"/>
                </a:moveTo>
                <a:lnTo>
                  <a:pt x="5759996" y="316078"/>
                </a:lnTo>
                <a:lnTo>
                  <a:pt x="5759996" y="-241"/>
                </a:lnTo>
                <a:lnTo>
                  <a:pt x="0" y="-241"/>
                </a:lnTo>
                <a:lnTo>
                  <a:pt x="0" y="316078"/>
                </a:lnTo>
              </a:path>
            </a:pathLst>
          </a:custGeom>
          <a:solidFill>
            <a:srgbClr val="0066B3">
              <a:alpha val="100000"/>
            </a:srgbClr>
          </a:solidFill>
        </p:spPr>
        <p:txBody>
          <a:bodyPr/>
          <a:lstStyle/>
          <a:p>
            <a:endParaRPr lang="zh-CN" altLang="en-US" sz="38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490EE2BD-C76C-4279-7B57-423F04A1FC45"/>
          <p:cNvPicPr>
            <a:picLocks noChangeAspect="1"/>
          </p:cNvPicPr>
          <p:nvPr/>
        </p:nvPicPr>
        <p:blipFill>
          <a:blip r:embed="rId5" cstate="print">
            <a:extLst>
              <a:ext uri="{AF2A6BE7-780A-47B7-E46A-902EF9B033C6}"/>
            </a:extLst>
          </a:blip>
          <a:srcRect/>
          <a:stretch>
            <a:fillRect/>
          </a:stretch>
        </p:blipFill>
        <p:spPr>
          <a:xfrm>
            <a:off x="11047472" y="200263"/>
            <a:ext cx="412174" cy="403214"/>
          </a:xfrm>
          <a:prstGeom prst="rect">
            <a:avLst/>
          </a:prstGeom>
        </p:spPr>
      </p:pic>
      <p:sp>
        <p:nvSpPr>
          <p:cNvPr id="61" name="TextBox61"/>
          <p:cNvSpPr txBox="1"/>
          <p:nvPr/>
        </p:nvSpPr>
        <p:spPr>
          <a:xfrm>
            <a:off x="762822" y="150533"/>
            <a:ext cx="7042806" cy="34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9603"/>
              </a:lnSpc>
            </a:pPr>
            <a:r>
              <a:rPr lang="en-US" altLang="zh-CN" sz="2222" b="1" kern="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66" name="TextBox66"/>
          <p:cNvSpPr txBox="1"/>
          <p:nvPr/>
        </p:nvSpPr>
        <p:spPr>
          <a:xfrm>
            <a:off x="11480254" y="6584487"/>
            <a:ext cx="500656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dirty="0">
                <a:solidFill>
                  <a:srgbClr val="0066B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376" kern="0" spc="-32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376" kern="0" spc="-32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" name="TextBox12">
            <a:extLst>
              <a:ext uri="{FF2B5EF4-FFF2-40B4-BE49-F238E27FC236}">
                <a16:creationId xmlns:a16="http://schemas.microsoft.com/office/drawing/2014/main" id="{F5D86DF8-F865-ABF5-52BC-72AA069FEAA9}"/>
              </a:ext>
            </a:extLst>
          </p:cNvPr>
          <p:cNvSpPr txBox="1"/>
          <p:nvPr/>
        </p:nvSpPr>
        <p:spPr>
          <a:xfrm>
            <a:off x="580567" y="821846"/>
            <a:ext cx="6246081" cy="577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97058"/>
              </a:lnSpc>
              <a:spcAft>
                <a:spcPts val="369"/>
              </a:spcAft>
            </a:pPr>
            <a:r>
              <a:rPr lang="en-US" altLang="zh-CN" sz="2000" b="1" kern="0" spc="0" baseline="0" noProof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Core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Learning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Goals</a:t>
            </a:r>
          </a:p>
          <a:p>
            <a:pPr marL="233680" marR="375920" lvl="0" indent="-116948" eaLnBrk="0">
              <a:lnSpc>
                <a:spcPct val="106862"/>
              </a:lnSpc>
              <a:spcAft>
                <a:spcPts val="300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Gain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hands-on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experience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IMU-based</a:t>
            </a:r>
            <a:r>
              <a:rPr lang="en-US" altLang="zh-CN" sz="2000" b="1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pedestrian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positioning</a:t>
            </a:r>
            <a:r>
              <a:rPr lang="en-US" altLang="zh-CN" sz="2000" b="1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33680" marR="0" lvl="0" indent="-116948" eaLnBrk="0">
              <a:lnSpc>
                <a:spcPct val="97058"/>
              </a:lnSpc>
              <a:spcAft>
                <a:spcPts val="370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Learn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smartphone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sensor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techniques</a:t>
            </a:r>
          </a:p>
          <a:p>
            <a:pPr marL="233680" marR="0" lvl="0" indent="-116948" eaLnBrk="0">
              <a:lnSpc>
                <a:spcPct val="106862"/>
              </a:lnSpc>
              <a:spcAft>
                <a:spcPts val="300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Pedestrian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Dead-Reckoning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(PDR)</a:t>
            </a:r>
            <a:r>
              <a:rPr lang="en-US" altLang="zh-CN" sz="2000" b="1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algorithms</a:t>
            </a:r>
            <a:r>
              <a:rPr lang="en-US" altLang="zh-CN" sz="200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33680" marR="347345" lvl="0" indent="-116948" eaLnBrk="0">
              <a:lnSpc>
                <a:spcPct val="106862"/>
              </a:lnSpc>
              <a:spcAft>
                <a:spcPts val="300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Master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adaptive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detection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robust</a:t>
            </a:r>
            <a:r>
              <a:rPr lang="en-US" altLang="zh-CN" sz="200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vigation</a:t>
            </a:r>
            <a:r>
              <a:rPr lang="en-US" altLang="zh-CN" sz="200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33680" marR="15240" lvl="0" indent="-116948" eaLnBrk="0">
              <a:lnSpc>
                <a:spcPct val="103431"/>
              </a:lnSpc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Understand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tuning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effects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positioning</a:t>
            </a:r>
            <a:r>
              <a:rPr lang="en-US" altLang="zh-CN" sz="200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accuracy</a:t>
            </a:r>
            <a:r>
              <a:rPr lang="en-US" altLang="zh-CN" sz="2000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0" marR="0" indent="0" eaLnBrk="0">
              <a:lnSpc>
                <a:spcPct val="74583"/>
              </a:lnSpc>
            </a:pPr>
            <a:endParaRPr lang="en-US" altLang="zh-CN" sz="28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74583"/>
              </a:lnSpc>
            </a:pPr>
            <a:endParaRPr lang="en-US" altLang="zh-CN" sz="2800" kern="0" spc="0" baseline="0" noProof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indent="0" eaLnBrk="0">
              <a:lnSpc>
                <a:spcPct val="97058"/>
              </a:lnSpc>
              <a:spcAft>
                <a:spcPts val="369"/>
              </a:spcAft>
            </a:pPr>
            <a:r>
              <a:rPr lang="en-US" altLang="zh-CN" sz="2000" b="1" kern="0" spc="0" baseline="0" noProof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Key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Focus</a:t>
            </a:r>
            <a:r>
              <a:rPr lang="en-US" altLang="zh-CN" sz="2000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0" baseline="0" noProof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Areas</a:t>
            </a:r>
          </a:p>
          <a:p>
            <a:pPr marL="233680" marR="0" lvl="0" indent="-116948" eaLnBrk="0">
              <a:lnSpc>
                <a:spcPct val="97058"/>
              </a:lnSpc>
              <a:spcAft>
                <a:spcPts val="370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Step-based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navigation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principles</a:t>
            </a:r>
          </a:p>
          <a:p>
            <a:pPr marL="233680" marR="0" lvl="0" indent="-116948" eaLnBrk="0">
              <a:lnSpc>
                <a:spcPct val="97058"/>
              </a:lnSpc>
              <a:spcAft>
                <a:spcPts val="370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Dynamic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threshold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adaptation</a:t>
            </a:r>
          </a:p>
          <a:p>
            <a:pPr marL="233680" marR="0" lvl="0" indent="-116948" eaLnBrk="0">
              <a:lnSpc>
                <a:spcPct val="96568"/>
              </a:lnSpc>
              <a:spcAft>
                <a:spcPts val="364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Sensor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fusion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heading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estimation</a:t>
            </a:r>
          </a:p>
          <a:p>
            <a:pPr marL="233680" marR="0" lvl="0" indent="-116948" eaLnBrk="0">
              <a:lnSpc>
                <a:spcPct val="100000"/>
              </a:lnSpc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Real-world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positioning</a:t>
            </a:r>
            <a:r>
              <a:rPr lang="en-US" altLang="zh-CN" sz="2000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challenges</a:t>
            </a:r>
          </a:p>
        </p:txBody>
      </p:sp>
      <p:sp>
        <p:nvSpPr>
          <p:cNvPr id="5" name="VectorPath 13">
            <a:extLst>
              <a:ext uri="{FF2B5EF4-FFF2-40B4-BE49-F238E27FC236}">
                <a16:creationId xmlns:a16="http://schemas.microsoft.com/office/drawing/2014/main" id="{ECF55BE3-2831-7888-2B22-58DEE966D390}"/>
              </a:ext>
            </a:extLst>
          </p:cNvPr>
          <p:cNvSpPr/>
          <p:nvPr/>
        </p:nvSpPr>
        <p:spPr>
          <a:xfrm>
            <a:off x="7519440" y="5808023"/>
            <a:ext cx="3940206" cy="849714"/>
          </a:xfrm>
          <a:custGeom>
            <a:avLst/>
            <a:gdLst/>
            <a:ahLst/>
            <a:cxnLst/>
            <a:rect l="l" t="t" r="r" b="b"/>
            <a:pathLst>
              <a:path w="1825382" h="393485">
                <a:moveTo>
                  <a:pt x="0" y="393637"/>
                </a:moveTo>
                <a:lnTo>
                  <a:pt x="1825472" y="393637"/>
                </a:lnTo>
                <a:lnTo>
                  <a:pt x="1825472" y="0"/>
                </a:lnTo>
                <a:lnTo>
                  <a:pt x="0" y="0"/>
                </a:lnTo>
                <a:lnTo>
                  <a:pt x="0" y="393637"/>
                </a:lnTo>
              </a:path>
            </a:pathLst>
          </a:custGeom>
          <a:solidFill>
            <a:srgbClr val="FFFBD6">
              <a:alpha val="100000"/>
            </a:srgbClr>
          </a:solidFill>
        </p:spPr>
        <p:txBody>
          <a:bodyPr/>
          <a:lstStyle/>
          <a:p>
            <a:endParaRPr lang="zh-CN" altLang="en-US" sz="5400"/>
          </a:p>
        </p:txBody>
      </p:sp>
      <p:sp>
        <p:nvSpPr>
          <p:cNvPr id="7" name="TextBox15">
            <a:extLst>
              <a:ext uri="{FF2B5EF4-FFF2-40B4-BE49-F238E27FC236}">
                <a16:creationId xmlns:a16="http://schemas.microsoft.com/office/drawing/2014/main" id="{A17D6F65-2044-DB3B-9CF2-84590466EC49}"/>
              </a:ext>
            </a:extLst>
          </p:cNvPr>
          <p:cNvSpPr txBox="1"/>
          <p:nvPr/>
        </p:nvSpPr>
        <p:spPr>
          <a:xfrm>
            <a:off x="7619999" y="5969967"/>
            <a:ext cx="3739087" cy="554638"/>
          </a:xfrm>
          <a:prstGeom prst="rect">
            <a:avLst/>
          </a:prstGeom>
          <a:noFill/>
        </p:spPr>
        <p:txBody>
          <a:bodyPr wrap="square" lIns="0" tIns="635" rIns="0" bIns="0" rtlCol="0">
            <a:spAutoFit/>
          </a:bodyPr>
          <a:lstStyle/>
          <a:p>
            <a:pPr marR="35560" eaLnBrk="0"/>
            <a:r>
              <a:rPr lang="en-US" altLang="zh-CN" b="1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Goal:</a:t>
            </a:r>
            <a:r>
              <a:rPr lang="en-US" altLang="zh-CN" b="1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Accurate</a:t>
            </a:r>
            <a:r>
              <a:rPr lang="en-US" altLang="zh-CN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trajectory</a:t>
            </a:r>
            <a:r>
              <a:rPr lang="en-US" altLang="zh-CN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kern="0" spc="-15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estimation</a:t>
            </a:r>
            <a:r>
              <a:rPr lang="en-US" altLang="zh-CN" kern="0" spc="0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R="0" eaLnBrk="0"/>
            <a:r>
              <a:rPr lang="en-US" altLang="zh-CN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using</a:t>
            </a:r>
            <a:r>
              <a:rPr lang="en-US" altLang="zh-CN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smartphone</a:t>
            </a:r>
            <a:r>
              <a:rPr lang="en-US" altLang="zh-CN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IMU</a:t>
            </a:r>
            <a:r>
              <a:rPr lang="en-US" altLang="zh-CN" kern="0" spc="-15" baseline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kern="0" spc="0" baseline="0" noProof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</a:p>
        </p:txBody>
      </p:sp>
      <p:pic>
        <p:nvPicPr>
          <p:cNvPr id="14" name="图形 13">
            <a:extLst>
              <a:ext uri="{FF2B5EF4-FFF2-40B4-BE49-F238E27FC236}">
                <a16:creationId xmlns:a16="http://schemas.microsoft.com/office/drawing/2014/main" id="{C4F0E644-6CE7-0E4B-FBE4-EE5F2A1E93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9671" y="831279"/>
            <a:ext cx="1879020" cy="23109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F0B218-6361-EE35-7295-1AFFFF718417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251" b="84141" l="0" r="39056">
                        <a14:foregroundMark x1="3863" y1="51982" x2="2361" y2="57709"/>
                        <a14:foregroundMark x1="644" y1="53744" x2="0" y2="58150"/>
                        <a14:foregroundMark x1="15665" y1="77533" x2="21245" y2="78855"/>
                        <a14:foregroundMark x1="19099" y1="79295" x2="20172" y2="84141"/>
                        <a14:foregroundMark x1="12446" y1="74449" x2="19528" y2="82819"/>
                        <a14:foregroundMark x1="34764" y1="35683" x2="37554" y2="27313"/>
                        <a14:foregroundMark x1="36052" y1="41410" x2="37124" y2="41850"/>
                        <a14:foregroundMark x1="37124" y1="41410" x2="38412" y2="41850"/>
                        <a14:foregroundMark x1="37554" y1="30837" x2="37768" y2="29515"/>
                        <a14:foregroundMark x1="36052" y1="33480" x2="39056" y2="27753"/>
                        <a14:foregroundMark x1="31760" y1="18502" x2="38412" y2="27313"/>
                        <a14:foregroundMark x1="27682" y1="15419" x2="26395" y2="14097"/>
                        <a14:foregroundMark x1="28755" y1="16740" x2="26824" y2="92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2" t="9330" r="59883" b="13061"/>
          <a:stretch>
            <a:fillRect/>
          </a:stretch>
        </p:blipFill>
        <p:spPr>
          <a:xfrm flipH="1">
            <a:off x="8373344" y="3634711"/>
            <a:ext cx="2045275" cy="19265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A0E397-7407-560C-C9AB-CE58EB1D21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457493">
            <a:off x="8795352" y="4132217"/>
            <a:ext cx="685848" cy="68584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2414FCC-B430-1ACD-9706-22783CABEEFC}"/>
              </a:ext>
            </a:extLst>
          </p:cNvPr>
          <p:cNvCxnSpPr/>
          <p:nvPr/>
        </p:nvCxnSpPr>
        <p:spPr>
          <a:xfrm flipV="1">
            <a:off x="9140316" y="3906981"/>
            <a:ext cx="698451" cy="56815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85B1DD8-ED00-379A-6C02-65F5F5CA02EF}"/>
              </a:ext>
            </a:extLst>
          </p:cNvPr>
          <p:cNvCxnSpPr>
            <a:cxnSpLocks/>
          </p:cNvCxnSpPr>
          <p:nvPr/>
        </p:nvCxnSpPr>
        <p:spPr>
          <a:xfrm flipH="1" flipV="1">
            <a:off x="8659671" y="3773849"/>
            <a:ext cx="478605" cy="70129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EAC3AA-D8C0-EA66-30F1-8E3B26425CC3}"/>
              </a:ext>
            </a:extLst>
          </p:cNvPr>
          <p:cNvCxnSpPr>
            <a:cxnSpLocks/>
          </p:cNvCxnSpPr>
          <p:nvPr/>
        </p:nvCxnSpPr>
        <p:spPr>
          <a:xfrm flipH="1">
            <a:off x="9026525" y="4475140"/>
            <a:ext cx="111751" cy="26863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FB895AB6-6716-44E5-3D3C-209B6EF8978F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VectorPath 23"/>
          <p:cNvSpPr/>
          <p:nvPr/>
        </p:nvSpPr>
        <p:spPr>
          <a:xfrm>
            <a:off x="748" y="0"/>
            <a:ext cx="12191851" cy="669335"/>
          </a:xfrm>
          <a:custGeom>
            <a:avLst/>
            <a:gdLst/>
            <a:ahLst/>
            <a:cxnLst/>
            <a:rect l="l" t="t" r="r" b="b"/>
            <a:pathLst>
              <a:path w="5759996" h="316078">
                <a:moveTo>
                  <a:pt x="0" y="316078"/>
                </a:moveTo>
                <a:lnTo>
                  <a:pt x="5759996" y="316078"/>
                </a:lnTo>
                <a:lnTo>
                  <a:pt x="5759996" y="-241"/>
                </a:lnTo>
                <a:lnTo>
                  <a:pt x="0" y="-241"/>
                </a:lnTo>
                <a:lnTo>
                  <a:pt x="0" y="316078"/>
                </a:lnTo>
              </a:path>
            </a:pathLst>
          </a:custGeom>
          <a:solidFill>
            <a:srgbClr val="0066B3">
              <a:alpha val="100000"/>
            </a:srgbClr>
          </a:solidFill>
        </p:spPr>
        <p:txBody>
          <a:bodyPr/>
          <a:lstStyle/>
          <a:p>
            <a:endParaRPr lang="zh-CN" altLang="en-US" sz="3810"/>
          </a:p>
        </p:txBody>
      </p:sp>
      <p:sp>
        <p:nvSpPr>
          <p:cNvPr id="24" name="TextBox24"/>
          <p:cNvSpPr txBox="1"/>
          <p:nvPr/>
        </p:nvSpPr>
        <p:spPr>
          <a:xfrm>
            <a:off x="762821" y="150534"/>
            <a:ext cx="8427175" cy="34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9603"/>
              </a:lnSpc>
            </a:pP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Pedestrian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Dead-Reckoning: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Fundamentals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Challenges</a:t>
            </a:r>
          </a:p>
        </p:txBody>
      </p:sp>
      <p:sp>
        <p:nvSpPr>
          <p:cNvPr id="31" name="TextBox31"/>
          <p:cNvSpPr txBox="1"/>
          <p:nvPr/>
        </p:nvSpPr>
        <p:spPr>
          <a:xfrm>
            <a:off x="508796" y="1138408"/>
            <a:ext cx="4902411" cy="5151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7058"/>
              </a:lnSpc>
              <a:spcAft>
                <a:spcPts val="781"/>
              </a:spcAft>
            </a:pP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PDR?</a:t>
            </a:r>
          </a:p>
          <a:p>
            <a:pPr marL="285750" indent="-285750" eaLnBrk="0">
              <a:lnSpc>
                <a:spcPct val="97549"/>
              </a:lnSpc>
              <a:spcBef>
                <a:spcPts val="600"/>
              </a:spcBef>
              <a:spcAft>
                <a:spcPts val="600"/>
              </a:spcAft>
              <a:buClr>
                <a:srgbClr val="005A9C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Step-based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navigation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technique</a:t>
            </a:r>
          </a:p>
          <a:p>
            <a:pPr marL="285750" indent="-285750" eaLnBrk="0">
              <a:lnSpc>
                <a:spcPct val="97058"/>
              </a:lnSpc>
              <a:spcBef>
                <a:spcPts val="600"/>
              </a:spcBef>
              <a:spcAft>
                <a:spcPts val="600"/>
              </a:spcAft>
              <a:buClr>
                <a:srgbClr val="005A9C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Estimates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position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tracking:</a:t>
            </a:r>
          </a:p>
          <a:p>
            <a:pPr marL="501750" marR="321226" indent="-285750" eaLnBrk="0">
              <a:buFont typeface="Wingdings" panose="05000000000000000000" pitchFamily="2" charset="2"/>
              <a:buChar char="ü"/>
            </a:pPr>
            <a:r>
              <a:rPr lang="en-US" altLang="zh-CN" sz="1587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1587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detection</a:t>
            </a:r>
            <a:r>
              <a:rPr lang="en-US" altLang="zh-CN" sz="1587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: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when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steps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occur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501750" marR="321226" indent="-285750" eaLnBrk="0">
              <a:buFont typeface="Wingdings" panose="05000000000000000000" pitchFamily="2" charset="2"/>
              <a:buChar char="ü"/>
            </a:pPr>
            <a:r>
              <a:rPr lang="en-US" altLang="zh-CN" sz="1587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1587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</a:t>
            </a:r>
            <a:r>
              <a:rPr lang="en-US" altLang="zh-CN" sz="1587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: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distance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501750" marR="321226" indent="-285750" eaLnBrk="0">
              <a:buFont typeface="Wingdings" panose="05000000000000000000" pitchFamily="2" charset="2"/>
              <a:buChar char="ü"/>
            </a:pPr>
            <a:r>
              <a:rPr lang="en-US" altLang="zh-CN" sz="1587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Heading</a:t>
            </a:r>
            <a:r>
              <a:rPr lang="en-US" altLang="zh-CN" sz="1587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: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direction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movement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85750" indent="-285750" eaLnBrk="0">
              <a:lnSpc>
                <a:spcPct val="97058"/>
              </a:lnSpc>
              <a:spcBef>
                <a:spcPts val="600"/>
              </a:spcBef>
              <a:spcAft>
                <a:spcPts val="600"/>
              </a:spcAft>
              <a:buClr>
                <a:srgbClr val="005A9C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Uses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IMU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sensors:</a:t>
            </a:r>
          </a:p>
          <a:p>
            <a:pPr marL="501750" marR="392460" indent="-285750" eaLnBrk="0">
              <a:buFont typeface="Wingdings" panose="05000000000000000000" pitchFamily="2" charset="2"/>
              <a:buChar char="ü"/>
            </a:pPr>
            <a:r>
              <a:rPr lang="en-US" altLang="zh-CN" sz="1587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Accelerometer: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Motion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detection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501750" marR="392460" indent="-285750" eaLnBrk="0">
              <a:buFont typeface="Wingdings" panose="05000000000000000000" pitchFamily="2" charset="2"/>
              <a:buChar char="ü"/>
            </a:pPr>
            <a:r>
              <a:rPr lang="en-US" altLang="zh-CN" sz="1587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Gyroscope: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Orientation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tracking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eaLnBrk="0">
              <a:lnSpc>
                <a:spcPct val="103750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eaLnBrk="0">
              <a:lnSpc>
                <a:spcPct val="97058"/>
              </a:lnSpc>
              <a:spcAft>
                <a:spcPts val="783"/>
              </a:spcAft>
            </a:pP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Key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Advantages</a:t>
            </a:r>
          </a:p>
          <a:p>
            <a:pPr marL="494607" indent="-247532" eaLnBrk="0">
              <a:lnSpc>
                <a:spcPct val="97058"/>
              </a:lnSpc>
              <a:spcAft>
                <a:spcPts val="783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robust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than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continuous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integration</a:t>
            </a:r>
          </a:p>
          <a:p>
            <a:pPr marL="494607" indent="-247532" eaLnBrk="0">
              <a:lnSpc>
                <a:spcPct val="97058"/>
              </a:lnSpc>
              <a:spcAft>
                <a:spcPts val="783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Discrete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event-driven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approach</a:t>
            </a:r>
          </a:p>
          <a:p>
            <a:pPr marL="494607" marR="534928" indent="-247532" eaLnBrk="0">
              <a:lnSpc>
                <a:spcPct val="103431"/>
              </a:lnSpc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Better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suited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low-quality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mobile</a:t>
            </a:r>
            <a:r>
              <a:rPr lang="en-US" altLang="zh-CN" sz="1799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spc="-32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sensors</a:t>
            </a:r>
            <a:r>
              <a:rPr lang="en-US" altLang="zh-CN" sz="1799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494607" marR="534928" indent="-247532" eaLnBrk="0">
              <a:lnSpc>
                <a:spcPct val="103431"/>
              </a:lnSpc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infrastructure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requirements</a:t>
            </a:r>
          </a:p>
        </p:txBody>
      </p:sp>
      <p:sp>
        <p:nvSpPr>
          <p:cNvPr id="40" name="TextBox40"/>
          <p:cNvSpPr txBox="1"/>
          <p:nvPr/>
        </p:nvSpPr>
        <p:spPr>
          <a:xfrm>
            <a:off x="11587777" y="6584486"/>
            <a:ext cx="528023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spc="-32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  <a:endParaRPr lang="en-US" altLang="zh-CN" sz="1376" kern="0" dirty="0">
              <a:solidFill>
                <a:srgbClr val="0066B3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2" name="490EE2BD-C76C-4279-7B57-423F04A1FC45">
            <a:extLst>
              <a:ext uri="{FF2B5EF4-FFF2-40B4-BE49-F238E27FC236}">
                <a16:creationId xmlns:a16="http://schemas.microsoft.com/office/drawing/2014/main" id="{E2871E22-152C-C805-347D-2C77BFB4C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AF2A6BE7-780A-47B7-E46A-902EF9B033C6}"/>
            </a:extLst>
          </a:blip>
          <a:srcRect/>
          <a:stretch>
            <a:fillRect/>
          </a:stretch>
        </p:blipFill>
        <p:spPr>
          <a:xfrm>
            <a:off x="11047472" y="200263"/>
            <a:ext cx="412174" cy="403214"/>
          </a:xfrm>
          <a:prstGeom prst="rect">
            <a:avLst/>
          </a:prstGeom>
        </p:spPr>
      </p:pic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AA1D72F-0A3D-B0AA-8512-37CA2D1E2CFD}"/>
              </a:ext>
            </a:extLst>
          </p:cNvPr>
          <p:cNvGrpSpPr/>
          <p:nvPr/>
        </p:nvGrpSpPr>
        <p:grpSpPr>
          <a:xfrm>
            <a:off x="5411207" y="1237672"/>
            <a:ext cx="6505784" cy="2721635"/>
            <a:chOff x="4582093" y="1001055"/>
            <a:chExt cx="7049315" cy="29490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BFF9CEC-87F9-533E-AA1B-242595ACF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2093" y="2207845"/>
              <a:ext cx="815076" cy="174222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268B268-3A38-1D45-538D-001C796E8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93240" y="1800867"/>
              <a:ext cx="815076" cy="174222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BFDAE44-AAE8-2A1D-03A2-876ED5708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81053" y="1001055"/>
              <a:ext cx="815076" cy="174222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283D43F-734E-F180-0853-A8050E9B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34572" y="1138686"/>
              <a:ext cx="815076" cy="1742226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FC0D4D8-004A-20A5-01B1-12B89CB044D5}"/>
                </a:ext>
              </a:extLst>
            </p:cNvPr>
            <p:cNvGrpSpPr/>
            <p:nvPr/>
          </p:nvGrpSpPr>
          <p:grpSpPr>
            <a:xfrm>
              <a:off x="5155037" y="3576721"/>
              <a:ext cx="209964" cy="241469"/>
              <a:chOff x="2873208" y="4788626"/>
              <a:chExt cx="238351" cy="268799"/>
            </a:xfrm>
          </p:grpSpPr>
          <p:sp>
            <p:nvSpPr>
              <p:cNvPr id="136" name="弧形 135">
                <a:extLst>
                  <a:ext uri="{FF2B5EF4-FFF2-40B4-BE49-F238E27FC236}">
                    <a16:creationId xmlns:a16="http://schemas.microsoft.com/office/drawing/2014/main" id="{467782AE-B190-E236-54B3-30212FED4D31}"/>
                  </a:ext>
                </a:extLst>
              </p:cNvPr>
              <p:cNvSpPr/>
              <p:nvPr/>
            </p:nvSpPr>
            <p:spPr>
              <a:xfrm flipH="1">
                <a:off x="2907627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CC064CF-D7F0-63E6-D3B2-749A9925F755}"/>
                  </a:ext>
                </a:extLst>
              </p:cNvPr>
              <p:cNvSpPr/>
              <p:nvPr/>
            </p:nvSpPr>
            <p:spPr>
              <a:xfrm>
                <a:off x="2873208" y="4849354"/>
                <a:ext cx="238351" cy="73672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弧形 137">
                <a:extLst>
                  <a:ext uri="{FF2B5EF4-FFF2-40B4-BE49-F238E27FC236}">
                    <a16:creationId xmlns:a16="http://schemas.microsoft.com/office/drawing/2014/main" id="{F135CBA1-28B3-8A93-7029-40416EA5C4D3}"/>
                  </a:ext>
                </a:extLst>
              </p:cNvPr>
              <p:cNvSpPr/>
              <p:nvPr/>
            </p:nvSpPr>
            <p:spPr>
              <a:xfrm>
                <a:off x="2873208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0C6DE7E-2E3C-35B5-A28A-2FF936DE430B}"/>
                </a:ext>
              </a:extLst>
            </p:cNvPr>
            <p:cNvGrpSpPr/>
            <p:nvPr/>
          </p:nvGrpSpPr>
          <p:grpSpPr>
            <a:xfrm>
              <a:off x="6759551" y="3176163"/>
              <a:ext cx="209964" cy="241469"/>
              <a:chOff x="2873208" y="4788626"/>
              <a:chExt cx="238351" cy="268799"/>
            </a:xfrm>
          </p:grpSpPr>
          <p:sp>
            <p:nvSpPr>
              <p:cNvPr id="133" name="弧形 132">
                <a:extLst>
                  <a:ext uri="{FF2B5EF4-FFF2-40B4-BE49-F238E27FC236}">
                    <a16:creationId xmlns:a16="http://schemas.microsoft.com/office/drawing/2014/main" id="{8F8A63A0-02D9-5086-E94E-77C094FA1853}"/>
                  </a:ext>
                </a:extLst>
              </p:cNvPr>
              <p:cNvSpPr/>
              <p:nvPr/>
            </p:nvSpPr>
            <p:spPr>
              <a:xfrm flipH="1">
                <a:off x="2907627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49B70C3-228D-7C4E-0EEC-0CF878C51C83}"/>
                  </a:ext>
                </a:extLst>
              </p:cNvPr>
              <p:cNvSpPr/>
              <p:nvPr/>
            </p:nvSpPr>
            <p:spPr>
              <a:xfrm>
                <a:off x="2873208" y="4849354"/>
                <a:ext cx="238351" cy="73672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5" name="弧形 134">
                <a:extLst>
                  <a:ext uri="{FF2B5EF4-FFF2-40B4-BE49-F238E27FC236}">
                    <a16:creationId xmlns:a16="http://schemas.microsoft.com/office/drawing/2014/main" id="{87BC4F23-3FBB-3524-2E3F-107CB7F3A336}"/>
                  </a:ext>
                </a:extLst>
              </p:cNvPr>
              <p:cNvSpPr/>
              <p:nvPr/>
            </p:nvSpPr>
            <p:spPr>
              <a:xfrm>
                <a:off x="2873208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E56E07F-2FF3-190A-1CBE-BC9666B5FB66}"/>
                </a:ext>
              </a:extLst>
            </p:cNvPr>
            <p:cNvGrpSpPr/>
            <p:nvPr/>
          </p:nvGrpSpPr>
          <p:grpSpPr>
            <a:xfrm>
              <a:off x="7945209" y="2380155"/>
              <a:ext cx="209964" cy="241469"/>
              <a:chOff x="2873208" y="4788626"/>
              <a:chExt cx="238351" cy="268799"/>
            </a:xfrm>
          </p:grpSpPr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A6144D13-746E-2DE7-CB1E-01659D5D8D4A}"/>
                  </a:ext>
                </a:extLst>
              </p:cNvPr>
              <p:cNvSpPr/>
              <p:nvPr/>
            </p:nvSpPr>
            <p:spPr>
              <a:xfrm flipH="1">
                <a:off x="2907627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53EE7A7B-B817-0179-A10A-F4CC36030467}"/>
                  </a:ext>
                </a:extLst>
              </p:cNvPr>
              <p:cNvSpPr/>
              <p:nvPr/>
            </p:nvSpPr>
            <p:spPr>
              <a:xfrm>
                <a:off x="2873208" y="4849354"/>
                <a:ext cx="238351" cy="73672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弧形 131">
                <a:extLst>
                  <a:ext uri="{FF2B5EF4-FFF2-40B4-BE49-F238E27FC236}">
                    <a16:creationId xmlns:a16="http://schemas.microsoft.com/office/drawing/2014/main" id="{EF6D5CD5-8ACA-C063-89F5-A6B67B4CF13E}"/>
                  </a:ext>
                </a:extLst>
              </p:cNvPr>
              <p:cNvSpPr/>
              <p:nvPr/>
            </p:nvSpPr>
            <p:spPr>
              <a:xfrm>
                <a:off x="2873208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EF7FA89-EAD8-143E-2F45-4CEDDCB1B4B0}"/>
                </a:ext>
              </a:extLst>
            </p:cNvPr>
            <p:cNvGrpSpPr/>
            <p:nvPr/>
          </p:nvGrpSpPr>
          <p:grpSpPr>
            <a:xfrm>
              <a:off x="9621815" y="2520753"/>
              <a:ext cx="209964" cy="241469"/>
              <a:chOff x="2873208" y="4788626"/>
              <a:chExt cx="238351" cy="268799"/>
            </a:xfrm>
          </p:grpSpPr>
          <p:sp>
            <p:nvSpPr>
              <p:cNvPr id="127" name="弧形 126">
                <a:extLst>
                  <a:ext uri="{FF2B5EF4-FFF2-40B4-BE49-F238E27FC236}">
                    <a16:creationId xmlns:a16="http://schemas.microsoft.com/office/drawing/2014/main" id="{D472E79C-851C-64C7-346A-012052D913DB}"/>
                  </a:ext>
                </a:extLst>
              </p:cNvPr>
              <p:cNvSpPr/>
              <p:nvPr/>
            </p:nvSpPr>
            <p:spPr>
              <a:xfrm flipH="1">
                <a:off x="2907627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EAE10D43-AC33-F15E-A476-511A99413051}"/>
                  </a:ext>
                </a:extLst>
              </p:cNvPr>
              <p:cNvSpPr/>
              <p:nvPr/>
            </p:nvSpPr>
            <p:spPr>
              <a:xfrm>
                <a:off x="2873208" y="4849354"/>
                <a:ext cx="238351" cy="73672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D770F262-2533-C2F7-021E-6C62B759A702}"/>
                  </a:ext>
                </a:extLst>
              </p:cNvPr>
              <p:cNvSpPr/>
              <p:nvPr/>
            </p:nvSpPr>
            <p:spPr>
              <a:xfrm>
                <a:off x="2873208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19D8B29-7F49-37C0-D9AF-DCE8C3808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5688" y="1702167"/>
              <a:ext cx="815076" cy="1742226"/>
            </a:xfrm>
            <a:prstGeom prst="rect">
              <a:avLst/>
            </a:prstGeom>
          </p:spPr>
        </p:pic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187E469-DFB0-4FB6-F13A-462E27539445}"/>
                </a:ext>
              </a:extLst>
            </p:cNvPr>
            <p:cNvGrpSpPr/>
            <p:nvPr/>
          </p:nvGrpSpPr>
          <p:grpSpPr>
            <a:xfrm>
              <a:off x="11382930" y="3084234"/>
              <a:ext cx="209964" cy="241469"/>
              <a:chOff x="2873208" y="4788626"/>
              <a:chExt cx="238351" cy="268799"/>
            </a:xfrm>
          </p:grpSpPr>
          <p:sp>
            <p:nvSpPr>
              <p:cNvPr id="112" name="弧形 111">
                <a:extLst>
                  <a:ext uri="{FF2B5EF4-FFF2-40B4-BE49-F238E27FC236}">
                    <a16:creationId xmlns:a16="http://schemas.microsoft.com/office/drawing/2014/main" id="{56B76D63-ACAB-9F30-3C23-F56C0F7DFE86}"/>
                  </a:ext>
                </a:extLst>
              </p:cNvPr>
              <p:cNvSpPr/>
              <p:nvPr/>
            </p:nvSpPr>
            <p:spPr>
              <a:xfrm flipH="1">
                <a:off x="2907627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189F844-F894-5CFA-374A-97679A26F743}"/>
                  </a:ext>
                </a:extLst>
              </p:cNvPr>
              <p:cNvSpPr/>
              <p:nvPr/>
            </p:nvSpPr>
            <p:spPr>
              <a:xfrm>
                <a:off x="2873208" y="4849354"/>
                <a:ext cx="238351" cy="73672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弧形 113">
                <a:extLst>
                  <a:ext uri="{FF2B5EF4-FFF2-40B4-BE49-F238E27FC236}">
                    <a16:creationId xmlns:a16="http://schemas.microsoft.com/office/drawing/2014/main" id="{1528D46E-B242-9711-DF70-F75512748B53}"/>
                  </a:ext>
                </a:extLst>
              </p:cNvPr>
              <p:cNvSpPr/>
              <p:nvPr/>
            </p:nvSpPr>
            <p:spPr>
              <a:xfrm>
                <a:off x="2873208" y="4788626"/>
                <a:ext cx="154095" cy="268799"/>
              </a:xfrm>
              <a:prstGeom prst="arc">
                <a:avLst>
                  <a:gd name="adj1" fmla="val 16200000"/>
                  <a:gd name="adj2" fmla="val 503629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C6220E0-822A-E4A9-3E15-EA4F931D2E26}"/>
                </a:ext>
              </a:extLst>
            </p:cNvPr>
            <p:cNvCxnSpPr>
              <a:cxnSpLocks/>
              <a:stCxn id="137" idx="2"/>
            </p:cNvCxnSpPr>
            <p:nvPr/>
          </p:nvCxnSpPr>
          <p:spPr>
            <a:xfrm flipV="1">
              <a:off x="5260020" y="3296898"/>
              <a:ext cx="1594154" cy="4005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D9708EF-5B64-7387-EAF1-C42AE273A5DD}"/>
                </a:ext>
              </a:extLst>
            </p:cNvPr>
            <p:cNvCxnSpPr>
              <a:cxnSpLocks/>
              <a:stCxn id="134" idx="2"/>
              <a:endCxn id="131" idx="2"/>
            </p:cNvCxnSpPr>
            <p:nvPr/>
          </p:nvCxnSpPr>
          <p:spPr>
            <a:xfrm flipV="1">
              <a:off x="6864534" y="2500890"/>
              <a:ext cx="1185657" cy="79600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02F2E04-2AD0-057F-524B-C337D9BD2328}"/>
                </a:ext>
              </a:extLst>
            </p:cNvPr>
            <p:cNvCxnSpPr>
              <a:cxnSpLocks/>
              <a:stCxn id="131" idx="2"/>
              <a:endCxn id="128" idx="2"/>
            </p:cNvCxnSpPr>
            <p:nvPr/>
          </p:nvCxnSpPr>
          <p:spPr>
            <a:xfrm>
              <a:off x="8050191" y="2500890"/>
              <a:ext cx="1676606" cy="14059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3A8D96E-B892-C4BD-15F8-894EEA2AA4A9}"/>
                </a:ext>
              </a:extLst>
            </p:cNvPr>
            <p:cNvCxnSpPr>
              <a:cxnSpLocks/>
              <a:stCxn id="128" idx="2"/>
              <a:endCxn id="114" idx="1"/>
            </p:cNvCxnSpPr>
            <p:nvPr/>
          </p:nvCxnSpPr>
          <p:spPr>
            <a:xfrm>
              <a:off x="9726797" y="2641488"/>
              <a:ext cx="1724004" cy="563481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1F58687-CD03-AC16-6B36-EE2829B35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603" y="3127503"/>
              <a:ext cx="0" cy="58232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  <a:tailEnd type="triangle"/>
            </a:ln>
            <a:effectLst/>
          </p:spPr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87720B9-77E4-ECE0-086C-0CF5984A02D4}"/>
                </a:ext>
              </a:extLst>
            </p:cNvPr>
            <p:cNvSpPr txBox="1"/>
            <p:nvPr/>
          </p:nvSpPr>
          <p:spPr>
            <a:xfrm>
              <a:off x="5727650" y="3555160"/>
              <a:ext cx="281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6CB6364-6E4C-3F6D-892E-BCA2C8BB6041}"/>
                </a:ext>
              </a:extLst>
            </p:cNvPr>
            <p:cNvSpPr txBox="1"/>
            <p:nvPr/>
          </p:nvSpPr>
          <p:spPr>
            <a:xfrm>
              <a:off x="5124747" y="2852969"/>
              <a:ext cx="281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D2292D5-DE6A-6370-CF29-E1BD49DAEA8E}"/>
                </a:ext>
              </a:extLst>
            </p:cNvPr>
            <p:cNvSpPr txBox="1"/>
            <p:nvPr/>
          </p:nvSpPr>
          <p:spPr>
            <a:xfrm>
              <a:off x="10182066" y="2427419"/>
              <a:ext cx="281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4C5BFCF-3207-5F55-8F0E-63EAE4EF3C01}"/>
                </a:ext>
              </a:extLst>
            </p:cNvPr>
            <p:cNvSpPr txBox="1"/>
            <p:nvPr/>
          </p:nvSpPr>
          <p:spPr>
            <a:xfrm>
              <a:off x="9750774" y="1789596"/>
              <a:ext cx="281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B0D42AAE-452E-AB16-BF8D-26696CAEDF1A}"/>
                </a:ext>
              </a:extLst>
            </p:cNvPr>
            <p:cNvSpPr/>
            <p:nvPr/>
          </p:nvSpPr>
          <p:spPr>
            <a:xfrm>
              <a:off x="5092321" y="3548955"/>
              <a:ext cx="346055" cy="346055"/>
            </a:xfrm>
            <a:prstGeom prst="arc">
              <a:avLst>
                <a:gd name="adj1" fmla="val 16200000"/>
                <a:gd name="adj2" fmla="val 2021953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D6421BC-E0CE-BB2B-E65C-722FFBE2FBA1}"/>
                    </a:ext>
                  </a:extLst>
                </p:cNvPr>
                <p:cNvSpPr txBox="1"/>
                <p:nvPr/>
              </p:nvSpPr>
              <p:spPr>
                <a:xfrm>
                  <a:off x="5231674" y="3317623"/>
                  <a:ext cx="4708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DD6421BC-E0CE-BB2B-E65C-722FFBE2F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674" y="3317623"/>
                  <a:ext cx="47089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07C5B4D-A921-1D82-3355-D5B8517D3D26}"/>
                    </a:ext>
                  </a:extLst>
                </p:cNvPr>
                <p:cNvSpPr txBox="1"/>
                <p:nvPr/>
              </p:nvSpPr>
              <p:spPr>
                <a:xfrm>
                  <a:off x="5810299" y="3154869"/>
                  <a:ext cx="2812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07C5B4D-A921-1D82-3355-D5B8517D3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299" y="3154869"/>
                  <a:ext cx="28120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095" r="-2381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C58038A-95AE-29E7-149D-A3A4FBC381AB}"/>
                </a:ext>
              </a:extLst>
            </p:cNvPr>
            <p:cNvGrpSpPr/>
            <p:nvPr/>
          </p:nvGrpSpPr>
          <p:grpSpPr>
            <a:xfrm>
              <a:off x="6852377" y="2722831"/>
              <a:ext cx="503496" cy="582329"/>
              <a:chOff x="4505325" y="4104445"/>
              <a:chExt cx="707765" cy="818580"/>
            </a:xfrm>
          </p:grpSpPr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13982CDF-A414-4251-61D1-8D25BA5A1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5325" y="4923025"/>
                <a:ext cx="707765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lgDash"/>
                <a:miter lim="800000"/>
                <a:tailEnd type="triangle"/>
              </a:ln>
              <a:effectLst/>
            </p:spPr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77E48898-AAED-E31F-3575-13F6A22367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5325" y="4104445"/>
                <a:ext cx="0" cy="81858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lgDash"/>
                <a:miter lim="800000"/>
                <a:tailEnd type="triangle"/>
              </a:ln>
              <a:effectLst/>
            </p:spPr>
          </p:cxnSp>
        </p:grpSp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6A9103DB-5368-9CBF-61D4-9C6C2A679947}"/>
                </a:ext>
              </a:extLst>
            </p:cNvPr>
            <p:cNvSpPr/>
            <p:nvPr/>
          </p:nvSpPr>
          <p:spPr>
            <a:xfrm>
              <a:off x="6681402" y="3101193"/>
              <a:ext cx="346055" cy="346055"/>
            </a:xfrm>
            <a:prstGeom prst="arc">
              <a:avLst>
                <a:gd name="adj1" fmla="val 16200000"/>
                <a:gd name="adj2" fmla="val 20219530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3A1506BE-2989-E019-2AE6-DAE9F75FB049}"/>
                    </a:ext>
                  </a:extLst>
                </p:cNvPr>
                <p:cNvSpPr txBox="1"/>
                <p:nvPr/>
              </p:nvSpPr>
              <p:spPr>
                <a:xfrm>
                  <a:off x="6862851" y="2766620"/>
                  <a:ext cx="4762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3A1506BE-2989-E019-2AE6-DAE9F75F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851" y="2766620"/>
                  <a:ext cx="476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67D62BE-D9BB-BFBD-EBB3-3104C7C87539}"/>
                    </a:ext>
                  </a:extLst>
                </p:cNvPr>
                <p:cNvSpPr txBox="1"/>
                <p:nvPr/>
              </p:nvSpPr>
              <p:spPr>
                <a:xfrm>
                  <a:off x="7239322" y="2580032"/>
                  <a:ext cx="2812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i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67D62BE-D9BB-BFBD-EBB3-3104C7C87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322" y="2580032"/>
                  <a:ext cx="28120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9535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11FDE768-2C28-A27E-43A6-4D866DAB4483}"/>
                    </a:ext>
                  </a:extLst>
                </p:cNvPr>
                <p:cNvSpPr txBox="1"/>
                <p:nvPr/>
              </p:nvSpPr>
              <p:spPr>
                <a:xfrm>
                  <a:off x="6781106" y="3389561"/>
                  <a:ext cx="281204" cy="400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11FDE768-2C28-A27E-43A6-4D866DAB4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106" y="3389561"/>
                  <a:ext cx="281204" cy="400188"/>
                </a:xfrm>
                <a:prstGeom prst="rect">
                  <a:avLst/>
                </a:prstGeom>
                <a:blipFill>
                  <a:blip r:embed="rId8"/>
                  <a:stretch>
                    <a:fillRect l="-42857" r="-238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1A159D28-98A9-C7A2-57A8-A1D8FA092F55}"/>
                </a:ext>
              </a:extLst>
            </p:cNvPr>
            <p:cNvGrpSpPr/>
            <p:nvPr/>
          </p:nvGrpSpPr>
          <p:grpSpPr>
            <a:xfrm>
              <a:off x="8052796" y="1918561"/>
              <a:ext cx="503496" cy="582329"/>
              <a:chOff x="4505325" y="4104445"/>
              <a:chExt cx="707765" cy="818580"/>
            </a:xfrm>
          </p:grpSpPr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1A1D4DBB-CDB3-6189-6EEA-86886673D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5325" y="4923025"/>
                <a:ext cx="707765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lgDash"/>
                <a:miter lim="800000"/>
                <a:tailEnd type="triangle"/>
              </a:ln>
              <a:effectLst/>
            </p:spPr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F06B861D-A7DB-B232-D0DB-32B642F74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5325" y="4104445"/>
                <a:ext cx="0" cy="81858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lgDash"/>
                <a:miter lim="800000"/>
                <a:tailEnd type="triangle"/>
              </a:ln>
              <a:effectLst/>
            </p:spPr>
          </p:cxnSp>
        </p:grp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B68FC91F-BEFD-786A-0012-152C641D1070}"/>
                </a:ext>
              </a:extLst>
            </p:cNvPr>
            <p:cNvSpPr/>
            <p:nvPr/>
          </p:nvSpPr>
          <p:spPr>
            <a:xfrm>
              <a:off x="7885011" y="2345785"/>
              <a:ext cx="346055" cy="346055"/>
            </a:xfrm>
            <a:prstGeom prst="arc">
              <a:avLst>
                <a:gd name="adj1" fmla="val 16200000"/>
                <a:gd name="adj2" fmla="val 39586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D5E891E-A30D-82B3-CA4E-48B9661FAC4D}"/>
                    </a:ext>
                  </a:extLst>
                </p:cNvPr>
                <p:cNvSpPr txBox="1"/>
                <p:nvPr/>
              </p:nvSpPr>
              <p:spPr>
                <a:xfrm>
                  <a:off x="8082581" y="2089791"/>
                  <a:ext cx="4762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DD5E891E-A30D-82B3-CA4E-48B9661FA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581" y="2089791"/>
                  <a:ext cx="47622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71BAB25-5C41-F1ED-ECC1-E8D70A77DFC2}"/>
                    </a:ext>
                  </a:extLst>
                </p:cNvPr>
                <p:cNvSpPr txBox="1"/>
                <p:nvPr/>
              </p:nvSpPr>
              <p:spPr>
                <a:xfrm>
                  <a:off x="8703231" y="2210268"/>
                  <a:ext cx="2812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i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71BAB25-5C41-F1ED-ECC1-E8D70A77D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231" y="2210268"/>
                  <a:ext cx="28120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0476" r="-2381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93EF21E9-17D4-2CE4-335B-952305CD28F9}"/>
                    </a:ext>
                  </a:extLst>
                </p:cNvPr>
                <p:cNvSpPr txBox="1"/>
                <p:nvPr/>
              </p:nvSpPr>
              <p:spPr>
                <a:xfrm>
                  <a:off x="7981525" y="2585291"/>
                  <a:ext cx="281204" cy="400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93EF21E9-17D4-2CE4-335B-952305CD2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525" y="2585291"/>
                  <a:ext cx="281204" cy="400188"/>
                </a:xfrm>
                <a:prstGeom prst="rect">
                  <a:avLst/>
                </a:prstGeom>
                <a:blipFill>
                  <a:blip r:embed="rId11"/>
                  <a:stretch>
                    <a:fillRect l="-41860" r="-4651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FACC2FE4-9210-E926-8542-243887D24A6F}"/>
                </a:ext>
              </a:extLst>
            </p:cNvPr>
            <p:cNvGrpSpPr/>
            <p:nvPr/>
          </p:nvGrpSpPr>
          <p:grpSpPr>
            <a:xfrm>
              <a:off x="9730726" y="2058648"/>
              <a:ext cx="503496" cy="582329"/>
              <a:chOff x="4505325" y="4104445"/>
              <a:chExt cx="707765" cy="818580"/>
            </a:xfrm>
          </p:grpSpPr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86539550-A6B0-0B33-BEBB-1B5DDB208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5325" y="4923025"/>
                <a:ext cx="707765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lgDash"/>
                <a:miter lim="800000"/>
                <a:tailEnd type="triangle"/>
              </a:ln>
              <a:effectLst/>
            </p:spPr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CA4942D6-720E-DBB4-6742-4FD8C4B88D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5325" y="4104445"/>
                <a:ext cx="0" cy="81858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lgDash"/>
                <a:miter lim="800000"/>
                <a:tailEnd type="triangle"/>
              </a:ln>
              <a:effectLst/>
            </p:spPr>
          </p:cxnSp>
        </p:grp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C1F48A37-8FB2-6AEF-FCA7-AF5AB167A0AE}"/>
                </a:ext>
              </a:extLst>
            </p:cNvPr>
            <p:cNvSpPr/>
            <p:nvPr/>
          </p:nvSpPr>
          <p:spPr>
            <a:xfrm>
              <a:off x="9562941" y="2485872"/>
              <a:ext cx="346055" cy="346055"/>
            </a:xfrm>
            <a:prstGeom prst="arc">
              <a:avLst>
                <a:gd name="adj1" fmla="val 16200000"/>
                <a:gd name="adj2" fmla="val 789042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6F332787-AB9B-C6B3-BB25-25ADE904CE59}"/>
                    </a:ext>
                  </a:extLst>
                </p:cNvPr>
                <p:cNvSpPr txBox="1"/>
                <p:nvPr/>
              </p:nvSpPr>
              <p:spPr>
                <a:xfrm>
                  <a:off x="9765323" y="2295564"/>
                  <a:ext cx="470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6F332787-AB9B-C6B3-BB25-25ADE904C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323" y="2295564"/>
                  <a:ext cx="47083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0765DF6-EC18-FD48-C1D0-08E375A4930D}"/>
                    </a:ext>
                  </a:extLst>
                </p:cNvPr>
                <p:cNvSpPr txBox="1"/>
                <p:nvPr/>
              </p:nvSpPr>
              <p:spPr>
                <a:xfrm>
                  <a:off x="10509411" y="2629077"/>
                  <a:ext cx="2812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0765DF6-EC18-FD48-C1D0-08E375A49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9411" y="2629077"/>
                  <a:ext cx="281204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39535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623C35B7-8216-F376-8202-94090B6F1EA7}"/>
                    </a:ext>
                  </a:extLst>
                </p:cNvPr>
                <p:cNvSpPr txBox="1"/>
                <p:nvPr/>
              </p:nvSpPr>
              <p:spPr>
                <a:xfrm>
                  <a:off x="9622028" y="2722831"/>
                  <a:ext cx="281204" cy="400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623C35B7-8216-F376-8202-94090B6F1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2028" y="2722831"/>
                  <a:ext cx="281204" cy="400188"/>
                </a:xfrm>
                <a:prstGeom prst="rect">
                  <a:avLst/>
                </a:prstGeom>
                <a:blipFill>
                  <a:blip r:embed="rId14"/>
                  <a:stretch>
                    <a:fillRect l="-42857" r="-4762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21C4F8F1-9283-9E0A-1F19-18193F7EC4BD}"/>
                    </a:ext>
                  </a:extLst>
                </p:cNvPr>
                <p:cNvSpPr txBox="1"/>
                <p:nvPr/>
              </p:nvSpPr>
              <p:spPr>
                <a:xfrm>
                  <a:off x="11350204" y="3256131"/>
                  <a:ext cx="281204" cy="400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21C4F8F1-9283-9E0A-1F19-18193F7EC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204" y="3256131"/>
                  <a:ext cx="281204" cy="400188"/>
                </a:xfrm>
                <a:prstGeom prst="rect">
                  <a:avLst/>
                </a:prstGeom>
                <a:blipFill>
                  <a:blip r:embed="rId15"/>
                  <a:stretch>
                    <a:fillRect l="-41860" r="-4651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BB355703-9CE5-7769-B599-BAD275437959}"/>
                  </a:ext>
                </a:extLst>
              </p:cNvPr>
              <p:cNvSpPr txBox="1"/>
              <p:nvPr/>
            </p:nvSpPr>
            <p:spPr>
              <a:xfrm>
                <a:off x="6938194" y="4744802"/>
                <a:ext cx="36812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2D position of the pedestrian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Step length of the pedestrian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Heading of the pedestrian</a:t>
                </a: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BB355703-9CE5-7769-B599-BAD275437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94" y="4744802"/>
                <a:ext cx="3681271" cy="923330"/>
              </a:xfrm>
              <a:prstGeom prst="rect">
                <a:avLst/>
              </a:prstGeom>
              <a:blipFill>
                <a:blip r:embed="rId16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0A4BECD8-54C3-406C-1DB9-920ADAFC1720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45"/>
          <p:cNvSpPr txBox="1"/>
          <p:nvPr/>
        </p:nvSpPr>
        <p:spPr>
          <a:xfrm>
            <a:off x="508796" y="915296"/>
            <a:ext cx="5198101" cy="5510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7058"/>
              </a:lnSpc>
              <a:spcAft>
                <a:spcPts val="148"/>
              </a:spcAft>
            </a:pP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Mathematical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</a:p>
          <a:p>
            <a:pPr marL="348280" indent="-348280" eaLnBrk="0">
              <a:lnSpc>
                <a:spcPct val="97058"/>
              </a:lnSpc>
              <a:spcAft>
                <a:spcPts val="569"/>
              </a:spcAft>
              <a:buClr>
                <a:srgbClr val="404040"/>
              </a:buClr>
              <a:buSzPct val="105000"/>
              <a:buAutoNum type="arabicPeriod"/>
            </a:pP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Signal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Processing:</a:t>
            </a:r>
          </a:p>
          <a:p>
            <a:pPr marL="495951" indent="-237595" eaLnBrk="0">
              <a:lnSpc>
                <a:spcPct val="99444"/>
              </a:lnSpc>
              <a:spcAft>
                <a:spcPts val="622"/>
              </a:spcAft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Band-pass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filtering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(0.5-3Hz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human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gait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range)</a:t>
            </a:r>
          </a:p>
          <a:p>
            <a:pPr marL="495951" indent="-237595" eaLnBrk="0">
              <a:lnSpc>
                <a:spcPct val="99444"/>
              </a:lnSpc>
              <a:spcAft>
                <a:spcPts val="834"/>
              </a:spcAft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Vertical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acceleration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extraction: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746" kern="0" baseline="-12121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z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(t)</a:t>
            </a:r>
          </a:p>
          <a:p>
            <a:pPr marL="348280" indent="-348280" eaLnBrk="0">
              <a:buClr>
                <a:srgbClr val="404040"/>
              </a:buClr>
              <a:buSzPct val="105000"/>
              <a:buAutoNum type="arabicPeriod" startAt="2"/>
            </a:pP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Dynamic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Threshold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Calculation:</a:t>
            </a:r>
          </a:p>
          <a:p>
            <a:pPr eaLnBrk="0">
              <a:lnSpc>
                <a:spcPct val="72500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1345385" eaLnBrk="0"/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threshold(i)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σ(window</a:t>
            </a:r>
            <a:r>
              <a:rPr lang="en-US" altLang="zh-CN" sz="1746" kern="0" baseline="-12121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×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0.5</a:t>
            </a:r>
          </a:p>
          <a:p>
            <a:pPr eaLnBrk="0">
              <a:lnSpc>
                <a:spcPct val="72083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8280" indent="-348280" eaLnBrk="0">
              <a:lnSpc>
                <a:spcPct val="97549"/>
              </a:lnSpc>
              <a:spcAft>
                <a:spcPts val="582"/>
              </a:spcAft>
              <a:buClr>
                <a:srgbClr val="404040"/>
              </a:buClr>
              <a:buSzPct val="105000"/>
              <a:buAutoNum type="arabicPeriod" startAt="3"/>
            </a:pP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Detection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Criteria:</a:t>
            </a:r>
          </a:p>
          <a:p>
            <a:pPr marL="495951" indent="-237595" eaLnBrk="0">
              <a:lnSpc>
                <a:spcPct val="99444"/>
              </a:lnSpc>
              <a:spcAft>
                <a:spcPts val="624"/>
              </a:spcAft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746" kern="0" baseline="-18182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filtered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[i]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threshold(i)</a:t>
            </a:r>
          </a:p>
          <a:p>
            <a:pPr marL="495951" indent="-237595" eaLnBrk="0">
              <a:lnSpc>
                <a:spcPct val="99444"/>
              </a:lnSpc>
              <a:spcAft>
                <a:spcPts val="622"/>
              </a:spcAft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1746" kern="0" baseline="-18182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filtered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[i]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&gt;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peak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height</a:t>
            </a:r>
          </a:p>
          <a:p>
            <a:pPr marL="495951" indent="-237595" eaLnBrk="0">
              <a:lnSpc>
                <a:spcPct val="99444"/>
              </a:lnSpc>
              <a:spcAft>
                <a:spcPts val="622"/>
              </a:spcAft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Local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maximum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condition</a:t>
            </a:r>
          </a:p>
          <a:p>
            <a:pPr marL="495951" indent="-237595" eaLnBrk="0">
              <a:lnSpc>
                <a:spcPct val="99444"/>
              </a:lnSpc>
              <a:spcAft>
                <a:spcPts val="836"/>
              </a:spcAft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Minimum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interval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constraint</a:t>
            </a:r>
          </a:p>
          <a:p>
            <a:pPr marL="348280" indent="-348280" eaLnBrk="0">
              <a:lnSpc>
                <a:spcPct val="97058"/>
              </a:lnSpc>
              <a:spcAft>
                <a:spcPts val="571"/>
              </a:spcAft>
              <a:buClr>
                <a:srgbClr val="404040"/>
              </a:buClr>
              <a:buSzPct val="105000"/>
              <a:buAutoNum type="arabicPeriod" startAt="4"/>
            </a:pP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Adaptive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Features:</a:t>
            </a:r>
          </a:p>
          <a:p>
            <a:pPr marL="495951" indent="-237595" eaLnBrk="0">
              <a:lnSpc>
                <a:spcPct val="99444"/>
              </a:lnSpc>
              <a:spcAft>
                <a:spcPts val="624"/>
              </a:spcAft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Dynamic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thresholding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based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local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variance</a:t>
            </a:r>
          </a:p>
          <a:p>
            <a:pPr marL="495951" indent="-237595" eaLnBrk="0">
              <a:lnSpc>
                <a:spcPct val="99444"/>
              </a:lnSpc>
              <a:spcAft>
                <a:spcPts val="624"/>
              </a:spcAft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Robust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different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walking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styles</a:t>
            </a:r>
          </a:p>
          <a:p>
            <a:pPr marL="495951" indent="-237595" eaLnBrk="0">
              <a:lnSpc>
                <a:spcPct val="99444"/>
              </a:lnSpc>
              <a:spcAft>
                <a:spcPts val="622"/>
              </a:spcAft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Handles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varying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phone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orientations</a:t>
            </a:r>
          </a:p>
          <a:p>
            <a:pPr marL="495951" indent="-237595" eaLnBrk="0">
              <a:buClr>
                <a:srgbClr val="005A9C"/>
              </a:buClr>
              <a:buSzPct val="106000"/>
              <a:buFont typeface="Arial" panose="34000000000000000000" charset="0"/>
              <a:buChar char="•"/>
            </a:pP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Filters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false</a:t>
            </a:r>
            <a:r>
              <a:rPr lang="en-US" altLang="zh-CN" sz="1587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positives/negatives</a:t>
            </a:r>
          </a:p>
        </p:txBody>
      </p:sp>
      <p:sp>
        <p:nvSpPr>
          <p:cNvPr id="41" name="VectorPath 41"/>
          <p:cNvSpPr/>
          <p:nvPr/>
        </p:nvSpPr>
        <p:spPr>
          <a:xfrm>
            <a:off x="748" y="0"/>
            <a:ext cx="12191851" cy="669335"/>
          </a:xfrm>
          <a:custGeom>
            <a:avLst/>
            <a:gdLst/>
            <a:ahLst/>
            <a:cxnLst/>
            <a:rect l="l" t="t" r="r" b="b"/>
            <a:pathLst>
              <a:path w="5759996" h="316078">
                <a:moveTo>
                  <a:pt x="0" y="316078"/>
                </a:moveTo>
                <a:lnTo>
                  <a:pt x="5759996" y="316078"/>
                </a:lnTo>
                <a:lnTo>
                  <a:pt x="5759996" y="-241"/>
                </a:lnTo>
                <a:lnTo>
                  <a:pt x="0" y="-241"/>
                </a:lnTo>
                <a:lnTo>
                  <a:pt x="0" y="316078"/>
                </a:lnTo>
              </a:path>
            </a:pathLst>
          </a:custGeom>
          <a:solidFill>
            <a:srgbClr val="0066B3">
              <a:alpha val="100000"/>
            </a:srgbClr>
          </a:solidFill>
        </p:spPr>
        <p:txBody>
          <a:bodyPr/>
          <a:lstStyle/>
          <a:p>
            <a:endParaRPr lang="zh-CN" altLang="en-US" sz="3810"/>
          </a:p>
        </p:txBody>
      </p:sp>
      <p:sp>
        <p:nvSpPr>
          <p:cNvPr id="44" name="TextBox44"/>
          <p:cNvSpPr txBox="1"/>
          <p:nvPr/>
        </p:nvSpPr>
        <p:spPr>
          <a:xfrm>
            <a:off x="762822" y="150533"/>
            <a:ext cx="5285464" cy="34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9603"/>
              </a:lnSpc>
            </a:pP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Adaptive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Detection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75" name="TextBox75"/>
          <p:cNvSpPr txBox="1"/>
          <p:nvPr/>
        </p:nvSpPr>
        <p:spPr>
          <a:xfrm>
            <a:off x="11587777" y="6584486"/>
            <a:ext cx="508973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spc="-32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  <a:endParaRPr lang="en-US" altLang="zh-CN" sz="1376" kern="0" dirty="0">
              <a:solidFill>
                <a:srgbClr val="0066B3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2" name="490EE2BD-C76C-4279-7B57-423F04A1FC45">
            <a:extLst>
              <a:ext uri="{FF2B5EF4-FFF2-40B4-BE49-F238E27FC236}">
                <a16:creationId xmlns:a16="http://schemas.microsoft.com/office/drawing/2014/main" id="{BF68ACD1-D36D-2911-36A2-2AB037A54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AF2A6BE7-780A-47B7-E46A-902EF9B033C6}"/>
            </a:extLst>
          </a:blip>
          <a:srcRect/>
          <a:stretch>
            <a:fillRect/>
          </a:stretch>
        </p:blipFill>
        <p:spPr>
          <a:xfrm>
            <a:off x="11047472" y="200263"/>
            <a:ext cx="412174" cy="4032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DD9A41-F2FC-1BE6-A39C-17A4F56C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17" y="855051"/>
            <a:ext cx="4771429" cy="4476190"/>
          </a:xfrm>
          <a:prstGeom prst="rect">
            <a:avLst/>
          </a:prstGeom>
        </p:spPr>
      </p:pic>
    </p:spTree>
    <p:extLst>
      <p:ext uri="{8D82FD52-055E-48D4-DDEA-887D5A6551D6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VectorPath 76"/>
          <p:cNvSpPr/>
          <p:nvPr/>
        </p:nvSpPr>
        <p:spPr>
          <a:xfrm>
            <a:off x="748" y="0"/>
            <a:ext cx="12191851" cy="669335"/>
          </a:xfrm>
          <a:custGeom>
            <a:avLst/>
            <a:gdLst/>
            <a:ahLst/>
            <a:cxnLst/>
            <a:rect l="l" t="t" r="r" b="b"/>
            <a:pathLst>
              <a:path w="5759996" h="316078">
                <a:moveTo>
                  <a:pt x="0" y="316078"/>
                </a:moveTo>
                <a:lnTo>
                  <a:pt x="5759996" y="316078"/>
                </a:lnTo>
                <a:lnTo>
                  <a:pt x="5759996" y="-241"/>
                </a:lnTo>
                <a:lnTo>
                  <a:pt x="0" y="-241"/>
                </a:lnTo>
                <a:lnTo>
                  <a:pt x="0" y="316078"/>
                </a:lnTo>
              </a:path>
            </a:pathLst>
          </a:custGeom>
          <a:solidFill>
            <a:srgbClr val="0066B3">
              <a:alpha val="100000"/>
            </a:srgbClr>
          </a:solidFill>
        </p:spPr>
        <p:txBody>
          <a:bodyPr/>
          <a:lstStyle/>
          <a:p>
            <a:endParaRPr lang="zh-CN" altLang="en-US" sz="3810"/>
          </a:p>
        </p:txBody>
      </p:sp>
      <p:sp>
        <p:nvSpPr>
          <p:cNvPr id="77" name="TextBox77"/>
          <p:cNvSpPr txBox="1"/>
          <p:nvPr/>
        </p:nvSpPr>
        <p:spPr>
          <a:xfrm>
            <a:off x="762821" y="150534"/>
            <a:ext cx="5228343" cy="34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9603"/>
              </a:lnSpc>
            </a:pP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Heading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Estimation</a:t>
            </a:r>
          </a:p>
        </p:txBody>
      </p:sp>
      <p:sp>
        <p:nvSpPr>
          <p:cNvPr id="78" name="TextBox78"/>
          <p:cNvSpPr txBox="1"/>
          <p:nvPr/>
        </p:nvSpPr>
        <p:spPr>
          <a:xfrm>
            <a:off x="508797" y="889759"/>
            <a:ext cx="9636817" cy="552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7058"/>
              </a:lnSpc>
              <a:spcAft>
                <a:spcPts val="146"/>
              </a:spcAft>
            </a:pP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Heading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Estimation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from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Gyroscope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Trajectory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Calculation</a:t>
            </a:r>
          </a:p>
          <a:p>
            <a:pPr eaLnBrk="0">
              <a:lnSpc>
                <a:spcPct val="97549"/>
              </a:lnSpc>
              <a:spcAft>
                <a:spcPts val="370"/>
              </a:spcAft>
            </a:pP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Integration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Method:</a:t>
            </a:r>
            <a:endParaRPr lang="en-US" altLang="zh-CN" sz="2699" kern="0" baseline="-11765" dirty="0">
              <a:solidFill>
                <a:srgbClr val="40404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110"/>
              <p:cNvSpPr txBox="1"/>
              <p:nvPr/>
            </p:nvSpPr>
            <p:spPr>
              <a:xfrm>
                <a:off x="508797" y="2521433"/>
                <a:ext cx="3978379" cy="2442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eaLnBrk="0">
                  <a:lnSpc>
                    <a:spcPct val="97058"/>
                  </a:lnSpc>
                  <a:spcAft>
                    <a:spcPts val="571"/>
                  </a:spcAft>
                </a:pPr>
                <a:r>
                  <a:rPr lang="en-US" altLang="zh-CN" sz="1799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Where:</a:t>
                </a:r>
              </a:p>
              <a:p>
                <a:pPr marL="495951" indent="-237595" eaLnBrk="0">
                  <a:lnSpc>
                    <a:spcPct val="99444"/>
                  </a:lnSpc>
                  <a:spcAft>
                    <a:spcPts val="622"/>
                  </a:spcAft>
                  <a:buClr>
                    <a:srgbClr val="005A9C"/>
                  </a:buClr>
                  <a:buSzPct val="106000"/>
                  <a:buFont typeface="Arial" panose="34000000000000000000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87" i="1" kern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𝜃</m:t>
                    </m:r>
                    <m:r>
                      <a:rPr lang="en-US" altLang="zh-CN" sz="1587" i="1" kern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(</m:t>
                    </m:r>
                    <m:r>
                      <a:rPr lang="en-US" altLang="zh-CN" sz="1587" i="1" kern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𝑘</m:t>
                    </m:r>
                    <m:r>
                      <a:rPr lang="en-US" altLang="zh-CN" sz="1587" i="1" kern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=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heading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at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step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87" i="1" kern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𝑘</m:t>
                    </m:r>
                  </m:oMath>
                </a14:m>
                <a:endParaRPr lang="en-US" altLang="zh-CN" sz="1587" kern="0" dirty="0">
                  <a:solidFill>
                    <a:srgbClr val="404040"/>
                  </a:solidFill>
                  <a:latin typeface="Arial" pitchFamily="34" charset="0"/>
                  <a:ea typeface="Arial" pitchFamily="34" charset="0"/>
                  <a:cs typeface="Arial" pitchFamily="34" charset="0"/>
                </a:endParaRPr>
              </a:p>
              <a:p>
                <a:pPr marL="495951" indent="-237595" eaLnBrk="0">
                  <a:lnSpc>
                    <a:spcPct val="99444"/>
                  </a:lnSpc>
                  <a:spcAft>
                    <a:spcPts val="622"/>
                  </a:spcAft>
                  <a:buClr>
                    <a:srgbClr val="005A9C"/>
                  </a:buClr>
                  <a:buSzPct val="106000"/>
                  <a:buFont typeface="Arial" panose="34000000000000000000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87" i="1" kern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𝜔</m:t>
                    </m:r>
                    <m:r>
                      <a:rPr lang="en-US" altLang="zh-CN" sz="1746" i="1" kern="0" baseline="-1212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𝑧</m:t>
                    </m:r>
                    <m:r>
                      <a:rPr lang="en-US" altLang="zh-CN" sz="1587" i="1" kern="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(</m:t>
                    </m:r>
                    <m:r>
                      <a:rPr lang="en-US" altLang="zh-CN" sz="1587" i="1" kern="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𝑡</m:t>
                    </m:r>
                    <m:r>
                      <a:rPr lang="en-US" altLang="zh-CN" sz="1587" i="1" kern="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Arial" pitchFamily="34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=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Z-axis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angular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velocity</a:t>
                </a:r>
              </a:p>
              <a:p>
                <a:pPr marL="495951" indent="-237595" eaLnBrk="0">
                  <a:buClr>
                    <a:srgbClr val="005A9C"/>
                  </a:buClr>
                  <a:buSzPct val="106000"/>
                  <a:buFont typeface="Arial" panose="34000000000000000000" charset="0"/>
                  <a:buChar char="•"/>
                </a:pP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Integration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using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trapezoidal</a:t>
                </a:r>
                <a:r>
                  <a:rPr lang="en-US" altLang="zh-CN" sz="1587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587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rule</a:t>
                </a:r>
              </a:p>
              <a:p>
                <a:pPr eaLnBrk="0">
                  <a:lnSpc>
                    <a:spcPct val="103750"/>
                  </a:lnSpc>
                </a:pPr>
                <a:endParaRPr lang="en-US" altLang="zh-CN" sz="2117" kern="0" dirty="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endParaRPr>
              </a:p>
              <a:p>
                <a:pPr eaLnBrk="0">
                  <a:lnSpc>
                    <a:spcPct val="97058"/>
                  </a:lnSpc>
                  <a:spcAft>
                    <a:spcPts val="146"/>
                  </a:spcAft>
                </a:pPr>
                <a:r>
                  <a:rPr lang="en-US" altLang="zh-CN" sz="1799" b="1" kern="0" dirty="0">
                    <a:solidFill>
                      <a:srgbClr val="005A9C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Adaptive</a:t>
                </a:r>
                <a:r>
                  <a:rPr lang="en-US" altLang="zh-CN" sz="1799" b="1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799" b="1" kern="0" dirty="0">
                    <a:solidFill>
                      <a:srgbClr val="005A9C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Step</a:t>
                </a:r>
                <a:r>
                  <a:rPr lang="en-US" altLang="zh-CN" sz="1799" b="1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799" b="1" kern="0" dirty="0">
                    <a:solidFill>
                      <a:srgbClr val="005A9C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Length</a:t>
                </a:r>
                <a:r>
                  <a:rPr lang="en-US" altLang="zh-CN" sz="1799" b="1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799" b="1" kern="0" dirty="0">
                    <a:solidFill>
                      <a:srgbClr val="005A9C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Model</a:t>
                </a:r>
              </a:p>
              <a:p>
                <a:pPr eaLnBrk="0"/>
                <a:r>
                  <a:rPr lang="en-US" altLang="zh-CN" sz="1799" b="1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Empirical</a:t>
                </a:r>
                <a:r>
                  <a:rPr lang="en-US" altLang="zh-CN" sz="1799" b="1" kern="0" dirty="0">
                    <a:latin typeface="Arial" pitchFamily="34" charset="0"/>
                    <a:ea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799" b="1" kern="0" dirty="0">
                    <a:solidFill>
                      <a:srgbClr val="404040"/>
                    </a:solidFill>
                    <a:latin typeface="Arial" pitchFamily="34" charset="0"/>
                    <a:ea typeface="Arial" pitchFamily="34" charset="0"/>
                    <a:cs typeface="Arial" pitchFamily="34" charset="0"/>
                  </a:rPr>
                  <a:t>Formula:</a:t>
                </a:r>
              </a:p>
              <a:p>
                <a:pPr eaLnBrk="0">
                  <a:lnSpc>
                    <a:spcPct val="104583"/>
                  </a:lnSpc>
                </a:pPr>
                <a:endParaRPr lang="en-US" altLang="zh-CN" sz="2117" kern="0" dirty="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0" name="TextBox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7" y="2521433"/>
                <a:ext cx="3978379" cy="2442656"/>
              </a:xfrm>
              <a:prstGeom prst="rect">
                <a:avLst/>
              </a:prstGeom>
              <a:blipFill>
                <a:blip r:embed="rId2"/>
                <a:stretch>
                  <a:fillRect l="-3369" t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113"/>
          <p:cNvSpPr txBox="1"/>
          <p:nvPr/>
        </p:nvSpPr>
        <p:spPr>
          <a:xfrm>
            <a:off x="508797" y="5306329"/>
            <a:ext cx="5140980" cy="791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Constraints:</a:t>
            </a:r>
          </a:p>
          <a:p>
            <a:pPr eaLnBrk="0">
              <a:lnSpc>
                <a:spcPct val="72083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eaLnBrk="0">
              <a:lnSpc>
                <a:spcPct val="85833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14" name="TextBox114"/>
          <p:cNvSpPr txBox="1"/>
          <p:nvPr/>
        </p:nvSpPr>
        <p:spPr>
          <a:xfrm>
            <a:off x="11587777" y="6584486"/>
            <a:ext cx="489923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spc="-32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  <a:endParaRPr lang="en-US" altLang="zh-CN" sz="1376" kern="0" dirty="0">
              <a:solidFill>
                <a:srgbClr val="0066B3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0E9D8F-D635-70E3-05AC-B2D99B4EC08B}"/>
                  </a:ext>
                </a:extLst>
              </p:cNvPr>
              <p:cNvSpPr txBox="1"/>
              <p:nvPr/>
            </p:nvSpPr>
            <p:spPr>
              <a:xfrm>
                <a:off x="1409924" y="1577784"/>
                <a:ext cx="3280513" cy="654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0E9D8F-D635-70E3-05AC-B2D99B4E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24" y="1577784"/>
                <a:ext cx="3280513" cy="654282"/>
              </a:xfrm>
              <a:prstGeom prst="rect">
                <a:avLst/>
              </a:prstGeom>
              <a:blipFill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68324D-EADF-9F2B-FFCE-4E950930CE22}"/>
                  </a:ext>
                </a:extLst>
              </p:cNvPr>
              <p:cNvSpPr txBox="1"/>
              <p:nvPr/>
            </p:nvSpPr>
            <p:spPr>
              <a:xfrm>
                <a:off x="1302327" y="4625935"/>
                <a:ext cx="3666836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=0.4+0.3×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peak</m:t>
                          </m:r>
                          <m:r>
                            <m:rPr>
                              <m:lit/>
                              <m:nor/>
                            </m:rPr>
                            <a:rPr lang="zh-CN" altLang="en-US" i="0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zh-CN" altLang="en-US" i="0" dirty="0">
                              <a:latin typeface="Cambria Math" panose="02040503050406030204" pitchFamily="18" charset="0"/>
                            </a:rPr>
                            <m:t>acc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10.0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68324D-EADF-9F2B-FFCE-4E950930C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27" y="4625935"/>
                <a:ext cx="3666836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82CCEE-D450-0D0F-CA9A-27AA039FF185}"/>
                  </a:ext>
                </a:extLst>
              </p:cNvPr>
              <p:cNvSpPr txBox="1"/>
              <p:nvPr/>
            </p:nvSpPr>
            <p:spPr>
              <a:xfrm>
                <a:off x="1981907" y="5691242"/>
                <a:ext cx="2224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0.3,1.2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meters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82CCEE-D450-0D0F-CA9A-27AA039FF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07" y="5691242"/>
                <a:ext cx="2224712" cy="276999"/>
              </a:xfrm>
              <a:prstGeom prst="rect">
                <a:avLst/>
              </a:prstGeom>
              <a:blipFill>
                <a:blip r:embed="rId5"/>
                <a:stretch>
                  <a:fillRect l="-274" r="-27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3B8703-6B9B-08FC-7E89-4F36BE4BFE3A}"/>
                  </a:ext>
                </a:extLst>
              </p:cNvPr>
              <p:cNvSpPr txBox="1"/>
              <p:nvPr/>
            </p:nvSpPr>
            <p:spPr>
              <a:xfrm>
                <a:off x="7695216" y="3936585"/>
                <a:ext cx="2992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3B8703-6B9B-08FC-7E89-4F36BE4BF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16" y="3936585"/>
                <a:ext cx="2992421" cy="276999"/>
              </a:xfrm>
              <a:prstGeom prst="rect">
                <a:avLst/>
              </a:prstGeom>
              <a:blipFill>
                <a:blip r:embed="rId6"/>
                <a:stretch>
                  <a:fillRect l="-162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517B1DE-CB7D-D468-0C41-39B19D8F04F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64643" y="2093085"/>
            <a:ext cx="752230" cy="16078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95975A-BFE0-24FC-136D-EFEFFF92B30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1564" y="1717486"/>
            <a:ext cx="752230" cy="16078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853DB9-FF0E-A63A-3E71-D3A4BE9CD2B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7792" y="979343"/>
            <a:ext cx="752230" cy="1607893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884F1D-6C2E-83D3-A4F4-1B6797C37433}"/>
              </a:ext>
            </a:extLst>
          </p:cNvPr>
          <p:cNvGrpSpPr/>
          <p:nvPr/>
        </p:nvGrpSpPr>
        <p:grpSpPr>
          <a:xfrm>
            <a:off x="7593411" y="3356415"/>
            <a:ext cx="193775" cy="222851"/>
            <a:chOff x="2873208" y="4788626"/>
            <a:chExt cx="238351" cy="268799"/>
          </a:xfrm>
        </p:grpSpPr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7FDDC7E7-B4EB-B914-F867-C96193508A4E}"/>
                </a:ext>
              </a:extLst>
            </p:cNvPr>
            <p:cNvSpPr/>
            <p:nvPr/>
          </p:nvSpPr>
          <p:spPr>
            <a:xfrm flipH="1">
              <a:off x="2907627" y="4788626"/>
              <a:ext cx="154095" cy="268799"/>
            </a:xfrm>
            <a:prstGeom prst="arc">
              <a:avLst>
                <a:gd name="adj1" fmla="val 16200000"/>
                <a:gd name="adj2" fmla="val 503629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11E1D36-9DC7-9E45-EE90-18C609D38A99}"/>
                </a:ext>
              </a:extLst>
            </p:cNvPr>
            <p:cNvSpPr/>
            <p:nvPr/>
          </p:nvSpPr>
          <p:spPr>
            <a:xfrm>
              <a:off x="2873208" y="4849354"/>
              <a:ext cx="238351" cy="7367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166978EF-DB1F-221C-CD7F-AEBDA2C35776}"/>
                </a:ext>
              </a:extLst>
            </p:cNvPr>
            <p:cNvSpPr/>
            <p:nvPr/>
          </p:nvSpPr>
          <p:spPr>
            <a:xfrm>
              <a:off x="2873208" y="4788626"/>
              <a:ext cx="154095" cy="268799"/>
            </a:xfrm>
            <a:prstGeom prst="arc">
              <a:avLst>
                <a:gd name="adj1" fmla="val 16200000"/>
                <a:gd name="adj2" fmla="val 503629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711460-6BED-873A-3F7D-B04F9EE9F35D}"/>
              </a:ext>
            </a:extLst>
          </p:cNvPr>
          <p:cNvGrpSpPr/>
          <p:nvPr/>
        </p:nvGrpSpPr>
        <p:grpSpPr>
          <a:xfrm>
            <a:off x="9074210" y="2986741"/>
            <a:ext cx="193775" cy="222851"/>
            <a:chOff x="2873208" y="4788626"/>
            <a:chExt cx="238351" cy="268799"/>
          </a:xfrm>
        </p:grpSpPr>
        <p:sp>
          <p:nvSpPr>
            <p:cNvPr id="65" name="弧形 64">
              <a:extLst>
                <a:ext uri="{FF2B5EF4-FFF2-40B4-BE49-F238E27FC236}">
                  <a16:creationId xmlns:a16="http://schemas.microsoft.com/office/drawing/2014/main" id="{50BD825B-F217-7262-955B-6B871D32E03B}"/>
                </a:ext>
              </a:extLst>
            </p:cNvPr>
            <p:cNvSpPr/>
            <p:nvPr/>
          </p:nvSpPr>
          <p:spPr>
            <a:xfrm flipH="1">
              <a:off x="2907627" y="4788626"/>
              <a:ext cx="154095" cy="268799"/>
            </a:xfrm>
            <a:prstGeom prst="arc">
              <a:avLst>
                <a:gd name="adj1" fmla="val 16200000"/>
                <a:gd name="adj2" fmla="val 503629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5691881-C586-E777-31AD-1166DD8A5096}"/>
                </a:ext>
              </a:extLst>
            </p:cNvPr>
            <p:cNvSpPr/>
            <p:nvPr/>
          </p:nvSpPr>
          <p:spPr>
            <a:xfrm>
              <a:off x="2873208" y="4849354"/>
              <a:ext cx="238351" cy="7367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4D3B8B78-3E07-7782-BFB4-2FEE3F6AAA1C}"/>
                </a:ext>
              </a:extLst>
            </p:cNvPr>
            <p:cNvSpPr/>
            <p:nvPr/>
          </p:nvSpPr>
          <p:spPr>
            <a:xfrm>
              <a:off x="2873208" y="4788626"/>
              <a:ext cx="154095" cy="268799"/>
            </a:xfrm>
            <a:prstGeom prst="arc">
              <a:avLst>
                <a:gd name="adj1" fmla="val 16200000"/>
                <a:gd name="adj2" fmla="val 503629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2A609A-6906-B341-1207-541793F1C8D4}"/>
              </a:ext>
            </a:extLst>
          </p:cNvPr>
          <p:cNvGrpSpPr/>
          <p:nvPr/>
        </p:nvGrpSpPr>
        <p:grpSpPr>
          <a:xfrm>
            <a:off x="10168449" y="2252109"/>
            <a:ext cx="193775" cy="222851"/>
            <a:chOff x="2873208" y="4788626"/>
            <a:chExt cx="238351" cy="268799"/>
          </a:xfrm>
        </p:grpSpPr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DC8880D-ECD6-8D99-B610-A06FB6BBC464}"/>
                </a:ext>
              </a:extLst>
            </p:cNvPr>
            <p:cNvSpPr/>
            <p:nvPr/>
          </p:nvSpPr>
          <p:spPr>
            <a:xfrm flipH="1">
              <a:off x="2907627" y="4788626"/>
              <a:ext cx="154095" cy="268799"/>
            </a:xfrm>
            <a:prstGeom prst="arc">
              <a:avLst>
                <a:gd name="adj1" fmla="val 16200000"/>
                <a:gd name="adj2" fmla="val 503629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28FCF12-F2DF-230B-3D64-30D57353C99B}"/>
                </a:ext>
              </a:extLst>
            </p:cNvPr>
            <p:cNvSpPr/>
            <p:nvPr/>
          </p:nvSpPr>
          <p:spPr>
            <a:xfrm>
              <a:off x="2873208" y="4849354"/>
              <a:ext cx="238351" cy="73672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2ACCC668-41CC-DF4C-661E-3BEB2EF54207}"/>
                </a:ext>
              </a:extLst>
            </p:cNvPr>
            <p:cNvSpPr/>
            <p:nvPr/>
          </p:nvSpPr>
          <p:spPr>
            <a:xfrm>
              <a:off x="2873208" y="4788626"/>
              <a:ext cx="154095" cy="268799"/>
            </a:xfrm>
            <a:prstGeom prst="arc">
              <a:avLst>
                <a:gd name="adj1" fmla="val 16200000"/>
                <a:gd name="adj2" fmla="val 503629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672C504-C808-A855-C618-763B13B48B31}"/>
              </a:ext>
            </a:extLst>
          </p:cNvPr>
          <p:cNvCxnSpPr>
            <a:cxnSpLocks/>
            <a:stCxn id="69" idx="2"/>
          </p:cNvCxnSpPr>
          <p:nvPr/>
        </p:nvCxnSpPr>
        <p:spPr>
          <a:xfrm flipV="1">
            <a:off x="7690299" y="3098167"/>
            <a:ext cx="1471238" cy="369673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0EFA2EE-9114-C6B3-0C52-896E2CA9015F}"/>
              </a:ext>
            </a:extLst>
          </p:cNvPr>
          <p:cNvCxnSpPr>
            <a:cxnSpLocks/>
            <a:stCxn id="66" idx="2"/>
            <a:endCxn id="63" idx="2"/>
          </p:cNvCxnSpPr>
          <p:nvPr/>
        </p:nvCxnSpPr>
        <p:spPr>
          <a:xfrm flipV="1">
            <a:off x="9171098" y="2363535"/>
            <a:ext cx="1094238" cy="734633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4A0E5F-E2BA-B3ED-45FE-7D45398058B7}"/>
              </a:ext>
            </a:extLst>
          </p:cNvPr>
          <p:cNvCxnSpPr>
            <a:cxnSpLocks/>
          </p:cNvCxnSpPr>
          <p:nvPr/>
        </p:nvCxnSpPr>
        <p:spPr>
          <a:xfrm flipV="1">
            <a:off x="7688068" y="2941833"/>
            <a:ext cx="0" cy="53742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4055878-334F-2881-BF49-D8E46672FF5B}"/>
              </a:ext>
            </a:extLst>
          </p:cNvPr>
          <p:cNvSpPr txBox="1"/>
          <p:nvPr/>
        </p:nvSpPr>
        <p:spPr>
          <a:xfrm>
            <a:off x="8121873" y="3336516"/>
            <a:ext cx="259522" cy="34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2991FE5-87E3-613C-6ED6-B835AAF47120}"/>
              </a:ext>
            </a:extLst>
          </p:cNvPr>
          <p:cNvSpPr txBox="1"/>
          <p:nvPr/>
        </p:nvSpPr>
        <p:spPr>
          <a:xfrm>
            <a:off x="7565456" y="2688467"/>
            <a:ext cx="259522" cy="34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0318D5B1-0EA9-C344-F73A-5134C548DD37}"/>
              </a:ext>
            </a:extLst>
          </p:cNvPr>
          <p:cNvSpPr/>
          <p:nvPr/>
        </p:nvSpPr>
        <p:spPr>
          <a:xfrm>
            <a:off x="7535530" y="3330790"/>
            <a:ext cx="319373" cy="319373"/>
          </a:xfrm>
          <a:prstGeom prst="arc">
            <a:avLst>
              <a:gd name="adj1" fmla="val 16200000"/>
              <a:gd name="adj2" fmla="val 20219530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B8A7A7E-15B3-43E7-9E37-69CF5F72DBAC}"/>
                  </a:ext>
                </a:extLst>
              </p:cNvPr>
              <p:cNvSpPr txBox="1"/>
              <p:nvPr/>
            </p:nvSpPr>
            <p:spPr>
              <a:xfrm>
                <a:off x="7664139" y="3117294"/>
                <a:ext cx="434590" cy="340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B8A7A7E-15B3-43E7-9E37-69CF5F72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139" y="3117294"/>
                <a:ext cx="434590" cy="340855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8BFD818-B7A1-0F0D-531F-91D8D8159278}"/>
                  </a:ext>
                </a:extLst>
              </p:cNvPr>
              <p:cNvSpPr txBox="1"/>
              <p:nvPr/>
            </p:nvSpPr>
            <p:spPr>
              <a:xfrm>
                <a:off x="8198149" y="2967089"/>
                <a:ext cx="259522" cy="34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8BFD818-B7A1-0F0D-531F-91D8D81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149" y="2967089"/>
                <a:ext cx="259522" cy="340855"/>
              </a:xfrm>
              <a:prstGeom prst="rect">
                <a:avLst/>
              </a:prstGeom>
              <a:blipFill>
                <a:blip r:embed="rId9"/>
                <a:stretch>
                  <a:fillRect l="-38095" r="-238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1CF8EB00-79AD-301D-C437-47EBF67BFBD9}"/>
              </a:ext>
            </a:extLst>
          </p:cNvPr>
          <p:cNvGrpSpPr/>
          <p:nvPr/>
        </p:nvGrpSpPr>
        <p:grpSpPr>
          <a:xfrm>
            <a:off x="9159879" y="2568363"/>
            <a:ext cx="464674" cy="537429"/>
            <a:chOff x="4505325" y="4104445"/>
            <a:chExt cx="707765" cy="818580"/>
          </a:xfrm>
        </p:grpSpPr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2BB52F7-A45F-229F-AC9B-8FAD4BE451E1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25" y="4923025"/>
              <a:ext cx="70776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800DEA0-24AA-AA2E-901A-31E59B9C8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5325" y="4104445"/>
              <a:ext cx="0" cy="81858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  <a:tailEnd type="triangle"/>
            </a:ln>
            <a:effectLst/>
          </p:spPr>
        </p:cxnSp>
      </p:grpSp>
      <p:sp>
        <p:nvSpPr>
          <p:cNvPr id="35" name="弧形 34">
            <a:extLst>
              <a:ext uri="{FF2B5EF4-FFF2-40B4-BE49-F238E27FC236}">
                <a16:creationId xmlns:a16="http://schemas.microsoft.com/office/drawing/2014/main" id="{49F73558-6C36-ECA2-8843-8099243AC08D}"/>
              </a:ext>
            </a:extLst>
          </p:cNvPr>
          <p:cNvSpPr/>
          <p:nvPr/>
        </p:nvSpPr>
        <p:spPr>
          <a:xfrm>
            <a:off x="9002087" y="2917552"/>
            <a:ext cx="319373" cy="319373"/>
          </a:xfrm>
          <a:prstGeom prst="arc">
            <a:avLst>
              <a:gd name="adj1" fmla="val 16200000"/>
              <a:gd name="adj2" fmla="val 20219530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13D597-CF89-3038-A38A-5A0A7F09B661}"/>
                  </a:ext>
                </a:extLst>
              </p:cNvPr>
              <p:cNvSpPr txBox="1"/>
              <p:nvPr/>
            </p:nvSpPr>
            <p:spPr>
              <a:xfrm>
                <a:off x="9169545" y="2608776"/>
                <a:ext cx="439501" cy="340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13D597-CF89-3038-A38A-5A0A7F09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545" y="2608776"/>
                <a:ext cx="439501" cy="340855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9BCC60F-DB3C-BD62-6735-5BD8D191A382}"/>
                  </a:ext>
                </a:extLst>
              </p:cNvPr>
              <p:cNvSpPr txBox="1"/>
              <p:nvPr/>
            </p:nvSpPr>
            <p:spPr>
              <a:xfrm>
                <a:off x="9516989" y="2436575"/>
                <a:ext cx="259522" cy="34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9BCC60F-DB3C-BD62-6735-5BD8D191A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989" y="2436575"/>
                <a:ext cx="259522" cy="340855"/>
              </a:xfrm>
              <a:prstGeom prst="rect">
                <a:avLst/>
              </a:prstGeom>
              <a:blipFill>
                <a:blip r:embed="rId11"/>
                <a:stretch>
                  <a:fillRect l="-37209" r="-2326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3819068-0C2A-9CA5-A195-E7B735B2B9D1}"/>
                  </a:ext>
                </a:extLst>
              </p:cNvPr>
              <p:cNvSpPr txBox="1"/>
              <p:nvPr/>
            </p:nvSpPr>
            <p:spPr>
              <a:xfrm>
                <a:off x="9094103" y="3183686"/>
                <a:ext cx="25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3819068-0C2A-9CA5-A195-E7B735B2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03" y="3183686"/>
                <a:ext cx="259522" cy="369332"/>
              </a:xfrm>
              <a:prstGeom prst="rect">
                <a:avLst/>
              </a:prstGeom>
              <a:blipFill>
                <a:blip r:embed="rId12"/>
                <a:stretch>
                  <a:fillRect l="-42857" r="-4762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B8E36C3E-9B71-EC39-D0DB-D68BF4CFA715}"/>
              </a:ext>
            </a:extLst>
          </p:cNvPr>
          <p:cNvGrpSpPr/>
          <p:nvPr/>
        </p:nvGrpSpPr>
        <p:grpSpPr>
          <a:xfrm>
            <a:off x="10267741" y="1826106"/>
            <a:ext cx="464674" cy="537429"/>
            <a:chOff x="4505325" y="4104445"/>
            <a:chExt cx="707765" cy="818580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91295DF-0ABB-5D19-DEBE-35EEC2833D09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25" y="4923025"/>
              <a:ext cx="707765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  <a:tailEnd type="triangle"/>
            </a:ln>
            <a:effectLst/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4882486-9AB1-5318-BA52-D914B9DC2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5325" y="4104445"/>
              <a:ext cx="0" cy="81858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  <a:tailEnd type="triangle"/>
            </a:ln>
            <a:effectLst/>
          </p:spPr>
        </p:cxnSp>
      </p:grpSp>
      <p:sp>
        <p:nvSpPr>
          <p:cNvPr id="40" name="弧形 39">
            <a:extLst>
              <a:ext uri="{FF2B5EF4-FFF2-40B4-BE49-F238E27FC236}">
                <a16:creationId xmlns:a16="http://schemas.microsoft.com/office/drawing/2014/main" id="{97696A4E-E65A-53FF-6F18-6C0910EFCD78}"/>
              </a:ext>
            </a:extLst>
          </p:cNvPr>
          <p:cNvSpPr/>
          <p:nvPr/>
        </p:nvSpPr>
        <p:spPr>
          <a:xfrm>
            <a:off x="10112893" y="2220389"/>
            <a:ext cx="319373" cy="319373"/>
          </a:xfrm>
          <a:prstGeom prst="arc">
            <a:avLst>
              <a:gd name="adj1" fmla="val 16200000"/>
              <a:gd name="adj2" fmla="val 39586"/>
            </a:avLst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85657B3-D9AD-DC6C-C45B-1EDE6B245BFC}"/>
                  </a:ext>
                </a:extLst>
              </p:cNvPr>
              <p:cNvSpPr txBox="1"/>
              <p:nvPr/>
            </p:nvSpPr>
            <p:spPr>
              <a:xfrm>
                <a:off x="10295229" y="1984133"/>
                <a:ext cx="439501" cy="340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472C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85657B3-D9AD-DC6C-C45B-1EDE6B245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229" y="1984133"/>
                <a:ext cx="439501" cy="340855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84330C1-0FD6-5EB1-855A-D3E07088226B}"/>
                  </a:ext>
                </a:extLst>
              </p:cNvPr>
              <p:cNvSpPr txBox="1"/>
              <p:nvPr/>
            </p:nvSpPr>
            <p:spPr>
              <a:xfrm>
                <a:off x="10201965" y="2441428"/>
                <a:ext cx="25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84330C1-0FD6-5EB1-855A-D3E07088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965" y="2441428"/>
                <a:ext cx="259522" cy="369332"/>
              </a:xfrm>
              <a:prstGeom prst="rect">
                <a:avLst/>
              </a:prstGeom>
              <a:blipFill>
                <a:blip r:embed="rId14"/>
                <a:stretch>
                  <a:fillRect l="-45238" r="-4762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84BBB10-0D2A-ECD6-AC21-72C43F2B4FC9}"/>
                  </a:ext>
                </a:extLst>
              </p:cNvPr>
              <p:cNvSpPr txBox="1"/>
              <p:nvPr/>
            </p:nvSpPr>
            <p:spPr>
              <a:xfrm>
                <a:off x="7718687" y="3486710"/>
                <a:ext cx="259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84BBB10-0D2A-ECD6-AC21-72C43F2B4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687" y="3486710"/>
                <a:ext cx="259522" cy="369332"/>
              </a:xfrm>
              <a:prstGeom prst="rect">
                <a:avLst/>
              </a:prstGeom>
              <a:blipFill>
                <a:blip r:embed="rId15"/>
                <a:stretch>
                  <a:fillRect l="-41860" r="-4651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490EE2BD-C76C-4279-7B57-423F04A1FC45">
            <a:extLst>
              <a:ext uri="{FF2B5EF4-FFF2-40B4-BE49-F238E27FC236}">
                <a16:creationId xmlns:a16="http://schemas.microsoft.com/office/drawing/2014/main" id="{9BC0A72A-2597-1EFE-3B0F-B64BABD4805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AF2A6BE7-780A-47B7-E46A-902EF9B033C6}"/>
            </a:extLst>
          </a:blip>
          <a:srcRect/>
          <a:stretch>
            <a:fillRect/>
          </a:stretch>
        </p:blipFill>
        <p:spPr>
          <a:xfrm>
            <a:off x="11047472" y="200263"/>
            <a:ext cx="412174" cy="403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6B6CD42-29EE-6949-ED3A-65F8DB6C33BB}"/>
                  </a:ext>
                </a:extLst>
              </p:cNvPr>
              <p:cNvSpPr txBox="1"/>
              <p:nvPr/>
            </p:nvSpPr>
            <p:spPr>
              <a:xfrm>
                <a:off x="7463158" y="4486473"/>
                <a:ext cx="36812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𝐩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2D position of the pedestrian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Step length of the pedestrian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Heading of the pedestrian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6B6CD42-29EE-6949-ED3A-65F8DB6C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158" y="4486473"/>
                <a:ext cx="3681271" cy="923330"/>
              </a:xfrm>
              <a:prstGeom prst="rect">
                <a:avLst/>
              </a:prstGeom>
              <a:blipFill>
                <a:blip r:embed="rId17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1DC9DCC5-D50C-4397-B211-6C4348A9DA65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39DB7-198B-91A6-06A0-77257380D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VectorPath 115">
            <a:extLst>
              <a:ext uri="{FF2B5EF4-FFF2-40B4-BE49-F238E27FC236}">
                <a16:creationId xmlns:a16="http://schemas.microsoft.com/office/drawing/2014/main" id="{C4392BB2-F4F9-75B2-9654-7A74A599FE57}"/>
              </a:ext>
            </a:extLst>
          </p:cNvPr>
          <p:cNvSpPr/>
          <p:nvPr/>
        </p:nvSpPr>
        <p:spPr>
          <a:xfrm>
            <a:off x="748" y="0"/>
            <a:ext cx="12191851" cy="669335"/>
          </a:xfrm>
          <a:custGeom>
            <a:avLst/>
            <a:gdLst/>
            <a:ahLst/>
            <a:cxnLst/>
            <a:rect l="l" t="t" r="r" b="b"/>
            <a:pathLst>
              <a:path w="5759996" h="316078">
                <a:moveTo>
                  <a:pt x="0" y="316078"/>
                </a:moveTo>
                <a:lnTo>
                  <a:pt x="5759996" y="316078"/>
                </a:lnTo>
                <a:lnTo>
                  <a:pt x="5759996" y="-241"/>
                </a:lnTo>
                <a:lnTo>
                  <a:pt x="0" y="-241"/>
                </a:lnTo>
                <a:lnTo>
                  <a:pt x="0" y="316078"/>
                </a:lnTo>
              </a:path>
            </a:pathLst>
          </a:custGeom>
          <a:solidFill>
            <a:srgbClr val="0066B3">
              <a:alpha val="100000"/>
            </a:srgbClr>
          </a:solidFill>
        </p:spPr>
        <p:txBody>
          <a:bodyPr/>
          <a:lstStyle/>
          <a:p>
            <a:endParaRPr lang="zh-CN" altLang="en-US" sz="3810"/>
          </a:p>
        </p:txBody>
      </p:sp>
      <p:sp>
        <p:nvSpPr>
          <p:cNvPr id="116" name="TextBox116">
            <a:extLst>
              <a:ext uri="{FF2B5EF4-FFF2-40B4-BE49-F238E27FC236}">
                <a16:creationId xmlns:a16="http://schemas.microsoft.com/office/drawing/2014/main" id="{A82E8789-35B7-F0C4-57F4-2AC552FE3613}"/>
              </a:ext>
            </a:extLst>
          </p:cNvPr>
          <p:cNvSpPr txBox="1"/>
          <p:nvPr/>
        </p:nvSpPr>
        <p:spPr>
          <a:xfrm>
            <a:off x="762821" y="150534"/>
            <a:ext cx="7173850" cy="34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9603"/>
              </a:lnSpc>
            </a:pP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Laboratory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Procedure: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Setup</a:t>
            </a:r>
          </a:p>
        </p:txBody>
      </p:sp>
      <p:sp>
        <p:nvSpPr>
          <p:cNvPr id="126" name="TextBox126">
            <a:extLst>
              <a:ext uri="{FF2B5EF4-FFF2-40B4-BE49-F238E27FC236}">
                <a16:creationId xmlns:a16="http://schemas.microsoft.com/office/drawing/2014/main" id="{517D8287-2F3F-63FC-D6ED-F32B70DBD415}"/>
              </a:ext>
            </a:extLst>
          </p:cNvPr>
          <p:cNvSpPr txBox="1"/>
          <p:nvPr/>
        </p:nvSpPr>
        <p:spPr>
          <a:xfrm>
            <a:off x="49134" y="889758"/>
            <a:ext cx="5382908" cy="271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9662" eaLnBrk="0">
              <a:lnSpc>
                <a:spcPct val="97549"/>
              </a:lnSpc>
              <a:spcAft>
                <a:spcPts val="370"/>
              </a:spcAft>
            </a:pPr>
            <a:r>
              <a:rPr lang="en-US" altLang="zh-CN" sz="1799" b="1" kern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Chosen</a:t>
            </a:r>
            <a:r>
              <a:rPr lang="en-US" altLang="zh-CN" sz="1799" b="1" kern="0" spc="-32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  <a:hlinkClick r:id="rId2"/>
              </a:rPr>
              <a:t>Demo data from lab repository</a:t>
            </a:r>
            <a:endParaRPr lang="en-US" altLang="zh-CN" sz="1799" b="1" kern="0" dirty="0">
              <a:solidFill>
                <a:srgbClr val="005A9C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34" name="TextBox134">
            <a:extLst>
              <a:ext uri="{FF2B5EF4-FFF2-40B4-BE49-F238E27FC236}">
                <a16:creationId xmlns:a16="http://schemas.microsoft.com/office/drawing/2014/main" id="{B37A98E5-D55F-2C38-1E26-69BC3C8C8B8B}"/>
              </a:ext>
            </a:extLst>
          </p:cNvPr>
          <p:cNvSpPr txBox="1"/>
          <p:nvPr/>
        </p:nvSpPr>
        <p:spPr>
          <a:xfrm>
            <a:off x="11587777" y="6584486"/>
            <a:ext cx="528023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6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spc="-32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  <a:endParaRPr lang="en-US" altLang="zh-CN" sz="1376" kern="0" dirty="0">
              <a:solidFill>
                <a:srgbClr val="0066B3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2" name="490EE2BD-C76C-4279-7B57-423F04A1FC45">
            <a:extLst>
              <a:ext uri="{FF2B5EF4-FFF2-40B4-BE49-F238E27FC236}">
                <a16:creationId xmlns:a16="http://schemas.microsoft.com/office/drawing/2014/main" id="{FE8C17F9-B354-99F9-5130-9ED90787E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AF2A6BE7-780A-47B7-E46A-902EF9B033C6}"/>
            </a:extLst>
          </a:blip>
          <a:srcRect/>
          <a:stretch>
            <a:fillRect/>
          </a:stretch>
        </p:blipFill>
        <p:spPr>
          <a:xfrm>
            <a:off x="11047472" y="200263"/>
            <a:ext cx="412174" cy="4032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9E695D-DE3C-4BC3-FB28-E556931EB3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68" r="23806"/>
          <a:stretch>
            <a:fillRect/>
          </a:stretch>
        </p:blipFill>
        <p:spPr>
          <a:xfrm>
            <a:off x="571500" y="1209932"/>
            <a:ext cx="5715000" cy="54975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B337BD-3947-E5D6-5FE1-6C30BB446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308" y="1025436"/>
            <a:ext cx="5095338" cy="24035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E63E91-15FC-52C6-DCD6-9685FE509229}"/>
              </a:ext>
            </a:extLst>
          </p:cNvPr>
          <p:cNvSpPr txBox="1"/>
          <p:nvPr/>
        </p:nvSpPr>
        <p:spPr>
          <a:xfrm>
            <a:off x="7600950" y="2042616"/>
            <a:ext cx="1990725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kern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Choose one of 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24C9E9-9342-A1D5-B708-43C33D413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200" y="2897493"/>
            <a:ext cx="4809569" cy="36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8089"/>
      </p:ext>
      <p:ext uri="{7C57AEED-ECE3-406B-DFCA-62970BE4C02A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VectorPath 115"/>
          <p:cNvSpPr/>
          <p:nvPr/>
        </p:nvSpPr>
        <p:spPr>
          <a:xfrm>
            <a:off x="748" y="0"/>
            <a:ext cx="12191851" cy="669335"/>
          </a:xfrm>
          <a:custGeom>
            <a:avLst/>
            <a:gdLst/>
            <a:ahLst/>
            <a:cxnLst/>
            <a:rect l="l" t="t" r="r" b="b"/>
            <a:pathLst>
              <a:path w="5759996" h="316078">
                <a:moveTo>
                  <a:pt x="0" y="316078"/>
                </a:moveTo>
                <a:lnTo>
                  <a:pt x="5759996" y="316078"/>
                </a:lnTo>
                <a:lnTo>
                  <a:pt x="5759996" y="-241"/>
                </a:lnTo>
                <a:lnTo>
                  <a:pt x="0" y="-241"/>
                </a:lnTo>
                <a:lnTo>
                  <a:pt x="0" y="316078"/>
                </a:lnTo>
              </a:path>
            </a:pathLst>
          </a:custGeom>
          <a:solidFill>
            <a:srgbClr val="0066B3">
              <a:alpha val="100000"/>
            </a:srgbClr>
          </a:solidFill>
        </p:spPr>
        <p:txBody>
          <a:bodyPr/>
          <a:lstStyle/>
          <a:p>
            <a:endParaRPr lang="zh-CN" altLang="en-US" sz="3810"/>
          </a:p>
        </p:txBody>
      </p:sp>
      <p:sp>
        <p:nvSpPr>
          <p:cNvPr id="116" name="TextBox116"/>
          <p:cNvSpPr txBox="1"/>
          <p:nvPr/>
        </p:nvSpPr>
        <p:spPr>
          <a:xfrm>
            <a:off x="762821" y="150534"/>
            <a:ext cx="7173850" cy="34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9603"/>
              </a:lnSpc>
            </a:pP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Laboratory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Procedure: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Setup</a:t>
            </a:r>
          </a:p>
        </p:txBody>
      </p:sp>
      <p:sp>
        <p:nvSpPr>
          <p:cNvPr id="126" name="TextBox126"/>
          <p:cNvSpPr txBox="1"/>
          <p:nvPr/>
        </p:nvSpPr>
        <p:spPr>
          <a:xfrm>
            <a:off x="95504" y="1431407"/>
            <a:ext cx="5382908" cy="49781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9662" eaLnBrk="0">
              <a:lnSpc>
                <a:spcPct val="97549"/>
              </a:lnSpc>
              <a:spcAft>
                <a:spcPts val="370"/>
              </a:spcAft>
            </a:pP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Chosen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1: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demo data</a:t>
            </a:r>
          </a:p>
          <a:p>
            <a:pPr marL="1099426" marR="911260" indent="-391626" eaLnBrk="0">
              <a:lnSpc>
                <a:spcPct val="109114"/>
              </a:lnSpc>
            </a:pPr>
            <a:r>
              <a:rPr lang="en-US" altLang="zh-CN" sz="1799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•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Design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simple,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repeatable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paths:</a:t>
            </a:r>
            <a:br>
              <a:rPr lang="en-US" altLang="zh-CN" sz="1799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587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—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5×5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meters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square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1099426" marR="547025" eaLnBrk="0">
              <a:lnSpc>
                <a:spcPct val="99166"/>
              </a:lnSpc>
              <a:spcAft>
                <a:spcPts val="815"/>
              </a:spcAft>
            </a:pPr>
            <a:r>
              <a:rPr lang="en-US" altLang="zh-CN" sz="1587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—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10m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straight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line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(return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start)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</a:br>
            <a:r>
              <a:rPr lang="en-US" altLang="zh-CN" sz="1587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—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L-shaped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rectangular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87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patterns</a:t>
            </a:r>
            <a:r>
              <a:rPr lang="en-US" altLang="zh-CN" sz="1587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954269" indent="-247532" eaLnBrk="0">
              <a:lnSpc>
                <a:spcPct val="97058"/>
              </a:lnSpc>
              <a:spcAft>
                <a:spcPts val="781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Consider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ground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truth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measurement (Simple method: just return to the starting point or linear interpolation</a:t>
            </a:r>
          </a:p>
          <a:p>
            <a:pPr marL="954269" indent="-247532" eaLnBrk="0"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Plan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consistent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phone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holding</a:t>
            </a:r>
          </a:p>
          <a:p>
            <a:pPr eaLnBrk="0">
              <a:lnSpc>
                <a:spcPct val="101666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59662" eaLnBrk="0">
              <a:lnSpc>
                <a:spcPct val="97058"/>
              </a:lnSpc>
              <a:spcAft>
                <a:spcPts val="781"/>
              </a:spcAft>
            </a:pP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2: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1799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</a:p>
          <a:p>
            <a:pPr marL="954269" indent="-247532" eaLnBrk="0">
              <a:lnSpc>
                <a:spcPct val="97058"/>
              </a:lnSpc>
              <a:spcAft>
                <a:spcPts val="781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provided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HTML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IMU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tool</a:t>
            </a:r>
          </a:p>
          <a:p>
            <a:pPr marL="954269" indent="-247532" eaLnBrk="0">
              <a:lnSpc>
                <a:spcPct val="97058"/>
              </a:lnSpc>
              <a:spcAft>
                <a:spcPts val="781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Maintain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consistent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phone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orientation</a:t>
            </a:r>
          </a:p>
          <a:p>
            <a:pPr marL="954269" indent="-247532" eaLnBrk="0">
              <a:lnSpc>
                <a:spcPct val="97549"/>
              </a:lnSpc>
              <a:spcAft>
                <a:spcPts val="370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Record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stable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sampling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rate</a:t>
            </a:r>
          </a:p>
          <a:p>
            <a:pPr marL="954269" indent="-247532" eaLnBrk="0">
              <a:lnSpc>
                <a:spcPct val="97058"/>
              </a:lnSpc>
              <a:spcAft>
                <a:spcPts val="358"/>
              </a:spcAft>
              <a:buClr>
                <a:srgbClr val="005A9C"/>
              </a:buClr>
              <a:buSzPct val="105000"/>
              <a:buFont typeface="Arial" panose="34000000000000000000" charset="0"/>
              <a:buChar char="•"/>
            </a:pP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Export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CSV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1799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format</a:t>
            </a:r>
          </a:p>
          <a:p>
            <a:pPr eaLnBrk="0">
              <a:lnSpc>
                <a:spcPct val="67500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34" name="TextBox134"/>
          <p:cNvSpPr txBox="1"/>
          <p:nvPr/>
        </p:nvSpPr>
        <p:spPr>
          <a:xfrm>
            <a:off x="11587777" y="6584486"/>
            <a:ext cx="480621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spc="-32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7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376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spc="-32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  <a:endParaRPr lang="en-US" altLang="zh-CN" sz="1376" kern="0" dirty="0">
              <a:solidFill>
                <a:srgbClr val="0066B3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2" name="490EE2BD-C76C-4279-7B57-423F04A1FC45">
            <a:extLst>
              <a:ext uri="{FF2B5EF4-FFF2-40B4-BE49-F238E27FC236}">
                <a16:creationId xmlns:a16="http://schemas.microsoft.com/office/drawing/2014/main" id="{161797FE-9B0B-25FA-955D-271FE818F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AF2A6BE7-780A-47B7-E46A-902EF9B033C6}"/>
            </a:extLst>
          </a:blip>
          <a:srcRect/>
          <a:stretch>
            <a:fillRect/>
          </a:stretch>
        </p:blipFill>
        <p:spPr>
          <a:xfrm>
            <a:off x="11047472" y="200263"/>
            <a:ext cx="412174" cy="403214"/>
          </a:xfrm>
          <a:prstGeom prst="rect">
            <a:avLst/>
          </a:prstGeom>
        </p:spPr>
      </p:pic>
      <p:sp>
        <p:nvSpPr>
          <p:cNvPr id="3" name="TextBox126">
            <a:extLst>
              <a:ext uri="{FF2B5EF4-FFF2-40B4-BE49-F238E27FC236}">
                <a16:creationId xmlns:a16="http://schemas.microsoft.com/office/drawing/2014/main" id="{FBD3F8E2-8FDE-3A6E-91E7-0A8D4112181E}"/>
              </a:ext>
            </a:extLst>
          </p:cNvPr>
          <p:cNvSpPr txBox="1"/>
          <p:nvPr/>
        </p:nvSpPr>
        <p:spPr>
          <a:xfrm>
            <a:off x="49133" y="889758"/>
            <a:ext cx="6286107" cy="2713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9662" eaLnBrk="0">
              <a:lnSpc>
                <a:spcPct val="97549"/>
              </a:lnSpc>
              <a:spcAft>
                <a:spcPts val="370"/>
              </a:spcAft>
            </a:pPr>
            <a:r>
              <a:rPr lang="en-US" altLang="zh-CN" sz="1799" b="1" kern="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Chosen</a:t>
            </a:r>
            <a:r>
              <a:rPr lang="en-US" altLang="zh-CN" sz="1799" b="1" kern="0" spc="-32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2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: Collect data on your own through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  <a:hlinkClick r:id="rId3"/>
              </a:rPr>
              <a:t>HTML</a:t>
            </a:r>
            <a:endParaRPr lang="en-US" altLang="zh-CN" sz="1799" b="1" kern="0" dirty="0">
              <a:solidFill>
                <a:srgbClr val="005A9C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pic>
        <p:nvPicPr>
          <p:cNvPr id="5" name="图片 4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AB1531C6-6383-F084-9FDF-29A597A2B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60" y="1513375"/>
            <a:ext cx="1949811" cy="4227071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2B335BCD-FC2E-04D9-7DD5-89A89418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23" y="1513375"/>
            <a:ext cx="1949811" cy="4227072"/>
          </a:xfrm>
          <a:prstGeom prst="rect">
            <a:avLst/>
          </a:prstGeom>
        </p:spPr>
      </p:pic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38F8B9B0-7B5D-C58E-502F-024C3C820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86" y="1513374"/>
            <a:ext cx="1949812" cy="42270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E925AF-25EB-7DC5-F40F-174C6B23226A}"/>
              </a:ext>
            </a:extLst>
          </p:cNvPr>
          <p:cNvSpPr txBox="1"/>
          <p:nvPr/>
        </p:nvSpPr>
        <p:spPr>
          <a:xfrm>
            <a:off x="4784287" y="1587261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Click to start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00B6EA5-D60B-1CFA-8636-B2AC1DAC0584}"/>
              </a:ext>
            </a:extLst>
          </p:cNvPr>
          <p:cNvCxnSpPr/>
          <p:nvPr/>
        </p:nvCxnSpPr>
        <p:spPr>
          <a:xfrm>
            <a:off x="5581650" y="1895475"/>
            <a:ext cx="514350" cy="542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019D3B6-1666-FF6F-39C2-46A3915EBCF1}"/>
              </a:ext>
            </a:extLst>
          </p:cNvPr>
          <p:cNvSpPr/>
          <p:nvPr/>
        </p:nvSpPr>
        <p:spPr>
          <a:xfrm>
            <a:off x="6096000" y="2371725"/>
            <a:ext cx="1840671" cy="41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表, 箱线图&#10;&#10;AI 生成的内容可能不正确。">
            <a:extLst>
              <a:ext uri="{FF2B5EF4-FFF2-40B4-BE49-F238E27FC236}">
                <a16:creationId xmlns:a16="http://schemas.microsoft.com/office/drawing/2014/main" id="{C4B977C1-2A25-B09C-1912-2FE774A9B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7" b="27184"/>
          <a:stretch>
            <a:fillRect/>
          </a:stretch>
        </p:blipFill>
        <p:spPr>
          <a:xfrm>
            <a:off x="8052723" y="4701004"/>
            <a:ext cx="1949811" cy="14955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5402446-D493-3349-C8A5-C85FA12D7BCD}"/>
              </a:ext>
            </a:extLst>
          </p:cNvPr>
          <p:cNvSpPr txBox="1"/>
          <p:nvPr/>
        </p:nvSpPr>
        <p:spPr>
          <a:xfrm>
            <a:off x="5617623" y="6058027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Collect the data and view it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9982DA-FF9C-8AB0-5EA8-054CE556EDA0}"/>
              </a:ext>
            </a:extLst>
          </p:cNvPr>
          <p:cNvSpPr/>
          <p:nvPr/>
        </p:nvSpPr>
        <p:spPr>
          <a:xfrm>
            <a:off x="8133796" y="2601491"/>
            <a:ext cx="1840671" cy="418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33F6CE-E0C3-CCD6-4C31-9B84D2F16B3C}"/>
              </a:ext>
            </a:extLst>
          </p:cNvPr>
          <p:cNvSpPr/>
          <p:nvPr/>
        </p:nvSpPr>
        <p:spPr>
          <a:xfrm>
            <a:off x="8107293" y="3520764"/>
            <a:ext cx="1840671" cy="2725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898717B-3BDF-9AE4-1827-C9AF5F69CF4C}"/>
              </a:ext>
            </a:extLst>
          </p:cNvPr>
          <p:cNvCxnSpPr>
            <a:cxnSpLocks/>
          </p:cNvCxnSpPr>
          <p:nvPr/>
        </p:nvCxnSpPr>
        <p:spPr>
          <a:xfrm flipV="1">
            <a:off x="7119827" y="5790455"/>
            <a:ext cx="925984" cy="287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87E903E-1F2E-D6F5-AF88-AFF8C79646DA}"/>
              </a:ext>
            </a:extLst>
          </p:cNvPr>
          <p:cNvSpPr txBox="1"/>
          <p:nvPr/>
        </p:nvSpPr>
        <p:spPr>
          <a:xfrm>
            <a:off x="9017851" y="1032373"/>
            <a:ext cx="152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Click to stop when finishing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B62145-51FC-B27D-6A4B-539EBDF37D2D}"/>
              </a:ext>
            </a:extLst>
          </p:cNvPr>
          <p:cNvSpPr/>
          <p:nvPr/>
        </p:nvSpPr>
        <p:spPr>
          <a:xfrm>
            <a:off x="10227727" y="2893653"/>
            <a:ext cx="1840671" cy="336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0A2AA4D-21D1-279A-7786-21E46BAB2EAF}"/>
              </a:ext>
            </a:extLst>
          </p:cNvPr>
          <p:cNvCxnSpPr>
            <a:cxnSpLocks/>
          </p:cNvCxnSpPr>
          <p:nvPr/>
        </p:nvCxnSpPr>
        <p:spPr>
          <a:xfrm flipH="1">
            <a:off x="9363075" y="1483086"/>
            <a:ext cx="415510" cy="1098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73CB4DD-B672-9665-2E34-6E8D5AD37F1D}"/>
              </a:ext>
            </a:extLst>
          </p:cNvPr>
          <p:cNvSpPr txBox="1"/>
          <p:nvPr/>
        </p:nvSpPr>
        <p:spPr>
          <a:xfrm>
            <a:off x="10459442" y="1013036"/>
            <a:ext cx="152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Export the data to your laptop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E25656-16CC-0345-2EF5-3873DF4B2079}"/>
              </a:ext>
            </a:extLst>
          </p:cNvPr>
          <p:cNvCxnSpPr>
            <a:cxnSpLocks/>
          </p:cNvCxnSpPr>
          <p:nvPr/>
        </p:nvCxnSpPr>
        <p:spPr>
          <a:xfrm flipH="1">
            <a:off x="10691719" y="1431407"/>
            <a:ext cx="109631" cy="1428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7C57AEED-ECE3-406B-DFCA-62970BE4C02A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ectorPath 135"/>
          <p:cNvSpPr/>
          <p:nvPr/>
        </p:nvSpPr>
        <p:spPr>
          <a:xfrm>
            <a:off x="748" y="0"/>
            <a:ext cx="12191851" cy="669335"/>
          </a:xfrm>
          <a:custGeom>
            <a:avLst/>
            <a:gdLst/>
            <a:ahLst/>
            <a:cxnLst/>
            <a:rect l="l" t="t" r="r" b="b"/>
            <a:pathLst>
              <a:path w="5759996" h="316078">
                <a:moveTo>
                  <a:pt x="0" y="316078"/>
                </a:moveTo>
                <a:lnTo>
                  <a:pt x="5759996" y="316078"/>
                </a:lnTo>
                <a:lnTo>
                  <a:pt x="5759996" y="-241"/>
                </a:lnTo>
                <a:lnTo>
                  <a:pt x="0" y="-241"/>
                </a:lnTo>
                <a:lnTo>
                  <a:pt x="0" y="316078"/>
                </a:lnTo>
              </a:path>
            </a:pathLst>
          </a:custGeom>
          <a:solidFill>
            <a:srgbClr val="0066B3">
              <a:alpha val="100000"/>
            </a:srgbClr>
          </a:solidFill>
        </p:spPr>
        <p:txBody>
          <a:bodyPr/>
          <a:lstStyle/>
          <a:p>
            <a:endParaRPr lang="zh-CN" altLang="en-US" sz="3810"/>
          </a:p>
        </p:txBody>
      </p:sp>
      <p:sp>
        <p:nvSpPr>
          <p:cNvPr id="136" name="TextBox136"/>
          <p:cNvSpPr txBox="1"/>
          <p:nvPr/>
        </p:nvSpPr>
        <p:spPr>
          <a:xfrm>
            <a:off x="762821" y="150533"/>
            <a:ext cx="7083128" cy="34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9603"/>
              </a:lnSpc>
            </a:pP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</a:t>
            </a:r>
            <a:r>
              <a:rPr lang="en-US" altLang="zh-CN" sz="2222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Tuning</a:t>
            </a:r>
            <a:r>
              <a:rPr lang="en-US" altLang="zh-CN" sz="2222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&amp;</a:t>
            </a:r>
            <a:r>
              <a:rPr lang="en-US" altLang="zh-CN" sz="2222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Performance</a:t>
            </a:r>
            <a:r>
              <a:rPr lang="en-US" altLang="zh-CN" sz="2222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Optimization</a:t>
            </a:r>
          </a:p>
        </p:txBody>
      </p:sp>
      <p:sp>
        <p:nvSpPr>
          <p:cNvPr id="137" name="TextBox137"/>
          <p:cNvSpPr txBox="1"/>
          <p:nvPr/>
        </p:nvSpPr>
        <p:spPr>
          <a:xfrm>
            <a:off x="6023772" y="889759"/>
            <a:ext cx="3653790" cy="558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7058"/>
              </a:lnSpc>
              <a:spcAft>
                <a:spcPts val="146"/>
              </a:spcAft>
            </a:pP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Key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Tunable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Parameters</a:t>
            </a:r>
          </a:p>
          <a:p>
            <a:pPr marL="348280" indent="-348280" eaLnBrk="0">
              <a:buClr>
                <a:srgbClr val="404040"/>
              </a:buClr>
              <a:buSzPct val="105000"/>
              <a:buAutoNum type="arabicPeriod"/>
            </a:pP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Detection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Sensitivity:</a:t>
            </a:r>
            <a:endParaRPr lang="en-US" altLang="zh-CN" sz="1905" kern="0" baseline="16667" dirty="0">
              <a:solidFill>
                <a:srgbClr val="40404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44" name="TextBox144"/>
          <p:cNvSpPr txBox="1"/>
          <p:nvPr/>
        </p:nvSpPr>
        <p:spPr>
          <a:xfrm>
            <a:off x="6066781" y="1716348"/>
            <a:ext cx="94083" cy="1012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952" kern="0" dirty="0">
                <a:solidFill>
                  <a:srgbClr val="58595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  <a:p>
            <a:pPr eaLnBrk="0">
              <a:lnSpc>
                <a:spcPct val="41666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eaLnBrk="0">
              <a:lnSpc>
                <a:spcPct val="46250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eaLnBrk="0"/>
            <a:r>
              <a:rPr lang="en-US" altLang="zh-CN" sz="952" kern="0" dirty="0">
                <a:solidFill>
                  <a:srgbClr val="58595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  <a:p>
            <a:pPr eaLnBrk="0">
              <a:lnSpc>
                <a:spcPct val="41666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eaLnBrk="0">
              <a:lnSpc>
                <a:spcPct val="46250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eaLnBrk="0"/>
            <a:r>
              <a:rPr lang="en-US" altLang="zh-CN" sz="952" kern="0" dirty="0">
                <a:solidFill>
                  <a:srgbClr val="58595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</p:txBody>
      </p:sp>
      <p:grpSp>
        <p:nvGrpSpPr>
          <p:cNvPr id="145" name="Combination 145"/>
          <p:cNvGrpSpPr/>
          <p:nvPr/>
        </p:nvGrpSpPr>
        <p:grpSpPr>
          <a:xfrm>
            <a:off x="6291237" y="1685436"/>
            <a:ext cx="5636933" cy="1071205"/>
            <a:chOff x="366395" y="796290"/>
            <a:chExt cx="2663190" cy="506095"/>
          </a:xfrm>
        </p:grpSpPr>
        <p:sp>
          <p:nvSpPr>
            <p:cNvPr id="146" name="VectorPath 146"/>
            <p:cNvSpPr/>
            <p:nvPr/>
          </p:nvSpPr>
          <p:spPr>
            <a:xfrm>
              <a:off x="366522" y="796087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016">
                  <a:moveTo>
                    <a:pt x="0" y="101016"/>
                  </a:moveTo>
                  <a:lnTo>
                    <a:pt x="2662974" y="101016"/>
                  </a:lnTo>
                  <a:lnTo>
                    <a:pt x="2662974" y="-203"/>
                  </a:lnTo>
                  <a:lnTo>
                    <a:pt x="0" y="-203"/>
                  </a:lnTo>
                  <a:lnTo>
                    <a:pt x="0" y="101016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47" name="VectorPath 147"/>
            <p:cNvSpPr/>
            <p:nvPr/>
          </p:nvSpPr>
          <p:spPr>
            <a:xfrm>
              <a:off x="366522" y="897306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48" name="VectorPath 148"/>
            <p:cNvSpPr/>
            <p:nvPr/>
          </p:nvSpPr>
          <p:spPr>
            <a:xfrm>
              <a:off x="366522" y="998537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49" name="VectorPath 149"/>
            <p:cNvSpPr/>
            <p:nvPr/>
          </p:nvSpPr>
          <p:spPr>
            <a:xfrm>
              <a:off x="366522" y="1099757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50" name="VectorPath 150"/>
            <p:cNvSpPr/>
            <p:nvPr/>
          </p:nvSpPr>
          <p:spPr>
            <a:xfrm>
              <a:off x="366522" y="1200976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</p:grpSp>
      <p:sp>
        <p:nvSpPr>
          <p:cNvPr id="154" name="TextBox154"/>
          <p:cNvSpPr txBox="1"/>
          <p:nvPr/>
        </p:nvSpPr>
        <p:spPr>
          <a:xfrm>
            <a:off x="6499398" y="1659899"/>
            <a:ext cx="2652476" cy="856164"/>
          </a:xfrm>
          <a:prstGeom prst="rect">
            <a:avLst/>
          </a:prstGeom>
          <a:noFill/>
        </p:spPr>
        <p:txBody>
          <a:bodyPr wrap="square" lIns="0" tIns="4032" rIns="0" bIns="0" rtlCol="0">
            <a:spAutoFit/>
          </a:bodyPr>
          <a:lstStyle/>
          <a:p>
            <a:pPr eaLnBrk="0">
              <a:lnSpc>
                <a:spcPct val="102564"/>
              </a:lnSpc>
              <a:spcBef>
                <a:spcPts val="32"/>
              </a:spcBef>
              <a:spcAft>
                <a:spcPts val="8"/>
              </a:spcAft>
            </a:pP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pdr.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 err="1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acc_threshold</a:t>
            </a: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= 1.2</a:t>
            </a:r>
          </a:p>
          <a:p>
            <a:pPr marL="1344" eaLnBrk="0">
              <a:lnSpc>
                <a:spcPct val="101923"/>
              </a:lnSpc>
              <a:spcBef>
                <a:spcPts val="32"/>
              </a:spcBef>
            </a:pP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 Peak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detection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threshold</a:t>
            </a:r>
          </a:p>
          <a:p>
            <a:pPr eaLnBrk="0">
              <a:lnSpc>
                <a:spcPct val="101923"/>
              </a:lnSpc>
              <a:spcBef>
                <a:spcPts val="30"/>
              </a:spcBef>
            </a:pP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pdr.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 err="1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min_step_interval</a:t>
            </a: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= 0.4</a:t>
            </a:r>
          </a:p>
          <a:p>
            <a:pPr eaLnBrk="0">
              <a:lnSpc>
                <a:spcPct val="101923"/>
              </a:lnSpc>
              <a:spcBef>
                <a:spcPts val="30"/>
              </a:spcBef>
            </a:pP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 Min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between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steps</a:t>
            </a:r>
          </a:p>
        </p:txBody>
      </p:sp>
      <p:grpSp>
        <p:nvGrpSpPr>
          <p:cNvPr id="155" name="Combination 155"/>
          <p:cNvGrpSpPr/>
          <p:nvPr/>
        </p:nvGrpSpPr>
        <p:grpSpPr>
          <a:xfrm>
            <a:off x="6194465" y="1588663"/>
            <a:ext cx="5830476" cy="1263404"/>
            <a:chOff x="320675" y="750570"/>
            <a:chExt cx="2754630" cy="596900"/>
          </a:xfrm>
        </p:grpSpPr>
        <p:sp>
          <p:nvSpPr>
            <p:cNvPr id="156" name="VectorPath 156"/>
            <p:cNvSpPr/>
            <p:nvPr/>
          </p:nvSpPr>
          <p:spPr>
            <a:xfrm>
              <a:off x="323507" y="753072"/>
              <a:ext cx="2749017" cy="43015"/>
            </a:xfrm>
            <a:custGeom>
              <a:avLst/>
              <a:gdLst/>
              <a:ahLst/>
              <a:cxnLst/>
              <a:rect l="l" t="t" r="r" b="b"/>
              <a:pathLst>
                <a:path w="2749017" h="43015">
                  <a:moveTo>
                    <a:pt x="0" y="43015"/>
                  </a:moveTo>
                  <a:lnTo>
                    <a:pt x="2749017" y="43015"/>
                  </a:lnTo>
                  <a:lnTo>
                    <a:pt x="2749017" y="0"/>
                  </a:lnTo>
                  <a:lnTo>
                    <a:pt x="0" y="0"/>
                  </a:lnTo>
                  <a:lnTo>
                    <a:pt x="0" y="43015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57" name="VectorPath 157"/>
            <p:cNvSpPr/>
            <p:nvPr/>
          </p:nvSpPr>
          <p:spPr>
            <a:xfrm>
              <a:off x="323507" y="750545"/>
              <a:ext cx="5055" cy="48070"/>
            </a:xfrm>
            <a:custGeom>
              <a:avLst/>
              <a:gdLst/>
              <a:ahLst/>
              <a:cxnLst/>
              <a:rect l="l" t="t" r="r" b="b"/>
              <a:pathLst>
                <a:path w="5055" h="48044">
                  <a:moveTo>
                    <a:pt x="2527" y="45517"/>
                  </a:moveTo>
                  <a:lnTo>
                    <a:pt x="2527" y="2502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58" name="VectorPath 158"/>
            <p:cNvSpPr/>
            <p:nvPr/>
          </p:nvSpPr>
          <p:spPr>
            <a:xfrm>
              <a:off x="320980" y="753072"/>
              <a:ext cx="48069" cy="5055"/>
            </a:xfrm>
            <a:custGeom>
              <a:avLst/>
              <a:gdLst/>
              <a:ahLst/>
              <a:cxnLst/>
              <a:rect l="l" t="t" r="r" b="b"/>
              <a:pathLst>
                <a:path w="48069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59" name="VectorPath 159"/>
            <p:cNvSpPr/>
            <p:nvPr/>
          </p:nvSpPr>
          <p:spPr>
            <a:xfrm>
              <a:off x="363995" y="753072"/>
              <a:ext cx="2668029" cy="5055"/>
            </a:xfrm>
            <a:custGeom>
              <a:avLst/>
              <a:gdLst/>
              <a:ahLst/>
              <a:cxnLst/>
              <a:rect l="l" t="t" r="r" b="b"/>
              <a:pathLst>
                <a:path w="2668029" h="5055">
                  <a:moveTo>
                    <a:pt x="2527" y="2527"/>
                  </a:moveTo>
                  <a:lnTo>
                    <a:pt x="266550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0" name="VectorPath 160"/>
            <p:cNvSpPr/>
            <p:nvPr/>
          </p:nvSpPr>
          <p:spPr>
            <a:xfrm>
              <a:off x="328562" y="796087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1" name="VectorPath 161"/>
            <p:cNvSpPr/>
            <p:nvPr/>
          </p:nvSpPr>
          <p:spPr>
            <a:xfrm>
              <a:off x="323507" y="79356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2" name="VectorPath 162"/>
            <p:cNvSpPr/>
            <p:nvPr/>
          </p:nvSpPr>
          <p:spPr>
            <a:xfrm>
              <a:off x="323507" y="79356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3" name="VectorPath 163"/>
            <p:cNvSpPr/>
            <p:nvPr/>
          </p:nvSpPr>
          <p:spPr>
            <a:xfrm>
              <a:off x="3029509" y="796087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4" name="VectorPath 164"/>
            <p:cNvSpPr/>
            <p:nvPr/>
          </p:nvSpPr>
          <p:spPr>
            <a:xfrm>
              <a:off x="328562" y="897306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5" name="VectorPath 165"/>
            <p:cNvSpPr/>
            <p:nvPr/>
          </p:nvSpPr>
          <p:spPr>
            <a:xfrm>
              <a:off x="323507" y="894779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6" name="VectorPath 166"/>
            <p:cNvSpPr/>
            <p:nvPr/>
          </p:nvSpPr>
          <p:spPr>
            <a:xfrm>
              <a:off x="323507" y="894779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7" name="VectorPath 167"/>
            <p:cNvSpPr/>
            <p:nvPr/>
          </p:nvSpPr>
          <p:spPr>
            <a:xfrm>
              <a:off x="3029509" y="897306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8" name="VectorPath 168"/>
            <p:cNvSpPr/>
            <p:nvPr/>
          </p:nvSpPr>
          <p:spPr>
            <a:xfrm>
              <a:off x="328562" y="998537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69" name="VectorPath 169"/>
            <p:cNvSpPr/>
            <p:nvPr/>
          </p:nvSpPr>
          <p:spPr>
            <a:xfrm>
              <a:off x="323507" y="99601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0" name="VectorPath 170"/>
            <p:cNvSpPr/>
            <p:nvPr/>
          </p:nvSpPr>
          <p:spPr>
            <a:xfrm>
              <a:off x="323507" y="99601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1" name="VectorPath 171"/>
            <p:cNvSpPr/>
            <p:nvPr/>
          </p:nvSpPr>
          <p:spPr>
            <a:xfrm>
              <a:off x="3029509" y="998537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2" name="VectorPath 172"/>
            <p:cNvSpPr/>
            <p:nvPr/>
          </p:nvSpPr>
          <p:spPr>
            <a:xfrm>
              <a:off x="328562" y="1099757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3" name="VectorPath 173"/>
            <p:cNvSpPr/>
            <p:nvPr/>
          </p:nvSpPr>
          <p:spPr>
            <a:xfrm>
              <a:off x="323507" y="1097229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4" name="VectorPath 174"/>
            <p:cNvSpPr/>
            <p:nvPr/>
          </p:nvSpPr>
          <p:spPr>
            <a:xfrm>
              <a:off x="323507" y="1097229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5" name="VectorPath 175"/>
            <p:cNvSpPr/>
            <p:nvPr/>
          </p:nvSpPr>
          <p:spPr>
            <a:xfrm>
              <a:off x="3029509" y="1099757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6" name="VectorPath 176"/>
            <p:cNvSpPr/>
            <p:nvPr/>
          </p:nvSpPr>
          <p:spPr>
            <a:xfrm>
              <a:off x="328562" y="1200976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7" name="VectorPath 177"/>
            <p:cNvSpPr/>
            <p:nvPr/>
          </p:nvSpPr>
          <p:spPr>
            <a:xfrm>
              <a:off x="323507" y="1198448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8" name="VectorPath 178"/>
            <p:cNvSpPr/>
            <p:nvPr/>
          </p:nvSpPr>
          <p:spPr>
            <a:xfrm>
              <a:off x="323507" y="1198448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79" name="VectorPath 179"/>
            <p:cNvSpPr/>
            <p:nvPr/>
          </p:nvSpPr>
          <p:spPr>
            <a:xfrm>
              <a:off x="3029509" y="1200976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0" name="VectorPath 180"/>
            <p:cNvSpPr/>
            <p:nvPr/>
          </p:nvSpPr>
          <p:spPr>
            <a:xfrm>
              <a:off x="3067469" y="79356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1" name="VectorPath 181"/>
            <p:cNvSpPr/>
            <p:nvPr/>
          </p:nvSpPr>
          <p:spPr>
            <a:xfrm>
              <a:off x="3067469" y="79356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2" name="VectorPath 182"/>
            <p:cNvSpPr/>
            <p:nvPr/>
          </p:nvSpPr>
          <p:spPr>
            <a:xfrm>
              <a:off x="3067469" y="894779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3" name="VectorPath 183"/>
            <p:cNvSpPr/>
            <p:nvPr/>
          </p:nvSpPr>
          <p:spPr>
            <a:xfrm>
              <a:off x="3067469" y="894779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4" name="VectorPath 184"/>
            <p:cNvSpPr/>
            <p:nvPr/>
          </p:nvSpPr>
          <p:spPr>
            <a:xfrm>
              <a:off x="3067469" y="99601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5" name="VectorPath 185"/>
            <p:cNvSpPr/>
            <p:nvPr/>
          </p:nvSpPr>
          <p:spPr>
            <a:xfrm>
              <a:off x="3067469" y="99601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6" name="VectorPath 186"/>
            <p:cNvSpPr/>
            <p:nvPr/>
          </p:nvSpPr>
          <p:spPr>
            <a:xfrm>
              <a:off x="3067469" y="1097229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7" name="VectorPath 187"/>
            <p:cNvSpPr/>
            <p:nvPr/>
          </p:nvSpPr>
          <p:spPr>
            <a:xfrm>
              <a:off x="3067469" y="1097229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8" name="VectorPath 188"/>
            <p:cNvSpPr/>
            <p:nvPr/>
          </p:nvSpPr>
          <p:spPr>
            <a:xfrm>
              <a:off x="3067469" y="1198448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89" name="VectorPath 189"/>
            <p:cNvSpPr/>
            <p:nvPr/>
          </p:nvSpPr>
          <p:spPr>
            <a:xfrm>
              <a:off x="3067469" y="1198448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90" name="VectorPath 190"/>
            <p:cNvSpPr/>
            <p:nvPr/>
          </p:nvSpPr>
          <p:spPr>
            <a:xfrm>
              <a:off x="363995" y="1340155"/>
              <a:ext cx="2668029" cy="5055"/>
            </a:xfrm>
            <a:custGeom>
              <a:avLst/>
              <a:gdLst/>
              <a:ahLst/>
              <a:cxnLst/>
              <a:rect l="l" t="t" r="r" b="b"/>
              <a:pathLst>
                <a:path w="2668029" h="5055">
                  <a:moveTo>
                    <a:pt x="2527" y="2527"/>
                  </a:moveTo>
                  <a:lnTo>
                    <a:pt x="266550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91" name="VectorPath 191"/>
            <p:cNvSpPr/>
            <p:nvPr/>
          </p:nvSpPr>
          <p:spPr>
            <a:xfrm>
              <a:off x="3026981" y="753072"/>
              <a:ext cx="48070" cy="5055"/>
            </a:xfrm>
            <a:custGeom>
              <a:avLst/>
              <a:gdLst/>
              <a:ahLst/>
              <a:cxnLst/>
              <a:rect l="l" t="t" r="r" b="b"/>
              <a:pathLst>
                <a:path w="48070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92" name="VectorPath 192"/>
            <p:cNvSpPr/>
            <p:nvPr/>
          </p:nvSpPr>
          <p:spPr>
            <a:xfrm>
              <a:off x="3067469" y="750545"/>
              <a:ext cx="5055" cy="48070"/>
            </a:xfrm>
            <a:custGeom>
              <a:avLst/>
              <a:gdLst/>
              <a:ahLst/>
              <a:cxnLst/>
              <a:rect l="l" t="t" r="r" b="b"/>
              <a:pathLst>
                <a:path w="5055" h="48044">
                  <a:moveTo>
                    <a:pt x="2527" y="45517"/>
                  </a:moveTo>
                  <a:lnTo>
                    <a:pt x="2527" y="2502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93" name="VectorPath 193"/>
            <p:cNvSpPr/>
            <p:nvPr/>
          </p:nvSpPr>
          <p:spPr>
            <a:xfrm>
              <a:off x="323507" y="1302195"/>
              <a:ext cx="2749017" cy="43015"/>
            </a:xfrm>
            <a:custGeom>
              <a:avLst/>
              <a:gdLst/>
              <a:ahLst/>
              <a:cxnLst/>
              <a:rect l="l" t="t" r="r" b="b"/>
              <a:pathLst>
                <a:path w="2749017" h="43015">
                  <a:moveTo>
                    <a:pt x="0" y="43015"/>
                  </a:moveTo>
                  <a:lnTo>
                    <a:pt x="2749017" y="43015"/>
                  </a:lnTo>
                  <a:lnTo>
                    <a:pt x="2749017" y="0"/>
                  </a:lnTo>
                  <a:lnTo>
                    <a:pt x="0" y="0"/>
                  </a:lnTo>
                  <a:lnTo>
                    <a:pt x="0" y="43015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94" name="VectorPath 194"/>
            <p:cNvSpPr/>
            <p:nvPr/>
          </p:nvSpPr>
          <p:spPr>
            <a:xfrm>
              <a:off x="323507" y="1299667"/>
              <a:ext cx="5055" cy="48070"/>
            </a:xfrm>
            <a:custGeom>
              <a:avLst/>
              <a:gdLst/>
              <a:ahLst/>
              <a:cxnLst/>
              <a:rect l="l" t="t" r="r" b="b"/>
              <a:pathLst>
                <a:path w="5055" h="47803">
                  <a:moveTo>
                    <a:pt x="2527" y="45542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95" name="VectorPath 195"/>
            <p:cNvSpPr/>
            <p:nvPr/>
          </p:nvSpPr>
          <p:spPr>
            <a:xfrm>
              <a:off x="320980" y="1340155"/>
              <a:ext cx="48069" cy="5055"/>
            </a:xfrm>
            <a:custGeom>
              <a:avLst/>
              <a:gdLst/>
              <a:ahLst/>
              <a:cxnLst/>
              <a:rect l="l" t="t" r="r" b="b"/>
              <a:pathLst>
                <a:path w="48069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96" name="VectorPath 196"/>
            <p:cNvSpPr/>
            <p:nvPr/>
          </p:nvSpPr>
          <p:spPr>
            <a:xfrm>
              <a:off x="3026981" y="1340155"/>
              <a:ext cx="48070" cy="5055"/>
            </a:xfrm>
            <a:custGeom>
              <a:avLst/>
              <a:gdLst/>
              <a:ahLst/>
              <a:cxnLst/>
              <a:rect l="l" t="t" r="r" b="b"/>
              <a:pathLst>
                <a:path w="48070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197" name="VectorPath 197"/>
            <p:cNvSpPr/>
            <p:nvPr/>
          </p:nvSpPr>
          <p:spPr>
            <a:xfrm>
              <a:off x="3067469" y="1299667"/>
              <a:ext cx="5055" cy="48070"/>
            </a:xfrm>
            <a:custGeom>
              <a:avLst/>
              <a:gdLst/>
              <a:ahLst/>
              <a:cxnLst/>
              <a:rect l="l" t="t" r="r" b="b"/>
              <a:pathLst>
                <a:path w="5055" h="47803">
                  <a:moveTo>
                    <a:pt x="2527" y="45542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</p:grpSp>
      <p:sp>
        <p:nvSpPr>
          <p:cNvPr id="224" name="TextBox224"/>
          <p:cNvSpPr txBox="1"/>
          <p:nvPr/>
        </p:nvSpPr>
        <p:spPr>
          <a:xfrm>
            <a:off x="6023773" y="2986472"/>
            <a:ext cx="3471000" cy="2768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8280" indent="-348280" eaLnBrk="0">
              <a:buClr>
                <a:srgbClr val="404040"/>
              </a:buClr>
              <a:buSzPct val="105000"/>
              <a:buAutoNum type="arabicPeriod" startAt="2"/>
            </a:pP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Length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Parameters:</a:t>
            </a:r>
          </a:p>
        </p:txBody>
      </p:sp>
      <p:grpSp>
        <p:nvGrpSpPr>
          <p:cNvPr id="229" name="Combination 229"/>
          <p:cNvGrpSpPr/>
          <p:nvPr/>
        </p:nvGrpSpPr>
        <p:grpSpPr>
          <a:xfrm>
            <a:off x="6291237" y="3489147"/>
            <a:ext cx="5636933" cy="1071205"/>
            <a:chOff x="366395" y="1648460"/>
            <a:chExt cx="2663190" cy="506095"/>
          </a:xfrm>
        </p:grpSpPr>
        <p:sp>
          <p:nvSpPr>
            <p:cNvPr id="230" name="VectorPath 230"/>
            <p:cNvSpPr/>
            <p:nvPr/>
          </p:nvSpPr>
          <p:spPr>
            <a:xfrm>
              <a:off x="366522" y="1648244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003">
                  <a:moveTo>
                    <a:pt x="0" y="101003"/>
                  </a:moveTo>
                  <a:lnTo>
                    <a:pt x="2662974" y="101003"/>
                  </a:lnTo>
                  <a:lnTo>
                    <a:pt x="2662974" y="-216"/>
                  </a:lnTo>
                  <a:lnTo>
                    <a:pt x="0" y="-216"/>
                  </a:lnTo>
                  <a:lnTo>
                    <a:pt x="0" y="101003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31" name="VectorPath 231"/>
            <p:cNvSpPr/>
            <p:nvPr/>
          </p:nvSpPr>
          <p:spPr>
            <a:xfrm>
              <a:off x="366522" y="1749463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32" name="VectorPath 232"/>
            <p:cNvSpPr/>
            <p:nvPr/>
          </p:nvSpPr>
          <p:spPr>
            <a:xfrm>
              <a:off x="366522" y="1850682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33" name="VectorPath 233"/>
            <p:cNvSpPr/>
            <p:nvPr/>
          </p:nvSpPr>
          <p:spPr>
            <a:xfrm>
              <a:off x="366522" y="1951901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34" name="VectorPath 234"/>
            <p:cNvSpPr/>
            <p:nvPr/>
          </p:nvSpPr>
          <p:spPr>
            <a:xfrm>
              <a:off x="366522" y="2053120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</p:grpSp>
      <p:sp>
        <p:nvSpPr>
          <p:cNvPr id="235" name="TextBox235"/>
          <p:cNvSpPr txBox="1"/>
          <p:nvPr/>
        </p:nvSpPr>
        <p:spPr>
          <a:xfrm>
            <a:off x="6023772" y="3520060"/>
            <a:ext cx="2604090" cy="1967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3009" eaLnBrk="0"/>
            <a:r>
              <a:rPr lang="en-US" altLang="zh-CN" sz="952" kern="0" dirty="0">
                <a:solidFill>
                  <a:srgbClr val="58595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  <a:p>
            <a:pPr eaLnBrk="0">
              <a:lnSpc>
                <a:spcPct val="41666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eaLnBrk="0">
              <a:lnSpc>
                <a:spcPct val="46250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3009" eaLnBrk="0"/>
            <a:r>
              <a:rPr lang="en-US" altLang="zh-CN" sz="952" kern="0" dirty="0">
                <a:solidFill>
                  <a:srgbClr val="58595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  <a:p>
            <a:pPr eaLnBrk="0">
              <a:lnSpc>
                <a:spcPct val="41666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eaLnBrk="0">
              <a:lnSpc>
                <a:spcPct val="46250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3009" eaLnBrk="0"/>
            <a:r>
              <a:rPr lang="en-US" altLang="zh-CN" sz="952" kern="0" dirty="0">
                <a:solidFill>
                  <a:srgbClr val="58595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</a:t>
            </a:r>
          </a:p>
          <a:p>
            <a:pPr eaLnBrk="0">
              <a:lnSpc>
                <a:spcPct val="82916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348280" indent="-348280" eaLnBrk="0">
              <a:buClr>
                <a:srgbClr val="404040"/>
              </a:buClr>
              <a:buSzPct val="105000"/>
              <a:buAutoNum type="arabicPeriod" startAt="3"/>
            </a:pP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Signal</a:t>
            </a:r>
            <a:r>
              <a:rPr lang="en-US" altLang="zh-CN" sz="1799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799" b="1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Processing:</a:t>
            </a:r>
          </a:p>
          <a:p>
            <a:pPr eaLnBrk="0">
              <a:lnSpc>
                <a:spcPct val="80416"/>
              </a:lnSpc>
            </a:pPr>
            <a:endParaRPr lang="en-US" altLang="zh-CN" sz="2117" kern="0" dirty="0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43009" eaLnBrk="0"/>
            <a:r>
              <a:rPr lang="en-US" altLang="zh-CN" sz="952" kern="0" dirty="0">
                <a:solidFill>
                  <a:srgbClr val="58595B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</a:p>
        </p:txBody>
      </p:sp>
      <p:grpSp>
        <p:nvGrpSpPr>
          <p:cNvPr id="241" name="Combination 241"/>
          <p:cNvGrpSpPr/>
          <p:nvPr/>
        </p:nvGrpSpPr>
        <p:grpSpPr>
          <a:xfrm>
            <a:off x="6194465" y="3392374"/>
            <a:ext cx="5830476" cy="1263404"/>
            <a:chOff x="320675" y="1602740"/>
            <a:chExt cx="2754630" cy="596900"/>
          </a:xfrm>
        </p:grpSpPr>
        <p:sp>
          <p:nvSpPr>
            <p:cNvPr id="242" name="VectorPath 242"/>
            <p:cNvSpPr/>
            <p:nvPr/>
          </p:nvSpPr>
          <p:spPr>
            <a:xfrm>
              <a:off x="323507" y="1605229"/>
              <a:ext cx="2749017" cy="43015"/>
            </a:xfrm>
            <a:custGeom>
              <a:avLst/>
              <a:gdLst/>
              <a:ahLst/>
              <a:cxnLst/>
              <a:rect l="l" t="t" r="r" b="b"/>
              <a:pathLst>
                <a:path w="2749017" h="43015">
                  <a:moveTo>
                    <a:pt x="0" y="43015"/>
                  </a:moveTo>
                  <a:lnTo>
                    <a:pt x="2749017" y="43015"/>
                  </a:lnTo>
                  <a:lnTo>
                    <a:pt x="2749017" y="0"/>
                  </a:lnTo>
                  <a:lnTo>
                    <a:pt x="0" y="0"/>
                  </a:lnTo>
                  <a:lnTo>
                    <a:pt x="0" y="43015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43" name="VectorPath 243"/>
            <p:cNvSpPr/>
            <p:nvPr/>
          </p:nvSpPr>
          <p:spPr>
            <a:xfrm>
              <a:off x="323507" y="1602702"/>
              <a:ext cx="5055" cy="48070"/>
            </a:xfrm>
            <a:custGeom>
              <a:avLst/>
              <a:gdLst/>
              <a:ahLst/>
              <a:cxnLst/>
              <a:rect l="l" t="t" r="r" b="b"/>
              <a:pathLst>
                <a:path w="5055" h="48031">
                  <a:moveTo>
                    <a:pt x="2527" y="45504"/>
                  </a:moveTo>
                  <a:lnTo>
                    <a:pt x="2527" y="2489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44" name="VectorPath 244"/>
            <p:cNvSpPr/>
            <p:nvPr/>
          </p:nvSpPr>
          <p:spPr>
            <a:xfrm>
              <a:off x="320980" y="1605229"/>
              <a:ext cx="48069" cy="5055"/>
            </a:xfrm>
            <a:custGeom>
              <a:avLst/>
              <a:gdLst/>
              <a:ahLst/>
              <a:cxnLst/>
              <a:rect l="l" t="t" r="r" b="b"/>
              <a:pathLst>
                <a:path w="48069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45" name="VectorPath 245"/>
            <p:cNvSpPr/>
            <p:nvPr/>
          </p:nvSpPr>
          <p:spPr>
            <a:xfrm>
              <a:off x="363995" y="1605229"/>
              <a:ext cx="2668029" cy="5055"/>
            </a:xfrm>
            <a:custGeom>
              <a:avLst/>
              <a:gdLst/>
              <a:ahLst/>
              <a:cxnLst/>
              <a:rect l="l" t="t" r="r" b="b"/>
              <a:pathLst>
                <a:path w="2668029" h="5055">
                  <a:moveTo>
                    <a:pt x="2527" y="2527"/>
                  </a:moveTo>
                  <a:lnTo>
                    <a:pt x="266550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46" name="VectorPath 246"/>
            <p:cNvSpPr/>
            <p:nvPr/>
          </p:nvSpPr>
          <p:spPr>
            <a:xfrm>
              <a:off x="328562" y="1648244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47" name="VectorPath 247"/>
            <p:cNvSpPr/>
            <p:nvPr/>
          </p:nvSpPr>
          <p:spPr>
            <a:xfrm>
              <a:off x="323507" y="1645717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48" name="VectorPath 248"/>
            <p:cNvSpPr/>
            <p:nvPr/>
          </p:nvSpPr>
          <p:spPr>
            <a:xfrm>
              <a:off x="323507" y="1645717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49" name="VectorPath 249"/>
            <p:cNvSpPr/>
            <p:nvPr/>
          </p:nvSpPr>
          <p:spPr>
            <a:xfrm>
              <a:off x="3029509" y="1648244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0" name="VectorPath 250"/>
            <p:cNvSpPr/>
            <p:nvPr/>
          </p:nvSpPr>
          <p:spPr>
            <a:xfrm>
              <a:off x="328562" y="1749463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1" name="VectorPath 251"/>
            <p:cNvSpPr/>
            <p:nvPr/>
          </p:nvSpPr>
          <p:spPr>
            <a:xfrm>
              <a:off x="323507" y="1746936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2" name="VectorPath 252"/>
            <p:cNvSpPr/>
            <p:nvPr/>
          </p:nvSpPr>
          <p:spPr>
            <a:xfrm>
              <a:off x="323507" y="1746936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3" name="VectorPath 253"/>
            <p:cNvSpPr/>
            <p:nvPr/>
          </p:nvSpPr>
          <p:spPr>
            <a:xfrm>
              <a:off x="3029509" y="1749463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4" name="VectorPath 254"/>
            <p:cNvSpPr/>
            <p:nvPr/>
          </p:nvSpPr>
          <p:spPr>
            <a:xfrm>
              <a:off x="328562" y="1850682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5" name="VectorPath 255"/>
            <p:cNvSpPr/>
            <p:nvPr/>
          </p:nvSpPr>
          <p:spPr>
            <a:xfrm>
              <a:off x="323507" y="1848155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6" name="VectorPath 256"/>
            <p:cNvSpPr/>
            <p:nvPr/>
          </p:nvSpPr>
          <p:spPr>
            <a:xfrm>
              <a:off x="323507" y="1848155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7" name="VectorPath 257"/>
            <p:cNvSpPr/>
            <p:nvPr/>
          </p:nvSpPr>
          <p:spPr>
            <a:xfrm>
              <a:off x="3029509" y="1850682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8" name="VectorPath 258"/>
            <p:cNvSpPr/>
            <p:nvPr/>
          </p:nvSpPr>
          <p:spPr>
            <a:xfrm>
              <a:off x="328562" y="1951901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59" name="VectorPath 259"/>
            <p:cNvSpPr/>
            <p:nvPr/>
          </p:nvSpPr>
          <p:spPr>
            <a:xfrm>
              <a:off x="323507" y="1949374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0" name="VectorPath 260"/>
            <p:cNvSpPr/>
            <p:nvPr/>
          </p:nvSpPr>
          <p:spPr>
            <a:xfrm>
              <a:off x="323507" y="1949374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1" name="VectorPath 261"/>
            <p:cNvSpPr/>
            <p:nvPr/>
          </p:nvSpPr>
          <p:spPr>
            <a:xfrm>
              <a:off x="3029509" y="1951901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2" name="VectorPath 262"/>
            <p:cNvSpPr/>
            <p:nvPr/>
          </p:nvSpPr>
          <p:spPr>
            <a:xfrm>
              <a:off x="328562" y="2053120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3" name="VectorPath 263"/>
            <p:cNvSpPr/>
            <p:nvPr/>
          </p:nvSpPr>
          <p:spPr>
            <a:xfrm>
              <a:off x="323507" y="2050593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4" name="VectorPath 264"/>
            <p:cNvSpPr/>
            <p:nvPr/>
          </p:nvSpPr>
          <p:spPr>
            <a:xfrm>
              <a:off x="323507" y="2050593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5" name="VectorPath 265"/>
            <p:cNvSpPr/>
            <p:nvPr/>
          </p:nvSpPr>
          <p:spPr>
            <a:xfrm>
              <a:off x="3029509" y="2053120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6" name="VectorPath 266"/>
            <p:cNvSpPr/>
            <p:nvPr/>
          </p:nvSpPr>
          <p:spPr>
            <a:xfrm>
              <a:off x="3067469" y="1645717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7" name="VectorPath 267"/>
            <p:cNvSpPr/>
            <p:nvPr/>
          </p:nvSpPr>
          <p:spPr>
            <a:xfrm>
              <a:off x="3067469" y="1645717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8" name="VectorPath 268"/>
            <p:cNvSpPr/>
            <p:nvPr/>
          </p:nvSpPr>
          <p:spPr>
            <a:xfrm>
              <a:off x="3067469" y="1746936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69" name="VectorPath 269"/>
            <p:cNvSpPr/>
            <p:nvPr/>
          </p:nvSpPr>
          <p:spPr>
            <a:xfrm>
              <a:off x="3067469" y="1746936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0" name="VectorPath 270"/>
            <p:cNvSpPr/>
            <p:nvPr/>
          </p:nvSpPr>
          <p:spPr>
            <a:xfrm>
              <a:off x="3067469" y="1848155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1" name="VectorPath 271"/>
            <p:cNvSpPr/>
            <p:nvPr/>
          </p:nvSpPr>
          <p:spPr>
            <a:xfrm>
              <a:off x="3067469" y="1848155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2" name="VectorPath 272"/>
            <p:cNvSpPr/>
            <p:nvPr/>
          </p:nvSpPr>
          <p:spPr>
            <a:xfrm>
              <a:off x="3067469" y="1949374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3" name="VectorPath 273"/>
            <p:cNvSpPr/>
            <p:nvPr/>
          </p:nvSpPr>
          <p:spPr>
            <a:xfrm>
              <a:off x="3067469" y="1949374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4" name="VectorPath 274"/>
            <p:cNvSpPr/>
            <p:nvPr/>
          </p:nvSpPr>
          <p:spPr>
            <a:xfrm>
              <a:off x="3067469" y="2050593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5" name="VectorPath 275"/>
            <p:cNvSpPr/>
            <p:nvPr/>
          </p:nvSpPr>
          <p:spPr>
            <a:xfrm>
              <a:off x="3067469" y="2050593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6" name="VectorPath 276"/>
            <p:cNvSpPr/>
            <p:nvPr/>
          </p:nvSpPr>
          <p:spPr>
            <a:xfrm>
              <a:off x="363995" y="2192300"/>
              <a:ext cx="2668029" cy="5055"/>
            </a:xfrm>
            <a:custGeom>
              <a:avLst/>
              <a:gdLst/>
              <a:ahLst/>
              <a:cxnLst/>
              <a:rect l="l" t="t" r="r" b="b"/>
              <a:pathLst>
                <a:path w="2668029" h="5055">
                  <a:moveTo>
                    <a:pt x="2527" y="2527"/>
                  </a:moveTo>
                  <a:lnTo>
                    <a:pt x="266550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7" name="VectorPath 277"/>
            <p:cNvSpPr/>
            <p:nvPr/>
          </p:nvSpPr>
          <p:spPr>
            <a:xfrm>
              <a:off x="3026981" y="1605229"/>
              <a:ext cx="48070" cy="5055"/>
            </a:xfrm>
            <a:custGeom>
              <a:avLst/>
              <a:gdLst/>
              <a:ahLst/>
              <a:cxnLst/>
              <a:rect l="l" t="t" r="r" b="b"/>
              <a:pathLst>
                <a:path w="48070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8" name="VectorPath 278"/>
            <p:cNvSpPr/>
            <p:nvPr/>
          </p:nvSpPr>
          <p:spPr>
            <a:xfrm>
              <a:off x="3067469" y="1602702"/>
              <a:ext cx="5055" cy="48070"/>
            </a:xfrm>
            <a:custGeom>
              <a:avLst/>
              <a:gdLst/>
              <a:ahLst/>
              <a:cxnLst/>
              <a:rect l="l" t="t" r="r" b="b"/>
              <a:pathLst>
                <a:path w="5055" h="48031">
                  <a:moveTo>
                    <a:pt x="2527" y="45504"/>
                  </a:moveTo>
                  <a:lnTo>
                    <a:pt x="2527" y="2489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79" name="VectorPath 279"/>
            <p:cNvSpPr/>
            <p:nvPr/>
          </p:nvSpPr>
          <p:spPr>
            <a:xfrm>
              <a:off x="323507" y="2154339"/>
              <a:ext cx="2749017" cy="43015"/>
            </a:xfrm>
            <a:custGeom>
              <a:avLst/>
              <a:gdLst/>
              <a:ahLst/>
              <a:cxnLst/>
              <a:rect l="l" t="t" r="r" b="b"/>
              <a:pathLst>
                <a:path w="2749017" h="43015">
                  <a:moveTo>
                    <a:pt x="0" y="43015"/>
                  </a:moveTo>
                  <a:lnTo>
                    <a:pt x="2749017" y="43015"/>
                  </a:lnTo>
                  <a:lnTo>
                    <a:pt x="2749017" y="0"/>
                  </a:lnTo>
                  <a:lnTo>
                    <a:pt x="0" y="0"/>
                  </a:lnTo>
                  <a:lnTo>
                    <a:pt x="0" y="43015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80" name="VectorPath 280"/>
            <p:cNvSpPr/>
            <p:nvPr/>
          </p:nvSpPr>
          <p:spPr>
            <a:xfrm>
              <a:off x="323507" y="2151812"/>
              <a:ext cx="5055" cy="48069"/>
            </a:xfrm>
            <a:custGeom>
              <a:avLst/>
              <a:gdLst/>
              <a:ahLst/>
              <a:cxnLst/>
              <a:rect l="l" t="t" r="r" b="b"/>
              <a:pathLst>
                <a:path w="5055" h="47828">
                  <a:moveTo>
                    <a:pt x="2527" y="45542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81" name="VectorPath 281"/>
            <p:cNvSpPr/>
            <p:nvPr/>
          </p:nvSpPr>
          <p:spPr>
            <a:xfrm>
              <a:off x="320980" y="2192300"/>
              <a:ext cx="48069" cy="5055"/>
            </a:xfrm>
            <a:custGeom>
              <a:avLst/>
              <a:gdLst/>
              <a:ahLst/>
              <a:cxnLst/>
              <a:rect l="l" t="t" r="r" b="b"/>
              <a:pathLst>
                <a:path w="48069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82" name="VectorPath 282"/>
            <p:cNvSpPr/>
            <p:nvPr/>
          </p:nvSpPr>
          <p:spPr>
            <a:xfrm>
              <a:off x="3026981" y="2192300"/>
              <a:ext cx="48070" cy="5055"/>
            </a:xfrm>
            <a:custGeom>
              <a:avLst/>
              <a:gdLst/>
              <a:ahLst/>
              <a:cxnLst/>
              <a:rect l="l" t="t" r="r" b="b"/>
              <a:pathLst>
                <a:path w="48070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83" name="VectorPath 283"/>
            <p:cNvSpPr/>
            <p:nvPr/>
          </p:nvSpPr>
          <p:spPr>
            <a:xfrm>
              <a:off x="3067469" y="2151812"/>
              <a:ext cx="5055" cy="48069"/>
            </a:xfrm>
            <a:custGeom>
              <a:avLst/>
              <a:gdLst/>
              <a:ahLst/>
              <a:cxnLst/>
              <a:rect l="l" t="t" r="r" b="b"/>
              <a:pathLst>
                <a:path w="5055" h="47828">
                  <a:moveTo>
                    <a:pt x="2527" y="45542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</p:grpSp>
      <p:grpSp>
        <p:nvGrpSpPr>
          <p:cNvPr id="288" name="Combination 288"/>
          <p:cNvGrpSpPr/>
          <p:nvPr/>
        </p:nvGrpSpPr>
        <p:grpSpPr>
          <a:xfrm>
            <a:off x="6194465" y="5196085"/>
            <a:ext cx="5825100" cy="739226"/>
            <a:chOff x="320675" y="2454910"/>
            <a:chExt cx="2752090" cy="349250"/>
          </a:xfrm>
        </p:grpSpPr>
        <p:sp>
          <p:nvSpPr>
            <p:cNvPr id="289" name="VectorPath 289"/>
            <p:cNvSpPr/>
            <p:nvPr/>
          </p:nvSpPr>
          <p:spPr>
            <a:xfrm>
              <a:off x="323507" y="2457374"/>
              <a:ext cx="2749017" cy="43015"/>
            </a:xfrm>
            <a:custGeom>
              <a:avLst/>
              <a:gdLst/>
              <a:ahLst/>
              <a:cxnLst/>
              <a:rect l="l" t="t" r="r" b="b"/>
              <a:pathLst>
                <a:path w="2749017" h="43015">
                  <a:moveTo>
                    <a:pt x="0" y="43015"/>
                  </a:moveTo>
                  <a:lnTo>
                    <a:pt x="2749017" y="43015"/>
                  </a:lnTo>
                  <a:lnTo>
                    <a:pt x="2749017" y="0"/>
                  </a:lnTo>
                  <a:lnTo>
                    <a:pt x="0" y="0"/>
                  </a:lnTo>
                  <a:lnTo>
                    <a:pt x="0" y="43015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90" name="VectorPath 290"/>
            <p:cNvSpPr/>
            <p:nvPr/>
          </p:nvSpPr>
          <p:spPr>
            <a:xfrm>
              <a:off x="323507" y="2454847"/>
              <a:ext cx="5055" cy="48069"/>
            </a:xfrm>
            <a:custGeom>
              <a:avLst/>
              <a:gdLst/>
              <a:ahLst/>
              <a:cxnLst/>
              <a:rect l="l" t="t" r="r" b="b"/>
              <a:pathLst>
                <a:path w="5055" h="48006">
                  <a:moveTo>
                    <a:pt x="2527" y="45479"/>
                  </a:moveTo>
                  <a:lnTo>
                    <a:pt x="2527" y="2464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91" name="VectorPath 291"/>
            <p:cNvSpPr/>
            <p:nvPr/>
          </p:nvSpPr>
          <p:spPr>
            <a:xfrm>
              <a:off x="320980" y="2457374"/>
              <a:ext cx="48069" cy="5055"/>
            </a:xfrm>
            <a:custGeom>
              <a:avLst/>
              <a:gdLst/>
              <a:ahLst/>
              <a:cxnLst/>
              <a:rect l="l" t="t" r="r" b="b"/>
              <a:pathLst>
                <a:path w="48069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92" name="VectorPath 292"/>
            <p:cNvSpPr/>
            <p:nvPr/>
          </p:nvSpPr>
          <p:spPr>
            <a:xfrm>
              <a:off x="366522" y="2500389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93" name="VectorPath 293"/>
            <p:cNvSpPr/>
            <p:nvPr/>
          </p:nvSpPr>
          <p:spPr>
            <a:xfrm>
              <a:off x="366522" y="2601608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94" name="VectorPath 294"/>
            <p:cNvSpPr/>
            <p:nvPr/>
          </p:nvSpPr>
          <p:spPr>
            <a:xfrm>
              <a:off x="366522" y="2702827"/>
              <a:ext cx="2662974" cy="101219"/>
            </a:xfrm>
            <a:custGeom>
              <a:avLst/>
              <a:gdLst/>
              <a:ahLst/>
              <a:cxnLst/>
              <a:rect l="l" t="t" r="r" b="b"/>
              <a:pathLst>
                <a:path w="2662974" h="101219">
                  <a:moveTo>
                    <a:pt x="0" y="101219"/>
                  </a:moveTo>
                  <a:lnTo>
                    <a:pt x="2662974" y="101219"/>
                  </a:lnTo>
                  <a:lnTo>
                    <a:pt x="2662974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</p:grpSp>
      <p:sp>
        <p:nvSpPr>
          <p:cNvPr id="295" name="TextBox295"/>
          <p:cNvSpPr txBox="1"/>
          <p:nvPr/>
        </p:nvSpPr>
        <p:spPr>
          <a:xfrm>
            <a:off x="6499398" y="5276190"/>
            <a:ext cx="3558363" cy="206178"/>
          </a:xfrm>
          <a:prstGeom prst="rect">
            <a:avLst/>
          </a:prstGeom>
          <a:noFill/>
        </p:spPr>
        <p:txBody>
          <a:bodyPr wrap="square" lIns="0" tIns="4032" rIns="0" bIns="0" rtlCol="0">
            <a:spAutoFit/>
          </a:bodyPr>
          <a:lstStyle/>
          <a:p>
            <a:pPr eaLnBrk="0">
              <a:lnSpc>
                <a:spcPct val="101923"/>
              </a:lnSpc>
              <a:spcBef>
                <a:spcPts val="32"/>
              </a:spcBef>
            </a:pP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window_size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=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(0.5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*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fs)</a:t>
            </a:r>
            <a:endParaRPr lang="en-US" altLang="zh-CN" sz="1376" kern="0" dirty="0">
              <a:solidFill>
                <a:srgbClr val="80B3D9"/>
              </a:solidFill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296" name="TextBox296"/>
          <p:cNvSpPr txBox="1"/>
          <p:nvPr/>
        </p:nvSpPr>
        <p:spPr>
          <a:xfrm>
            <a:off x="6510234" y="5482368"/>
            <a:ext cx="2832578" cy="206178"/>
          </a:xfrm>
          <a:prstGeom prst="rect">
            <a:avLst/>
          </a:prstGeom>
          <a:noFill/>
        </p:spPr>
        <p:txBody>
          <a:bodyPr wrap="square" lIns="0" tIns="4032" rIns="0" bIns="0" rtlCol="0">
            <a:spAutoFit/>
          </a:bodyPr>
          <a:lstStyle/>
          <a:p>
            <a:pPr eaLnBrk="0">
              <a:lnSpc>
                <a:spcPct val="101923"/>
              </a:lnSpc>
              <a:spcBef>
                <a:spcPts val="32"/>
              </a:spcBef>
            </a:pP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 Dynamic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threshold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window</a:t>
            </a:r>
          </a:p>
        </p:txBody>
      </p:sp>
      <p:grpSp>
        <p:nvGrpSpPr>
          <p:cNvPr id="297" name="Combination 297"/>
          <p:cNvGrpSpPr/>
          <p:nvPr/>
        </p:nvGrpSpPr>
        <p:grpSpPr>
          <a:xfrm>
            <a:off x="6194465" y="5196085"/>
            <a:ext cx="5830476" cy="835997"/>
            <a:chOff x="320675" y="2454910"/>
            <a:chExt cx="2754630" cy="394970"/>
          </a:xfrm>
        </p:grpSpPr>
        <p:sp>
          <p:nvSpPr>
            <p:cNvPr id="298" name="VectorPath 298"/>
            <p:cNvSpPr/>
            <p:nvPr/>
          </p:nvSpPr>
          <p:spPr>
            <a:xfrm>
              <a:off x="363995" y="2457374"/>
              <a:ext cx="2668029" cy="5055"/>
            </a:xfrm>
            <a:custGeom>
              <a:avLst/>
              <a:gdLst/>
              <a:ahLst/>
              <a:cxnLst/>
              <a:rect l="l" t="t" r="r" b="b"/>
              <a:pathLst>
                <a:path w="2668029" h="5055">
                  <a:moveTo>
                    <a:pt x="2527" y="2527"/>
                  </a:moveTo>
                  <a:lnTo>
                    <a:pt x="266550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299" name="VectorPath 299"/>
            <p:cNvSpPr/>
            <p:nvPr/>
          </p:nvSpPr>
          <p:spPr>
            <a:xfrm>
              <a:off x="328562" y="2500389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0" name="VectorPath 300"/>
            <p:cNvSpPr/>
            <p:nvPr/>
          </p:nvSpPr>
          <p:spPr>
            <a:xfrm>
              <a:off x="323507" y="2497862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1" name="VectorPath 301"/>
            <p:cNvSpPr/>
            <p:nvPr/>
          </p:nvSpPr>
          <p:spPr>
            <a:xfrm>
              <a:off x="323507" y="2497862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2" name="VectorPath 302"/>
            <p:cNvSpPr/>
            <p:nvPr/>
          </p:nvSpPr>
          <p:spPr>
            <a:xfrm>
              <a:off x="3029509" y="2500389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3" name="VectorPath 303"/>
            <p:cNvSpPr/>
            <p:nvPr/>
          </p:nvSpPr>
          <p:spPr>
            <a:xfrm>
              <a:off x="328562" y="2601608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4" name="VectorPath 304"/>
            <p:cNvSpPr/>
            <p:nvPr/>
          </p:nvSpPr>
          <p:spPr>
            <a:xfrm>
              <a:off x="323507" y="2599081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5" name="VectorPath 305"/>
            <p:cNvSpPr/>
            <p:nvPr/>
          </p:nvSpPr>
          <p:spPr>
            <a:xfrm>
              <a:off x="323507" y="2599081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6" name="VectorPath 306"/>
            <p:cNvSpPr/>
            <p:nvPr/>
          </p:nvSpPr>
          <p:spPr>
            <a:xfrm>
              <a:off x="3029509" y="2601608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7" name="VectorPath 307"/>
            <p:cNvSpPr/>
            <p:nvPr/>
          </p:nvSpPr>
          <p:spPr>
            <a:xfrm>
              <a:off x="328562" y="2702827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8" name="VectorPath 308"/>
            <p:cNvSpPr/>
            <p:nvPr/>
          </p:nvSpPr>
          <p:spPr>
            <a:xfrm>
              <a:off x="323507" y="270030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09" name="VectorPath 309"/>
            <p:cNvSpPr/>
            <p:nvPr/>
          </p:nvSpPr>
          <p:spPr>
            <a:xfrm>
              <a:off x="323507" y="270030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0" name="VectorPath 310"/>
            <p:cNvSpPr/>
            <p:nvPr/>
          </p:nvSpPr>
          <p:spPr>
            <a:xfrm>
              <a:off x="3029509" y="2702827"/>
              <a:ext cx="37960" cy="101219"/>
            </a:xfrm>
            <a:custGeom>
              <a:avLst/>
              <a:gdLst/>
              <a:ahLst/>
              <a:cxnLst/>
              <a:rect l="l" t="t" r="r" b="b"/>
              <a:pathLst>
                <a:path w="37960" h="101219">
                  <a:moveTo>
                    <a:pt x="0" y="101219"/>
                  </a:moveTo>
                  <a:lnTo>
                    <a:pt x="37960" y="101219"/>
                  </a:lnTo>
                  <a:lnTo>
                    <a:pt x="37960" y="0"/>
                  </a:lnTo>
                  <a:lnTo>
                    <a:pt x="0" y="0"/>
                  </a:lnTo>
                  <a:lnTo>
                    <a:pt x="0" y="101219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1" name="VectorPath 311"/>
            <p:cNvSpPr/>
            <p:nvPr/>
          </p:nvSpPr>
          <p:spPr>
            <a:xfrm>
              <a:off x="3067469" y="2497862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2" name="VectorPath 312"/>
            <p:cNvSpPr/>
            <p:nvPr/>
          </p:nvSpPr>
          <p:spPr>
            <a:xfrm>
              <a:off x="3067469" y="2497862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3" name="VectorPath 313"/>
            <p:cNvSpPr/>
            <p:nvPr/>
          </p:nvSpPr>
          <p:spPr>
            <a:xfrm>
              <a:off x="3067469" y="2599081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4" name="VectorPath 314"/>
            <p:cNvSpPr/>
            <p:nvPr/>
          </p:nvSpPr>
          <p:spPr>
            <a:xfrm>
              <a:off x="3067469" y="2599081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80B3D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5" name="VectorPath 315"/>
            <p:cNvSpPr/>
            <p:nvPr/>
          </p:nvSpPr>
          <p:spPr>
            <a:xfrm>
              <a:off x="3067469" y="270030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F9F9F9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6" name="VectorPath 316"/>
            <p:cNvSpPr/>
            <p:nvPr/>
          </p:nvSpPr>
          <p:spPr>
            <a:xfrm>
              <a:off x="3067469" y="2700300"/>
              <a:ext cx="5055" cy="106274"/>
            </a:xfrm>
            <a:custGeom>
              <a:avLst/>
              <a:gdLst/>
              <a:ahLst/>
              <a:cxnLst/>
              <a:rect l="l" t="t" r="r" b="b"/>
              <a:pathLst>
                <a:path w="5055" h="106274">
                  <a:moveTo>
                    <a:pt x="2527" y="103746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7" name="VectorPath 317"/>
            <p:cNvSpPr/>
            <p:nvPr/>
          </p:nvSpPr>
          <p:spPr>
            <a:xfrm>
              <a:off x="363995" y="2842006"/>
              <a:ext cx="2668029" cy="5055"/>
            </a:xfrm>
            <a:custGeom>
              <a:avLst/>
              <a:gdLst/>
              <a:ahLst/>
              <a:cxnLst/>
              <a:rect l="l" t="t" r="r" b="b"/>
              <a:pathLst>
                <a:path w="2668029" h="5055">
                  <a:moveTo>
                    <a:pt x="2527" y="2527"/>
                  </a:moveTo>
                  <a:lnTo>
                    <a:pt x="266550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8" name="VectorPath 318"/>
            <p:cNvSpPr/>
            <p:nvPr/>
          </p:nvSpPr>
          <p:spPr>
            <a:xfrm>
              <a:off x="3026981" y="2457374"/>
              <a:ext cx="48070" cy="5055"/>
            </a:xfrm>
            <a:custGeom>
              <a:avLst/>
              <a:gdLst/>
              <a:ahLst/>
              <a:cxnLst/>
              <a:rect l="l" t="t" r="r" b="b"/>
              <a:pathLst>
                <a:path w="48070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19" name="VectorPath 319"/>
            <p:cNvSpPr/>
            <p:nvPr/>
          </p:nvSpPr>
          <p:spPr>
            <a:xfrm>
              <a:off x="3067469" y="2454847"/>
              <a:ext cx="5055" cy="48069"/>
            </a:xfrm>
            <a:custGeom>
              <a:avLst/>
              <a:gdLst/>
              <a:ahLst/>
              <a:cxnLst/>
              <a:rect l="l" t="t" r="r" b="b"/>
              <a:pathLst>
                <a:path w="5055" h="48006">
                  <a:moveTo>
                    <a:pt x="2527" y="45479"/>
                  </a:moveTo>
                  <a:lnTo>
                    <a:pt x="2527" y="2464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20" name="VectorPath 320"/>
            <p:cNvSpPr/>
            <p:nvPr/>
          </p:nvSpPr>
          <p:spPr>
            <a:xfrm>
              <a:off x="323507" y="2804059"/>
              <a:ext cx="2749017" cy="43015"/>
            </a:xfrm>
            <a:custGeom>
              <a:avLst/>
              <a:gdLst/>
              <a:ahLst/>
              <a:cxnLst/>
              <a:rect l="l" t="t" r="r" b="b"/>
              <a:pathLst>
                <a:path w="2749017" h="43015">
                  <a:moveTo>
                    <a:pt x="0" y="43015"/>
                  </a:moveTo>
                  <a:lnTo>
                    <a:pt x="2749017" y="43015"/>
                  </a:lnTo>
                  <a:lnTo>
                    <a:pt x="2749017" y="0"/>
                  </a:lnTo>
                  <a:lnTo>
                    <a:pt x="0" y="0"/>
                  </a:lnTo>
                  <a:lnTo>
                    <a:pt x="0" y="43015"/>
                  </a:lnTo>
                </a:path>
              </a:pathLst>
            </a:custGeom>
            <a:solidFill>
              <a:srgbClr val="F9F9F9">
                <a:alpha val="100000"/>
              </a:srgbClr>
            </a:solidFill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21" name="VectorPath 321"/>
            <p:cNvSpPr/>
            <p:nvPr/>
          </p:nvSpPr>
          <p:spPr>
            <a:xfrm>
              <a:off x="323507" y="2801531"/>
              <a:ext cx="5055" cy="48069"/>
            </a:xfrm>
            <a:custGeom>
              <a:avLst/>
              <a:gdLst/>
              <a:ahLst/>
              <a:cxnLst/>
              <a:rect l="l" t="t" r="r" b="b"/>
              <a:pathLst>
                <a:path w="5055" h="48069">
                  <a:moveTo>
                    <a:pt x="2527" y="45542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22" name="VectorPath 322"/>
            <p:cNvSpPr/>
            <p:nvPr/>
          </p:nvSpPr>
          <p:spPr>
            <a:xfrm>
              <a:off x="320980" y="2842006"/>
              <a:ext cx="48069" cy="5055"/>
            </a:xfrm>
            <a:custGeom>
              <a:avLst/>
              <a:gdLst/>
              <a:ahLst/>
              <a:cxnLst/>
              <a:rect l="l" t="t" r="r" b="b"/>
              <a:pathLst>
                <a:path w="48069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23" name="VectorPath 323"/>
            <p:cNvSpPr/>
            <p:nvPr/>
          </p:nvSpPr>
          <p:spPr>
            <a:xfrm>
              <a:off x="3026981" y="2842006"/>
              <a:ext cx="48070" cy="5055"/>
            </a:xfrm>
            <a:custGeom>
              <a:avLst/>
              <a:gdLst/>
              <a:ahLst/>
              <a:cxnLst/>
              <a:rect l="l" t="t" r="r" b="b"/>
              <a:pathLst>
                <a:path w="48070" h="5055">
                  <a:moveTo>
                    <a:pt x="2527" y="2527"/>
                  </a:moveTo>
                  <a:lnTo>
                    <a:pt x="45542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  <p:sp>
          <p:nvSpPr>
            <p:cNvPr id="324" name="VectorPath 324"/>
            <p:cNvSpPr/>
            <p:nvPr/>
          </p:nvSpPr>
          <p:spPr>
            <a:xfrm>
              <a:off x="3067469" y="2801531"/>
              <a:ext cx="5055" cy="48069"/>
            </a:xfrm>
            <a:custGeom>
              <a:avLst/>
              <a:gdLst/>
              <a:ahLst/>
              <a:cxnLst/>
              <a:rect l="l" t="t" r="r" b="b"/>
              <a:pathLst>
                <a:path w="5055" h="48069">
                  <a:moveTo>
                    <a:pt x="2527" y="45542"/>
                  </a:moveTo>
                  <a:lnTo>
                    <a:pt x="2527" y="2527"/>
                  </a:lnTo>
                </a:path>
              </a:pathLst>
            </a:custGeom>
            <a:ln w="5055" cap="flat" cmpd="sng">
              <a:solidFill>
                <a:srgbClr val="404040">
                  <a:alpha val="100000"/>
                </a:srgbClr>
              </a:solidFill>
              <a:miter lim="1000000"/>
            </a:ln>
          </p:spPr>
          <p:txBody>
            <a:bodyPr/>
            <a:lstStyle/>
            <a:p>
              <a:endParaRPr lang="zh-CN" altLang="en-US" sz="3810"/>
            </a:p>
          </p:txBody>
        </p:sp>
      </p:grpSp>
      <p:sp>
        <p:nvSpPr>
          <p:cNvPr id="325" name="TextBox325"/>
          <p:cNvSpPr txBox="1"/>
          <p:nvPr/>
        </p:nvSpPr>
        <p:spPr>
          <a:xfrm>
            <a:off x="11587777" y="6584486"/>
            <a:ext cx="604223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8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</a:p>
        </p:txBody>
      </p:sp>
      <p:pic>
        <p:nvPicPr>
          <p:cNvPr id="6" name="490EE2BD-C76C-4279-7B57-423F04A1FC45">
            <a:extLst>
              <a:ext uri="{FF2B5EF4-FFF2-40B4-BE49-F238E27FC236}">
                <a16:creationId xmlns:a16="http://schemas.microsoft.com/office/drawing/2014/main" id="{5317E279-6BF8-48F7-06A1-B102FCE3B5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AF2A6BE7-780A-47B7-E46A-902EF9B033C6}"/>
            </a:extLst>
          </a:blip>
          <a:srcRect/>
          <a:stretch>
            <a:fillRect/>
          </a:stretch>
        </p:blipFill>
        <p:spPr>
          <a:xfrm>
            <a:off x="11047472" y="200263"/>
            <a:ext cx="412174" cy="4032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E23929-AECC-6091-6469-4EB61B2B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68" y="753179"/>
            <a:ext cx="5326427" cy="5973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89CFCF-5084-7175-37AE-A40C6440C070}"/>
              </a:ext>
            </a:extLst>
          </p:cNvPr>
          <p:cNvSpPr txBox="1"/>
          <p:nvPr/>
        </p:nvSpPr>
        <p:spPr>
          <a:xfrm>
            <a:off x="2644653" y="1609974"/>
            <a:ext cx="2590774" cy="276999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Replace it by your own data path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1646DA5-40C6-98CE-FAC9-D7BD0E9E30BF}"/>
              </a:ext>
            </a:extLst>
          </p:cNvPr>
          <p:cNvCxnSpPr>
            <a:cxnSpLocks/>
          </p:cNvCxnSpPr>
          <p:nvPr/>
        </p:nvCxnSpPr>
        <p:spPr>
          <a:xfrm flipH="1">
            <a:off x="2466975" y="1934261"/>
            <a:ext cx="550653" cy="31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E7BD261-610D-FF73-9048-1176A608B837}"/>
              </a:ext>
            </a:extLst>
          </p:cNvPr>
          <p:cNvSpPr/>
          <p:nvPr/>
        </p:nvSpPr>
        <p:spPr>
          <a:xfrm>
            <a:off x="780581" y="2247645"/>
            <a:ext cx="1840671" cy="26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D52474-DEF1-9FB7-D593-47BF2137E94F}"/>
              </a:ext>
            </a:extLst>
          </p:cNvPr>
          <p:cNvSpPr txBox="1"/>
          <p:nvPr/>
        </p:nvSpPr>
        <p:spPr>
          <a:xfrm>
            <a:off x="2883221" y="4075890"/>
            <a:ext cx="1771639" cy="276999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Run the python code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8FBDD6-A25A-32C1-35E2-8E67563D07FD}"/>
              </a:ext>
            </a:extLst>
          </p:cNvPr>
          <p:cNvSpPr/>
          <p:nvPr/>
        </p:nvSpPr>
        <p:spPr>
          <a:xfrm>
            <a:off x="3448050" y="4819395"/>
            <a:ext cx="1241325" cy="26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F8773B-B1B1-5B7D-301C-754C0991A620}"/>
              </a:ext>
            </a:extLst>
          </p:cNvPr>
          <p:cNvCxnSpPr>
            <a:cxnSpLocks/>
          </p:cNvCxnSpPr>
          <p:nvPr/>
        </p:nvCxnSpPr>
        <p:spPr>
          <a:xfrm flipH="1">
            <a:off x="3940040" y="4352889"/>
            <a:ext cx="58663" cy="46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AAD03B-FF2A-10C7-D1E8-153D3E4B6656}"/>
              </a:ext>
            </a:extLst>
          </p:cNvPr>
          <p:cNvSpPr txBox="1"/>
          <p:nvPr/>
        </p:nvSpPr>
        <p:spPr>
          <a:xfrm>
            <a:off x="2466975" y="5504887"/>
            <a:ext cx="2025363" cy="276999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View the results and plot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459A0A-F1F7-A6DF-8FE5-A95CBC9D00EF}"/>
              </a:ext>
            </a:extLst>
          </p:cNvPr>
          <p:cNvSpPr/>
          <p:nvPr/>
        </p:nvSpPr>
        <p:spPr>
          <a:xfrm>
            <a:off x="297591" y="4998904"/>
            <a:ext cx="1493110" cy="1585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4C13CA-FB68-7695-BC7A-FB5E8B142463}"/>
              </a:ext>
            </a:extLst>
          </p:cNvPr>
          <p:cNvCxnSpPr>
            <a:cxnSpLocks/>
          </p:cNvCxnSpPr>
          <p:nvPr/>
        </p:nvCxnSpPr>
        <p:spPr>
          <a:xfrm flipH="1">
            <a:off x="1790701" y="5781886"/>
            <a:ext cx="1001192" cy="399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154">
            <a:extLst>
              <a:ext uri="{FF2B5EF4-FFF2-40B4-BE49-F238E27FC236}">
                <a16:creationId xmlns:a16="http://schemas.microsoft.com/office/drawing/2014/main" id="{3A175BDD-C888-8D2C-835B-7F24E7FAD434}"/>
              </a:ext>
            </a:extLst>
          </p:cNvPr>
          <p:cNvSpPr txBox="1"/>
          <p:nvPr/>
        </p:nvSpPr>
        <p:spPr>
          <a:xfrm>
            <a:off x="6499398" y="3490084"/>
            <a:ext cx="2652476" cy="856164"/>
          </a:xfrm>
          <a:prstGeom prst="rect">
            <a:avLst/>
          </a:prstGeom>
          <a:noFill/>
        </p:spPr>
        <p:txBody>
          <a:bodyPr wrap="square" lIns="0" tIns="4032" rIns="0" bIns="0" rtlCol="0">
            <a:spAutoFit/>
          </a:bodyPr>
          <a:lstStyle/>
          <a:p>
            <a:pPr eaLnBrk="0">
              <a:lnSpc>
                <a:spcPct val="102564"/>
              </a:lnSpc>
              <a:spcBef>
                <a:spcPts val="32"/>
              </a:spcBef>
              <a:spcAft>
                <a:spcPts val="8"/>
              </a:spcAft>
            </a:pPr>
            <a:r>
              <a:rPr lang="en-US" altLang="zh-CN" sz="1376" kern="0" dirty="0" err="1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pdr</a:t>
            </a: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 err="1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step_length</a:t>
            </a: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= 0.65</a:t>
            </a:r>
          </a:p>
          <a:p>
            <a:pPr marL="1344" eaLnBrk="0">
              <a:lnSpc>
                <a:spcPct val="101923"/>
              </a:lnSpc>
              <a:spcBef>
                <a:spcPts val="32"/>
              </a:spcBef>
            </a:pP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 Average step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baseline</a:t>
            </a:r>
          </a:p>
          <a:p>
            <a:pPr eaLnBrk="0">
              <a:lnSpc>
                <a:spcPct val="101923"/>
              </a:lnSpc>
              <a:spcBef>
                <a:spcPts val="30"/>
              </a:spcBef>
            </a:pPr>
            <a:r>
              <a:rPr lang="en-US" altLang="zh-CN" sz="1376" kern="0" dirty="0" err="1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min_peak_height</a:t>
            </a:r>
            <a:r>
              <a:rPr lang="en-US" altLang="zh-CN" sz="1376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= 1.0</a:t>
            </a:r>
          </a:p>
          <a:p>
            <a:pPr eaLnBrk="0">
              <a:lnSpc>
                <a:spcPct val="101923"/>
              </a:lnSpc>
              <a:spcBef>
                <a:spcPts val="30"/>
              </a:spcBef>
            </a:pP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# Absolute minimum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80B3D9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threshold</a:t>
            </a:r>
          </a:p>
        </p:txBody>
      </p:sp>
    </p:spTree>
    <p:extLst>
      <p:ext uri="{01E08B80-4737-4229-8E1C-1755A1527022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VectorPath 326"/>
          <p:cNvSpPr/>
          <p:nvPr/>
        </p:nvSpPr>
        <p:spPr>
          <a:xfrm>
            <a:off x="748" y="0"/>
            <a:ext cx="12191851" cy="669335"/>
          </a:xfrm>
          <a:custGeom>
            <a:avLst/>
            <a:gdLst/>
            <a:ahLst/>
            <a:cxnLst/>
            <a:rect l="l" t="t" r="r" b="b"/>
            <a:pathLst>
              <a:path w="5759996" h="316078">
                <a:moveTo>
                  <a:pt x="0" y="316078"/>
                </a:moveTo>
                <a:lnTo>
                  <a:pt x="5759996" y="316078"/>
                </a:lnTo>
                <a:lnTo>
                  <a:pt x="5759996" y="-241"/>
                </a:lnTo>
                <a:lnTo>
                  <a:pt x="0" y="-241"/>
                </a:lnTo>
                <a:lnTo>
                  <a:pt x="0" y="316078"/>
                </a:lnTo>
              </a:path>
            </a:pathLst>
          </a:custGeom>
          <a:solidFill>
            <a:srgbClr val="0066B3">
              <a:alpha val="100000"/>
            </a:srgbClr>
          </a:solidFill>
        </p:spPr>
        <p:txBody>
          <a:bodyPr/>
          <a:lstStyle/>
          <a:p>
            <a:endParaRPr lang="zh-CN" altLang="en-US" sz="3810"/>
          </a:p>
        </p:txBody>
      </p:sp>
      <p:sp>
        <p:nvSpPr>
          <p:cNvPr id="327" name="TextBox327"/>
          <p:cNvSpPr txBox="1"/>
          <p:nvPr/>
        </p:nvSpPr>
        <p:spPr>
          <a:xfrm>
            <a:off x="762821" y="150533"/>
            <a:ext cx="6881521" cy="341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99603"/>
              </a:lnSpc>
            </a:pP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Thinking</a:t>
            </a:r>
            <a:r>
              <a:rPr lang="en-US" altLang="zh-CN" sz="2222" b="1" kern="0" spc="-32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222" b="1" kern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Question:</a:t>
            </a:r>
          </a:p>
        </p:txBody>
      </p:sp>
      <p:sp>
        <p:nvSpPr>
          <p:cNvPr id="335" name="TextBox335"/>
          <p:cNvSpPr txBox="1"/>
          <p:nvPr/>
        </p:nvSpPr>
        <p:spPr>
          <a:xfrm>
            <a:off x="700367" y="1773707"/>
            <a:ext cx="10759279" cy="3310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>
              <a:lnSpc>
                <a:spcPct val="200000"/>
              </a:lnSpc>
              <a:spcAft>
                <a:spcPts val="370"/>
              </a:spcAft>
            </a:pPr>
            <a:r>
              <a:rPr lang="en-US" altLang="zh-CN" sz="2400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Research</a:t>
            </a:r>
            <a:r>
              <a:rPr lang="en-US" altLang="zh-CN" sz="2400" b="1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b="1" kern="0" dirty="0">
                <a:solidFill>
                  <a:srgbClr val="005A9C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Question</a:t>
            </a:r>
          </a:p>
          <a:p>
            <a:pPr marL="285750" marR="219079" indent="-285750" algn="just" eaLnBrk="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orientation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smart-phone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during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data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collection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affect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PDR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algorithm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performance?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Why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why</a:t>
            </a: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dirty="0">
                <a:solidFill>
                  <a:srgbClr val="40404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not?</a:t>
            </a:r>
          </a:p>
          <a:p>
            <a:pPr marL="285750" marR="219079" indent="-285750" algn="just" eaLnBrk="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kern="0" dirty="0">
                <a:latin typeface="Arial" pitchFamily="34" charset="0"/>
                <a:ea typeface="Arial" pitchFamily="34" charset="0"/>
                <a:cs typeface="Arial" pitchFamily="34" charset="0"/>
              </a:rPr>
              <a:t>How does heading estimation affect the performance of the PDR algorithm? What methods can be used to improve the accuracy of heading estimation?</a:t>
            </a:r>
          </a:p>
        </p:txBody>
      </p:sp>
      <p:pic>
        <p:nvPicPr>
          <p:cNvPr id="2" name="490EE2BD-C76C-4279-7B57-423F04A1FC45">
            <a:extLst>
              <a:ext uri="{FF2B5EF4-FFF2-40B4-BE49-F238E27FC236}">
                <a16:creationId xmlns:a16="http://schemas.microsoft.com/office/drawing/2014/main" id="{A373B2CA-CC0B-5749-9C41-98462D49B9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AF2A6BE7-780A-47B7-E46A-902EF9B033C6}"/>
            </a:extLst>
          </a:blip>
          <a:srcRect/>
          <a:stretch>
            <a:fillRect/>
          </a:stretch>
        </p:blipFill>
        <p:spPr>
          <a:xfrm>
            <a:off x="11047472" y="200263"/>
            <a:ext cx="412174" cy="403214"/>
          </a:xfrm>
          <a:prstGeom prst="rect">
            <a:avLst/>
          </a:prstGeom>
        </p:spPr>
      </p:pic>
      <p:sp>
        <p:nvSpPr>
          <p:cNvPr id="3" name="TextBox325">
            <a:extLst>
              <a:ext uri="{FF2B5EF4-FFF2-40B4-BE49-F238E27FC236}">
                <a16:creationId xmlns:a16="http://schemas.microsoft.com/office/drawing/2014/main" id="{531787BD-9FF8-72E6-CB96-2CF42FAD88C7}"/>
              </a:ext>
            </a:extLst>
          </p:cNvPr>
          <p:cNvSpPr txBox="1"/>
          <p:nvPr/>
        </p:nvSpPr>
        <p:spPr>
          <a:xfrm>
            <a:off x="11587777" y="6584486"/>
            <a:ext cx="604223" cy="211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/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9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/</a:t>
            </a:r>
            <a:r>
              <a:rPr lang="en-US" altLang="zh-CN" sz="1376" kern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376" kern="0" dirty="0">
                <a:solidFill>
                  <a:srgbClr val="0066B3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10</a:t>
            </a:r>
          </a:p>
        </p:txBody>
      </p:sp>
    </p:spTree>
    <p:extLst>
      <p:ext uri="{E30CC4E6-564D-4E6C-B56C-783263094584}"/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vecto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777</Words>
  <Application>Microsoft Office PowerPoint</Application>
  <PresentationFormat>宽屏</PresentationFormat>
  <Paragraphs>181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Ruijie XU</dc:creator>
  <cp:lastModifiedBy>Ruijie XU</cp:lastModifiedBy>
  <cp:revision>4</cp:revision>
  <dcterms:created xsi:type="dcterms:W3CDTF">2025-09-09T05:45:59Z</dcterms:created>
  <dcterms:modified xsi:type="dcterms:W3CDTF">2025-09-22T10:26:56Z</dcterms:modified>
</cp:coreProperties>
</file>