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67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85449-9182-4CB3-969C-31A54090AAE4}" v="763" dt="2023-05-19T00:33:07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 weiss" userId="ff095f0081eac204" providerId="LiveId" clId="{B7985449-9182-4CB3-969C-31A54090AAE4}"/>
    <pc:docChg chg="undo custSel addSld delSld modSld">
      <pc:chgData name="gal weiss" userId="ff095f0081eac204" providerId="LiveId" clId="{B7985449-9182-4CB3-969C-31A54090AAE4}" dt="2023-05-19T00:33:07.918" v="2194" actId="113"/>
      <pc:docMkLst>
        <pc:docMk/>
      </pc:docMkLst>
      <pc:sldChg chg="modSp mod">
        <pc:chgData name="gal weiss" userId="ff095f0081eac204" providerId="LiveId" clId="{B7985449-9182-4CB3-969C-31A54090AAE4}" dt="2023-05-18T23:13:13.344" v="37" actId="20577"/>
        <pc:sldMkLst>
          <pc:docMk/>
          <pc:sldMk cId="2166969820" sldId="256"/>
        </pc:sldMkLst>
        <pc:spChg chg="mod">
          <ac:chgData name="gal weiss" userId="ff095f0081eac204" providerId="LiveId" clId="{B7985449-9182-4CB3-969C-31A54090AAE4}" dt="2023-05-18T23:10:15.847" v="17" actId="20577"/>
          <ac:spMkLst>
            <pc:docMk/>
            <pc:sldMk cId="2166969820" sldId="256"/>
            <ac:spMk id="2" creationId="{CE582DF3-378D-4C46-A91C-CCF5D44EB038}"/>
          </ac:spMkLst>
        </pc:spChg>
        <pc:spChg chg="mod">
          <ac:chgData name="gal weiss" userId="ff095f0081eac204" providerId="LiveId" clId="{B7985449-9182-4CB3-969C-31A54090AAE4}" dt="2023-05-18T23:13:13.344" v="37" actId="20577"/>
          <ac:spMkLst>
            <pc:docMk/>
            <pc:sldMk cId="2166969820" sldId="256"/>
            <ac:spMk id="3" creationId="{D368A222-92E4-8E8B-52BF-DF130A99A100}"/>
          </ac:spMkLst>
        </pc:spChg>
      </pc:sldChg>
      <pc:sldChg chg="addSp delSp modSp new mod modClrScheme chgLayout">
        <pc:chgData name="gal weiss" userId="ff095f0081eac204" providerId="LiveId" clId="{B7985449-9182-4CB3-969C-31A54090AAE4}" dt="2023-05-18T23:10:58.761" v="25" actId="1076"/>
        <pc:sldMkLst>
          <pc:docMk/>
          <pc:sldMk cId="1950064884" sldId="257"/>
        </pc:sldMkLst>
        <pc:spChg chg="del">
          <ac:chgData name="gal weiss" userId="ff095f0081eac204" providerId="LiveId" clId="{B7985449-9182-4CB3-969C-31A54090AAE4}" dt="2023-05-18T23:10:35.677" v="19" actId="700"/>
          <ac:spMkLst>
            <pc:docMk/>
            <pc:sldMk cId="1950064884" sldId="257"/>
            <ac:spMk id="2" creationId="{E2C6BC8B-5C88-DBCD-FFE8-CA356A34C3EA}"/>
          </ac:spMkLst>
        </pc:spChg>
        <pc:spChg chg="del">
          <ac:chgData name="gal weiss" userId="ff095f0081eac204" providerId="LiveId" clId="{B7985449-9182-4CB3-969C-31A54090AAE4}" dt="2023-05-18T23:10:35.677" v="19" actId="700"/>
          <ac:spMkLst>
            <pc:docMk/>
            <pc:sldMk cId="1950064884" sldId="257"/>
            <ac:spMk id="3" creationId="{E8784AAF-6A3A-73C8-E744-D4FB76DC8860}"/>
          </ac:spMkLst>
        </pc:spChg>
        <pc:picChg chg="add mod">
          <ac:chgData name="gal weiss" userId="ff095f0081eac204" providerId="LiveId" clId="{B7985449-9182-4CB3-969C-31A54090AAE4}" dt="2023-05-18T23:10:58.761" v="25" actId="1076"/>
          <ac:picMkLst>
            <pc:docMk/>
            <pc:sldMk cId="1950064884" sldId="257"/>
            <ac:picMk id="5" creationId="{72DD2973-1244-AB18-D8EE-10D653F7ED77}"/>
          </ac:picMkLst>
        </pc:picChg>
      </pc:sldChg>
      <pc:sldChg chg="addSp delSp modSp new mod modAnim">
        <pc:chgData name="gal weiss" userId="ff095f0081eac204" providerId="LiveId" clId="{B7985449-9182-4CB3-969C-31A54090AAE4}" dt="2023-05-18T23:46:32.227" v="682"/>
        <pc:sldMkLst>
          <pc:docMk/>
          <pc:sldMk cId="2831122977" sldId="258"/>
        </pc:sldMkLst>
        <pc:spChg chg="add mod">
          <ac:chgData name="gal weiss" userId="ff095f0081eac204" providerId="LiveId" clId="{B7985449-9182-4CB3-969C-31A54090AAE4}" dt="2023-05-18T23:17:33.514" v="58" actId="20577"/>
          <ac:spMkLst>
            <pc:docMk/>
            <pc:sldMk cId="2831122977" sldId="258"/>
            <ac:spMk id="4" creationId="{E9C9E15D-AFE3-51DD-0437-FACEA47BA48E}"/>
          </ac:spMkLst>
        </pc:spChg>
        <pc:spChg chg="add mod">
          <ac:chgData name="gal weiss" userId="ff095f0081eac204" providerId="LiveId" clId="{B7985449-9182-4CB3-969C-31A54090AAE4}" dt="2023-05-18T23:18:01.171" v="68" actId="20577"/>
          <ac:spMkLst>
            <pc:docMk/>
            <pc:sldMk cId="2831122977" sldId="258"/>
            <ac:spMk id="5" creationId="{636C7B60-C874-9146-0C9E-F5ACDCA82266}"/>
          </ac:spMkLst>
        </pc:spChg>
        <pc:spChg chg="add mod">
          <ac:chgData name="gal weiss" userId="ff095f0081eac204" providerId="LiveId" clId="{B7985449-9182-4CB3-969C-31A54090AAE4}" dt="2023-05-18T23:19:13.722" v="81" actId="1076"/>
          <ac:spMkLst>
            <pc:docMk/>
            <pc:sldMk cId="2831122977" sldId="258"/>
            <ac:spMk id="8" creationId="{1ED43719-4532-1F76-310A-77399958AC91}"/>
          </ac:spMkLst>
        </pc:spChg>
        <pc:spChg chg="add mod">
          <ac:chgData name="gal weiss" userId="ff095f0081eac204" providerId="LiveId" clId="{B7985449-9182-4CB3-969C-31A54090AAE4}" dt="2023-05-18T23:46:08.140" v="678" actId="1076"/>
          <ac:spMkLst>
            <pc:docMk/>
            <pc:sldMk cId="2831122977" sldId="258"/>
            <ac:spMk id="9" creationId="{08AEC240-A7ED-CB46-89A1-8C38B4F9DE89}"/>
          </ac:spMkLst>
        </pc:spChg>
        <pc:spChg chg="add mod">
          <ac:chgData name="gal weiss" userId="ff095f0081eac204" providerId="LiveId" clId="{B7985449-9182-4CB3-969C-31A54090AAE4}" dt="2023-05-18T23:46:20.932" v="681" actId="20577"/>
          <ac:spMkLst>
            <pc:docMk/>
            <pc:sldMk cId="2831122977" sldId="258"/>
            <ac:spMk id="10" creationId="{434D3D6A-22C3-F2E6-284D-F6A38413855E}"/>
          </ac:spMkLst>
        </pc:spChg>
        <pc:picChg chg="add mod">
          <ac:chgData name="gal weiss" userId="ff095f0081eac204" providerId="LiveId" clId="{B7985449-9182-4CB3-969C-31A54090AAE4}" dt="2023-05-18T23:16:22.347" v="42" actId="1076"/>
          <ac:picMkLst>
            <pc:docMk/>
            <pc:sldMk cId="2831122977" sldId="258"/>
            <ac:picMk id="3" creationId="{4FD79B91-D433-41D6-5553-101EFA5A5586}"/>
          </ac:picMkLst>
        </pc:picChg>
        <pc:cxnChg chg="add del">
          <ac:chgData name="gal weiss" userId="ff095f0081eac204" providerId="LiveId" clId="{B7985449-9182-4CB3-969C-31A54090AAE4}" dt="2023-05-18T23:18:15.268" v="70" actId="11529"/>
          <ac:cxnSpMkLst>
            <pc:docMk/>
            <pc:sldMk cId="2831122977" sldId="258"/>
            <ac:cxnSpMk id="7" creationId="{43BBB290-6286-4339-2865-5E498148F1D5}"/>
          </ac:cxnSpMkLst>
        </pc:cxnChg>
      </pc:sldChg>
      <pc:sldChg chg="delSp add del mod">
        <pc:chgData name="gal weiss" userId="ff095f0081eac204" providerId="LiveId" clId="{B7985449-9182-4CB3-969C-31A54090AAE4}" dt="2023-05-18T23:54:38.969" v="1147" actId="47"/>
        <pc:sldMkLst>
          <pc:docMk/>
          <pc:sldMk cId="3784481573" sldId="259"/>
        </pc:sldMkLst>
        <pc:picChg chg="del">
          <ac:chgData name="gal weiss" userId="ff095f0081eac204" providerId="LiveId" clId="{B7985449-9182-4CB3-969C-31A54090AAE4}" dt="2023-05-18T23:28:39.868" v="84" actId="478"/>
          <ac:picMkLst>
            <pc:docMk/>
            <pc:sldMk cId="3784481573" sldId="259"/>
            <ac:picMk id="3" creationId="{4FD79B91-D433-41D6-5553-101EFA5A5586}"/>
          </ac:picMkLst>
        </pc:picChg>
      </pc:sldChg>
      <pc:sldChg chg="addSp delSp modSp new mod modClrScheme modAnim chgLayout">
        <pc:chgData name="gal weiss" userId="ff095f0081eac204" providerId="LiveId" clId="{B7985449-9182-4CB3-969C-31A54090AAE4}" dt="2023-05-19T00:33:07.918" v="2194" actId="113"/>
        <pc:sldMkLst>
          <pc:docMk/>
          <pc:sldMk cId="3165690706" sldId="260"/>
        </pc:sldMkLst>
        <pc:spChg chg="add mod ord">
          <ac:chgData name="gal weiss" userId="ff095f0081eac204" providerId="LiveId" clId="{B7985449-9182-4CB3-969C-31A54090AAE4}" dt="2023-05-18T23:34:28.150" v="187" actId="700"/>
          <ac:spMkLst>
            <pc:docMk/>
            <pc:sldMk cId="3165690706" sldId="260"/>
            <ac:spMk id="2" creationId="{3ECA2E6F-C0D5-B7AF-27D9-391F2BCFFF49}"/>
          </ac:spMkLst>
        </pc:spChg>
        <pc:spChg chg="add del mod">
          <ac:chgData name="gal weiss" userId="ff095f0081eac204" providerId="LiveId" clId="{B7985449-9182-4CB3-969C-31A54090AAE4}" dt="2023-05-18T23:32:15.323" v="109" actId="478"/>
          <ac:spMkLst>
            <pc:docMk/>
            <pc:sldMk cId="3165690706" sldId="260"/>
            <ac:spMk id="3" creationId="{02371C83-B584-2E56-AFE6-5A0BA846435A}"/>
          </ac:spMkLst>
        </pc:spChg>
        <pc:spChg chg="add del mod ord">
          <ac:chgData name="gal weiss" userId="ff095f0081eac204" providerId="LiveId" clId="{B7985449-9182-4CB3-969C-31A54090AAE4}" dt="2023-05-18T23:34:28.150" v="187" actId="700"/>
          <ac:spMkLst>
            <pc:docMk/>
            <pc:sldMk cId="3165690706" sldId="260"/>
            <ac:spMk id="4" creationId="{94EC0740-DB55-EDE3-2F7E-2407B8750E78}"/>
          </ac:spMkLst>
        </pc:spChg>
        <pc:spChg chg="add mod ord">
          <ac:chgData name="gal weiss" userId="ff095f0081eac204" providerId="LiveId" clId="{B7985449-9182-4CB3-969C-31A54090AAE4}" dt="2023-05-19T00:33:07.918" v="2194" actId="113"/>
          <ac:spMkLst>
            <pc:docMk/>
            <pc:sldMk cId="3165690706" sldId="260"/>
            <ac:spMk id="5" creationId="{D582B359-9F73-5D97-A28E-4F6F8EE4EC33}"/>
          </ac:spMkLst>
        </pc:spChg>
      </pc:sldChg>
      <pc:sldChg chg="add">
        <pc:chgData name="gal weiss" userId="ff095f0081eac204" providerId="LiveId" clId="{B7985449-9182-4CB3-969C-31A54090AAE4}" dt="2023-05-18T23:40:24.060" v="443"/>
        <pc:sldMkLst>
          <pc:docMk/>
          <pc:sldMk cId="1812783984" sldId="261"/>
        </pc:sldMkLst>
      </pc:sldChg>
      <pc:sldChg chg="modSp add mod modAnim">
        <pc:chgData name="gal weiss" userId="ff095f0081eac204" providerId="LiveId" clId="{B7985449-9182-4CB3-969C-31A54090AAE4}" dt="2023-05-18T23:52:17.013" v="1071" actId="20577"/>
        <pc:sldMkLst>
          <pc:docMk/>
          <pc:sldMk cId="3216870762" sldId="262"/>
        </pc:sldMkLst>
        <pc:spChg chg="mod">
          <ac:chgData name="gal weiss" userId="ff095f0081eac204" providerId="LiveId" clId="{B7985449-9182-4CB3-969C-31A54090AAE4}" dt="2023-05-18T23:47:28.601" v="686" actId="20577"/>
          <ac:spMkLst>
            <pc:docMk/>
            <pc:sldMk cId="3216870762" sldId="262"/>
            <ac:spMk id="2" creationId="{3ECA2E6F-C0D5-B7AF-27D9-391F2BCFFF49}"/>
          </ac:spMkLst>
        </pc:spChg>
        <pc:spChg chg="mod">
          <ac:chgData name="gal weiss" userId="ff095f0081eac204" providerId="LiveId" clId="{B7985449-9182-4CB3-969C-31A54090AAE4}" dt="2023-05-18T23:52:17.013" v="1071" actId="20577"/>
          <ac:spMkLst>
            <pc:docMk/>
            <pc:sldMk cId="3216870762" sldId="262"/>
            <ac:spMk id="5" creationId="{D582B359-9F73-5D97-A28E-4F6F8EE4EC33}"/>
          </ac:spMkLst>
        </pc:spChg>
      </pc:sldChg>
      <pc:sldChg chg="addSp modSp add mod modAnim">
        <pc:chgData name="gal weiss" userId="ff095f0081eac204" providerId="LiveId" clId="{B7985449-9182-4CB3-969C-31A54090AAE4}" dt="2023-05-18T23:54:34.850" v="1146"/>
        <pc:sldMkLst>
          <pc:docMk/>
          <pc:sldMk cId="116940049" sldId="263"/>
        </pc:sldMkLst>
        <pc:spChg chg="add mod">
          <ac:chgData name="gal weiss" userId="ff095f0081eac204" providerId="LiveId" clId="{B7985449-9182-4CB3-969C-31A54090AAE4}" dt="2023-05-18T23:54:31.259" v="1145" actId="20577"/>
          <ac:spMkLst>
            <pc:docMk/>
            <pc:sldMk cId="116940049" sldId="263"/>
            <ac:spMk id="2" creationId="{615A4279-EC92-E113-DBAF-0A211E7E5B2B}"/>
          </ac:spMkLst>
        </pc:spChg>
      </pc:sldChg>
      <pc:sldChg chg="addSp modSp new mod modAnim">
        <pc:chgData name="gal weiss" userId="ff095f0081eac204" providerId="LiveId" clId="{B7985449-9182-4CB3-969C-31A54090AAE4}" dt="2023-05-19T00:06:25.465" v="1175"/>
        <pc:sldMkLst>
          <pc:docMk/>
          <pc:sldMk cId="2393555192" sldId="264"/>
        </pc:sldMkLst>
        <pc:picChg chg="add mod">
          <ac:chgData name="gal weiss" userId="ff095f0081eac204" providerId="LiveId" clId="{B7985449-9182-4CB3-969C-31A54090AAE4}" dt="2023-05-19T00:05:48.718" v="1172" actId="14861"/>
          <ac:picMkLst>
            <pc:docMk/>
            <pc:sldMk cId="2393555192" sldId="264"/>
            <ac:picMk id="3" creationId="{6151D770-D615-F8B0-12F5-52BFD2AB5582}"/>
          </ac:picMkLst>
        </pc:picChg>
        <pc:picChg chg="add mod">
          <ac:chgData name="gal weiss" userId="ff095f0081eac204" providerId="LiveId" clId="{B7985449-9182-4CB3-969C-31A54090AAE4}" dt="2023-05-19T00:05:48.718" v="1172" actId="14861"/>
          <ac:picMkLst>
            <pc:docMk/>
            <pc:sldMk cId="2393555192" sldId="264"/>
            <ac:picMk id="5" creationId="{B7F60427-E1CC-296E-913D-B725C753B56C}"/>
          </ac:picMkLst>
        </pc:picChg>
        <pc:picChg chg="add mod">
          <ac:chgData name="gal weiss" userId="ff095f0081eac204" providerId="LiveId" clId="{B7985449-9182-4CB3-969C-31A54090AAE4}" dt="2023-05-19T00:05:48.718" v="1172" actId="14861"/>
          <ac:picMkLst>
            <pc:docMk/>
            <pc:sldMk cId="2393555192" sldId="264"/>
            <ac:picMk id="7" creationId="{72BDC3A3-B4D9-5406-EA46-53452BA80386}"/>
          </ac:picMkLst>
        </pc:picChg>
      </pc:sldChg>
      <pc:sldChg chg="modSp add mod modAnim">
        <pc:chgData name="gal weiss" userId="ff095f0081eac204" providerId="LiveId" clId="{B7985449-9182-4CB3-969C-31A54090AAE4}" dt="2023-05-19T00:21:29.382" v="1839"/>
        <pc:sldMkLst>
          <pc:docMk/>
          <pc:sldMk cId="1643128416" sldId="265"/>
        </pc:sldMkLst>
        <pc:spChg chg="mod">
          <ac:chgData name="gal weiss" userId="ff095f0081eac204" providerId="LiveId" clId="{B7985449-9182-4CB3-969C-31A54090AAE4}" dt="2023-05-19T00:12:58.961" v="1320" actId="20577"/>
          <ac:spMkLst>
            <pc:docMk/>
            <pc:sldMk cId="1643128416" sldId="265"/>
            <ac:spMk id="2" creationId="{3ECA2E6F-C0D5-B7AF-27D9-391F2BCFFF49}"/>
          </ac:spMkLst>
        </pc:spChg>
        <pc:spChg chg="mod">
          <ac:chgData name="gal weiss" userId="ff095f0081eac204" providerId="LiveId" clId="{B7985449-9182-4CB3-969C-31A54090AAE4}" dt="2023-05-19T00:21:25.067" v="1838" actId="20577"/>
          <ac:spMkLst>
            <pc:docMk/>
            <pc:sldMk cId="1643128416" sldId="265"/>
            <ac:spMk id="5" creationId="{D582B359-9F73-5D97-A28E-4F6F8EE4EC33}"/>
          </ac:spMkLst>
        </pc:spChg>
      </pc:sldChg>
      <pc:sldChg chg="addSp delSp modSp new mod modClrScheme chgLayout">
        <pc:chgData name="gal weiss" userId="ff095f0081eac204" providerId="LiveId" clId="{B7985449-9182-4CB3-969C-31A54090AAE4}" dt="2023-05-19T00:27:29.845" v="2183" actId="20577"/>
        <pc:sldMkLst>
          <pc:docMk/>
          <pc:sldMk cId="3649022896" sldId="266"/>
        </pc:sldMkLst>
        <pc:spChg chg="del mod">
          <ac:chgData name="gal weiss" userId="ff095f0081eac204" providerId="LiveId" clId="{B7985449-9182-4CB3-969C-31A54090AAE4}" dt="2023-05-19T00:21:51.281" v="1849" actId="700"/>
          <ac:spMkLst>
            <pc:docMk/>
            <pc:sldMk cId="3649022896" sldId="266"/>
            <ac:spMk id="2" creationId="{4358332B-C0DA-2B60-331B-3BFFDFDC3991}"/>
          </ac:spMkLst>
        </pc:spChg>
        <pc:spChg chg="del">
          <ac:chgData name="gal weiss" userId="ff095f0081eac204" providerId="LiveId" clId="{B7985449-9182-4CB3-969C-31A54090AAE4}" dt="2023-05-19T00:21:51.281" v="1849" actId="700"/>
          <ac:spMkLst>
            <pc:docMk/>
            <pc:sldMk cId="3649022896" sldId="266"/>
            <ac:spMk id="3" creationId="{1E6562BF-71F8-0463-6C9C-F1351A7D0367}"/>
          </ac:spMkLst>
        </pc:spChg>
        <pc:spChg chg="add mod">
          <ac:chgData name="gal weiss" userId="ff095f0081eac204" providerId="LiveId" clId="{B7985449-9182-4CB3-969C-31A54090AAE4}" dt="2023-05-19T00:24:26.937" v="1856" actId="782"/>
          <ac:spMkLst>
            <pc:docMk/>
            <pc:sldMk cId="3649022896" sldId="266"/>
            <ac:spMk id="4" creationId="{A14BE96A-81F8-311C-87BB-B46A6796A2BD}"/>
          </ac:spMkLst>
        </pc:spChg>
        <pc:spChg chg="add mod">
          <ac:chgData name="gal weiss" userId="ff095f0081eac204" providerId="LiveId" clId="{B7985449-9182-4CB3-969C-31A54090AAE4}" dt="2023-05-19T00:27:29.845" v="2183" actId="20577"/>
          <ac:spMkLst>
            <pc:docMk/>
            <pc:sldMk cId="3649022896" sldId="266"/>
            <ac:spMk id="5" creationId="{967DB238-C130-C93B-525A-9F631B21E7FC}"/>
          </ac:spMkLst>
        </pc:spChg>
      </pc:sldChg>
      <pc:sldChg chg="addSp delSp modSp new mod modClrScheme modAnim chgLayout">
        <pc:chgData name="gal weiss" userId="ff095f0081eac204" providerId="LiveId" clId="{B7985449-9182-4CB3-969C-31A54090AAE4}" dt="2023-05-19T00:32:28.557" v="2191"/>
        <pc:sldMkLst>
          <pc:docMk/>
          <pc:sldMk cId="2066704205" sldId="267"/>
        </pc:sldMkLst>
        <pc:spChg chg="del">
          <ac:chgData name="gal weiss" userId="ff095f0081eac204" providerId="LiveId" clId="{B7985449-9182-4CB3-969C-31A54090AAE4}" dt="2023-05-19T00:30:46.806" v="2185" actId="700"/>
          <ac:spMkLst>
            <pc:docMk/>
            <pc:sldMk cId="2066704205" sldId="267"/>
            <ac:spMk id="2" creationId="{982912A0-201C-7996-0E33-3E7A629A9C54}"/>
          </ac:spMkLst>
        </pc:spChg>
        <pc:spChg chg="del">
          <ac:chgData name="gal weiss" userId="ff095f0081eac204" providerId="LiveId" clId="{B7985449-9182-4CB3-969C-31A54090AAE4}" dt="2023-05-19T00:30:46.806" v="2185" actId="700"/>
          <ac:spMkLst>
            <pc:docMk/>
            <pc:sldMk cId="2066704205" sldId="267"/>
            <ac:spMk id="3" creationId="{F823873B-03D1-092B-9D87-E6D35FF9CF7F}"/>
          </ac:spMkLst>
        </pc:spChg>
        <pc:picChg chg="add mod">
          <ac:chgData name="gal weiss" userId="ff095f0081eac204" providerId="LiveId" clId="{B7985449-9182-4CB3-969C-31A54090AAE4}" dt="2023-05-19T00:32:16.043" v="2190" actId="14861"/>
          <ac:picMkLst>
            <pc:docMk/>
            <pc:sldMk cId="2066704205" sldId="267"/>
            <ac:picMk id="5" creationId="{2D09B4EB-C107-58E6-8BF6-B0B7C9410D4E}"/>
          </ac:picMkLst>
        </pc:picChg>
        <pc:picChg chg="add mod">
          <ac:chgData name="gal weiss" userId="ff095f0081eac204" providerId="LiveId" clId="{B7985449-9182-4CB3-969C-31A54090AAE4}" dt="2023-05-19T00:32:16.043" v="2190" actId="14861"/>
          <ac:picMkLst>
            <pc:docMk/>
            <pc:sldMk cId="2066704205" sldId="267"/>
            <ac:picMk id="7" creationId="{9408979F-AED4-C722-8C8C-1E97B9797F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0091-8478-1FBC-4276-82FE6ECE5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24DEA-52DE-2009-E281-954E73218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2ED9-D642-05AE-C595-8E0A6D28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5CC5-46BE-4F73-BE26-AC0A0DFD5C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7BFB6-DAAE-C77A-595E-0597CEAF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5700-C1EC-02B7-6707-C458A816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FA5-1484-49D9-93B7-757B5DF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B0B4-40A3-5ABD-BA8A-25126E5E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A76E8-CDB5-B201-7DF2-6261BA25E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38CF-DDD1-4EAC-1D85-F41E8990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5CC5-46BE-4F73-BE26-AC0A0DFD5C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DE86-B40F-F6EB-AD4C-74CA7332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66AA6-E2CD-D097-7195-0D7392B3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FA5-1484-49D9-93B7-757B5DF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5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8B280-DE32-AB49-7074-0A7740C9B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20FC1-D15A-BA13-C078-608E6CB04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B682-A6E4-4D23-9B9A-9CEEEB46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5CC5-46BE-4F73-BE26-AC0A0DFD5C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DADE-84DE-CA06-8EE0-9C6C1333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F2FCB-5361-1B32-0DA1-FE1CD2EA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FA5-1484-49D9-93B7-757B5DF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7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3495-6470-B486-87AD-7105D1C6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CC62-405C-FB6C-3151-8BE09068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F1248-1668-28AC-8A7B-5F3F3CCB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5CC5-46BE-4F73-BE26-AC0A0DFD5C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FCBC-A389-C61E-CACA-5EA8F8AE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961F-A1CB-6305-8E01-93C0D671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FA5-1484-49D9-93B7-757B5DF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3061-56D8-4429-590A-FDF14F69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4631-27EB-0293-250A-8533FE35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785C2-F7BC-61C7-5BBD-A444ED7C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5CC5-46BE-4F73-BE26-AC0A0DFD5C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F3D3-94D8-2346-E190-03DA1556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4097-F63F-5395-B989-5E57DEC8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FA5-1484-49D9-93B7-757B5DF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0F8B-8B8B-ACFB-95A4-59EBCCEB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0B860-3CEF-E543-A03C-5A60217AC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DB0F1-0534-7843-3867-F8425CC15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5FD2-C5B2-3E6F-8D7F-85C9CCCB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5CC5-46BE-4F73-BE26-AC0A0DFD5C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62C0F-A1FF-D886-A8F9-3ED31706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936B4-2C54-4FA2-B4C3-ABFB51CF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FA5-1484-49D9-93B7-757B5DF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336A-AF66-D858-5A8B-F996D6DF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A0E48-D226-C2A1-5DEC-B26F2DB1E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264F0-17D2-2ECF-1370-F32406D8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87C34-C39F-5F6B-9D4C-1D09DFFE6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9FF86-DACC-A9E8-1394-52CF9C270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28CFE-70B2-571F-A8EA-604F422C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5CC5-46BE-4F73-BE26-AC0A0DFD5C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02B9C-FF38-607C-5A4D-971DD099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DC285-5DB9-AD79-5930-706D4F95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FA5-1484-49D9-93B7-757B5DF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E95F-858E-634A-EA2A-241C687A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8CB60-9B3D-198F-608D-EBF5D6F4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5CC5-46BE-4F73-BE26-AC0A0DFD5C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E4652-D11A-0506-3F51-25DAE455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49CD0-E3CA-6D30-EDF9-F8D91297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FA5-1484-49D9-93B7-757B5DF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6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CCE23-19D2-2CB1-3B78-3385C699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5CC5-46BE-4F73-BE26-AC0A0DFD5C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13E91-2588-6F11-26A9-6C093FE0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DDFBB-445C-D608-F63D-F9854F89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FA5-1484-49D9-93B7-757B5DF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9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4278-3D7A-5F74-610A-440464BD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82E8-F4E9-F689-9815-4CB1F23E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6896F-3EAD-81CB-B707-945320A14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D37A6-7FDC-00F4-D6AC-50CB79C2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5CC5-46BE-4F73-BE26-AC0A0DFD5C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71E12-18D4-2014-B9AA-B73C6ECD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ACC18-DC8E-F1C2-3803-1BE95624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FA5-1484-49D9-93B7-757B5DF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9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AA3E-8928-3FDF-4908-641438E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16023-F005-2270-B0C1-E6C7EFCC6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E7F9E-9683-3D68-264D-DCA34BAA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529F-2F81-82A5-6A70-F39C2482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5CC5-46BE-4F73-BE26-AC0A0DFD5C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419A3-7444-2574-3DA2-AA52A22D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95173-BFBC-64CB-4D09-718DE125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FA5-1484-49D9-93B7-757B5DF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7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EB2B2-208D-D44E-DF41-45B4EF81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5F09-40D4-FD94-B9C7-B56CB440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34A15-0777-4F71-5B92-165252FCA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5CC5-46BE-4F73-BE26-AC0A0DFD5C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24D3B-C02F-26CE-DD7F-95CD031C4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0FA-3428-44A0-E00A-4E63DD26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5FA5-1484-49D9-93B7-757B5DF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2DF3-378D-4C46-A91C-CCF5D44EB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מבוא לשיטות מחקר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8A222-92E4-8E8B-52BF-DF130A99A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מחקר כמותני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6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BE96A-81F8-311C-87BB-B46A6796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תרגול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7DB238-C130-C93B-525A-9F631B21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 המשתנים התלויים ? תאר אותם</a:t>
            </a:r>
          </a:p>
          <a:p>
            <a:pPr algn="r" rtl="1"/>
            <a:r>
              <a:rPr lang="he-IL" dirty="0"/>
              <a:t>מה המשתנים הבלתי תלויים ? תאר אותם</a:t>
            </a:r>
          </a:p>
          <a:p>
            <a:pPr algn="r" rtl="1"/>
            <a:r>
              <a:rPr lang="he-IL" dirty="0"/>
              <a:t>לכל משתנה: מה המשתנה הקונקרטי המקביל ואיך תמדוד אותו </a:t>
            </a:r>
          </a:p>
          <a:p>
            <a:pPr algn="r" rtl="1"/>
            <a:r>
              <a:rPr lang="he-IL" dirty="0"/>
              <a:t>מה הקשרים שאתה מתכוון לחקור ? איזה סוג של קשר אתה מצפה למצוא (השערת מחקר)</a:t>
            </a:r>
          </a:p>
          <a:p>
            <a:pPr algn="r" rtl="1"/>
            <a:r>
              <a:rPr lang="he-IL" dirty="0"/>
              <a:t>שאלת בונוס: איך תנתח את הקשר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2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splay, software&#10;&#10;Description automatically generated">
            <a:extLst>
              <a:ext uri="{FF2B5EF4-FFF2-40B4-BE49-F238E27FC236}">
                <a16:creationId xmlns:a16="http://schemas.microsoft.com/office/drawing/2014/main" id="{72DD2973-1244-AB18-D8EE-10D653F7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7" y="336176"/>
            <a:ext cx="7040508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splay, software&#10;&#10;Description automatically generated">
            <a:extLst>
              <a:ext uri="{FF2B5EF4-FFF2-40B4-BE49-F238E27FC236}">
                <a16:creationId xmlns:a16="http://schemas.microsoft.com/office/drawing/2014/main" id="{72DD2973-1244-AB18-D8EE-10D653F7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7" y="336176"/>
            <a:ext cx="7040508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6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2E6F-C0D5-B7AF-27D9-391F2BCF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במחקר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82B359-9F73-5D97-A28E-4F6F8EE4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משתנה במחקר </a:t>
            </a:r>
            <a:r>
              <a:rPr lang="he-IL" dirty="0">
                <a:sym typeface="Symbol" panose="05050102010706020507" pitchFamily="18" charset="2"/>
              </a:rPr>
              <a:t> משתנה בפייתון</a:t>
            </a:r>
          </a:p>
          <a:p>
            <a:pPr algn="r" rtl="1"/>
            <a:r>
              <a:rPr lang="he-IL" b="1" dirty="0"/>
              <a:t>משתנה בניסוי </a:t>
            </a:r>
            <a:r>
              <a:rPr lang="he-IL" dirty="0"/>
              <a:t>– "משהו" שנמדד בניסוי ועלולים להיות לו ערכים שונים עבור מקרים שונים: גובה, גיל, תוחלת חיים, צבע הקליפה של אבוקדו ... בערך כל דבר.</a:t>
            </a:r>
          </a:p>
          <a:p>
            <a:pPr algn="r" rtl="1"/>
            <a:endParaRPr lang="en-US" dirty="0"/>
          </a:p>
          <a:p>
            <a:pPr algn="r" rtl="1"/>
            <a:r>
              <a:rPr lang="he-IL" b="1" dirty="0"/>
              <a:t>משתנה בלתי תלוי </a:t>
            </a:r>
            <a:r>
              <a:rPr lang="he-IL" dirty="0"/>
              <a:t>– משתנה שעל פי התיאוריה אינו מושפע ממשתנים אחרים</a:t>
            </a:r>
            <a:r>
              <a:rPr lang="en-US" dirty="0"/>
              <a:t> </a:t>
            </a:r>
          </a:p>
          <a:p>
            <a:pPr lvl="1" algn="r" rtl="1"/>
            <a:r>
              <a:rPr lang="he-IL" dirty="0"/>
              <a:t>"הסיבה"</a:t>
            </a:r>
            <a:endParaRPr lang="en-US" dirty="0"/>
          </a:p>
          <a:p>
            <a:pPr lvl="1" algn="r" rtl="1"/>
            <a:r>
              <a:rPr lang="he-IL" dirty="0"/>
              <a:t>בדרך כלל יתקיים לפני המשתנה התלוי</a:t>
            </a:r>
          </a:p>
          <a:p>
            <a:pPr lvl="1" algn="r" rtl="1"/>
            <a:endParaRPr lang="he-IL" dirty="0"/>
          </a:p>
          <a:p>
            <a:pPr algn="r" rtl="1"/>
            <a:r>
              <a:rPr lang="he-IL" b="1" dirty="0"/>
              <a:t>משתנה תלוי </a:t>
            </a:r>
            <a:r>
              <a:rPr lang="he-IL" dirty="0"/>
              <a:t>– משתנה שעל פי התיאוריה מושפע מהמשתנה הבלתי תלוי</a:t>
            </a:r>
          </a:p>
          <a:p>
            <a:pPr lvl="1" algn="r" rtl="1"/>
            <a:r>
              <a:rPr lang="he-IL" dirty="0"/>
              <a:t>"התוצאה"</a:t>
            </a:r>
          </a:p>
          <a:p>
            <a:pPr lvl="1" algn="r" rtl="1"/>
            <a:r>
              <a:rPr lang="he-IL" dirty="0"/>
              <a:t>בדרך כלל יתקיים </a:t>
            </a:r>
          </a:p>
          <a:p>
            <a:pPr lvl="1" algn="r" rtl="1"/>
            <a:endParaRPr lang="he-IL" dirty="0"/>
          </a:p>
          <a:p>
            <a:pPr marL="457200" lvl="1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79B91-D433-41D6-5553-101EFA5A5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19" y="894996"/>
            <a:ext cx="7440063" cy="25340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C9E15D-AFE3-51DD-0437-FACEA47BA48E}"/>
              </a:ext>
            </a:extLst>
          </p:cNvPr>
          <p:cNvSpPr/>
          <p:nvPr/>
        </p:nvSpPr>
        <p:spPr>
          <a:xfrm>
            <a:off x="7530353" y="4276165"/>
            <a:ext cx="2003612" cy="779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משחק כדורשת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6C7B60-C874-9146-0C9E-F5ACDCA82266}"/>
              </a:ext>
            </a:extLst>
          </p:cNvPr>
          <p:cNvSpPr/>
          <p:nvPr/>
        </p:nvSpPr>
        <p:spPr>
          <a:xfrm>
            <a:off x="2505636" y="4276165"/>
            <a:ext cx="2003612" cy="779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אושר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D43719-4532-1F76-310A-77399958AC91}"/>
              </a:ext>
            </a:extLst>
          </p:cNvPr>
          <p:cNvSpPr/>
          <p:nvPr/>
        </p:nvSpPr>
        <p:spPr>
          <a:xfrm rot="10800000">
            <a:off x="4860235" y="4471147"/>
            <a:ext cx="2319131" cy="389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EC240-A7ED-CB46-89A1-8C38B4F9DE89}"/>
              </a:ext>
            </a:extLst>
          </p:cNvPr>
          <p:cNvSpPr txBox="1"/>
          <p:nvPr/>
        </p:nvSpPr>
        <p:spPr>
          <a:xfrm>
            <a:off x="7611133" y="3906833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משתנה בלתי  תלוי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D3D6A-22C3-F2E6-284D-F6A38413855E}"/>
              </a:ext>
            </a:extLst>
          </p:cNvPr>
          <p:cNvSpPr txBox="1"/>
          <p:nvPr/>
        </p:nvSpPr>
        <p:spPr>
          <a:xfrm>
            <a:off x="2586416" y="3906833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משתנה תלוי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2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2E6F-C0D5-B7AF-27D9-391F2BCF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קשר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82B359-9F73-5D97-A28E-4F6F8EE4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r" rtl="1"/>
            <a:r>
              <a:rPr lang="he-IL" dirty="0"/>
              <a:t>קשר – השפעה של משתנה בלתי תלוי (או כמה משתנים תלויים)</a:t>
            </a:r>
            <a:r>
              <a:rPr lang="en-US" dirty="0"/>
              <a:t> </a:t>
            </a:r>
            <a:r>
              <a:rPr lang="he-IL" dirty="0"/>
              <a:t>על משתנה תלוי</a:t>
            </a:r>
          </a:p>
          <a:p>
            <a:pPr lvl="1" algn="r" rtl="1"/>
            <a:endParaRPr lang="he-IL" dirty="0"/>
          </a:p>
          <a:p>
            <a:pPr lvl="1" algn="r" rtl="1"/>
            <a:r>
              <a:rPr lang="he-IL" dirty="0"/>
              <a:t>קשר חיובי – כאשר המשתנה הבלתי תלוי גדל המשתנה התלוי גדל</a:t>
            </a:r>
          </a:p>
          <a:p>
            <a:pPr lvl="2" algn="r" rtl="1"/>
            <a:r>
              <a:rPr lang="he-IL" dirty="0"/>
              <a:t>ככל שעושים יותר ספורט צריכת הקלוריות עולה</a:t>
            </a:r>
          </a:p>
          <a:p>
            <a:pPr lvl="1" algn="r" rtl="1"/>
            <a:r>
              <a:rPr lang="he-IL" dirty="0"/>
              <a:t>קשר שלילי – כאשר המשתנה הבלתי תלוי גדל המשתנה התלוי קטן</a:t>
            </a:r>
          </a:p>
          <a:p>
            <a:pPr lvl="2" algn="r" rtl="1"/>
            <a:r>
              <a:rPr lang="he-IL" dirty="0"/>
              <a:t>ככל שטמפרטורת האוויר עולה המשקל הסגולי שלו קטן</a:t>
            </a:r>
          </a:p>
          <a:p>
            <a:pPr marL="457200" lvl="1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7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79B91-D433-41D6-5553-101EFA5A5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19" y="894996"/>
            <a:ext cx="7440063" cy="25340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C9E15D-AFE3-51DD-0437-FACEA47BA48E}"/>
              </a:ext>
            </a:extLst>
          </p:cNvPr>
          <p:cNvSpPr/>
          <p:nvPr/>
        </p:nvSpPr>
        <p:spPr>
          <a:xfrm>
            <a:off x="7530353" y="4276165"/>
            <a:ext cx="2003612" cy="779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משחק כדורשת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6C7B60-C874-9146-0C9E-F5ACDCA82266}"/>
              </a:ext>
            </a:extLst>
          </p:cNvPr>
          <p:cNvSpPr/>
          <p:nvPr/>
        </p:nvSpPr>
        <p:spPr>
          <a:xfrm>
            <a:off x="2505636" y="4276165"/>
            <a:ext cx="2003612" cy="779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אושר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D43719-4532-1F76-310A-77399958AC91}"/>
              </a:ext>
            </a:extLst>
          </p:cNvPr>
          <p:cNvSpPr/>
          <p:nvPr/>
        </p:nvSpPr>
        <p:spPr>
          <a:xfrm rot="10800000">
            <a:off x="4860235" y="4471147"/>
            <a:ext cx="2319131" cy="389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EC240-A7ED-CB46-89A1-8C38B4F9DE89}"/>
              </a:ext>
            </a:extLst>
          </p:cNvPr>
          <p:cNvSpPr txBox="1"/>
          <p:nvPr/>
        </p:nvSpPr>
        <p:spPr>
          <a:xfrm>
            <a:off x="7611133" y="3906833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משתנה בלתי  תלוי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D3D6A-22C3-F2E6-284D-F6A38413855E}"/>
              </a:ext>
            </a:extLst>
          </p:cNvPr>
          <p:cNvSpPr txBox="1"/>
          <p:nvPr/>
        </p:nvSpPr>
        <p:spPr>
          <a:xfrm>
            <a:off x="2586416" y="3906833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משתנה תלוי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5A4279-EC92-E113-DBAF-0A211E7E5B2B}"/>
              </a:ext>
            </a:extLst>
          </p:cNvPr>
          <p:cNvSpPr txBox="1"/>
          <p:nvPr/>
        </p:nvSpPr>
        <p:spPr>
          <a:xfrm>
            <a:off x="4823159" y="4101815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קשר חיובי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1D770-D615-F8B0-12F5-52BFD2AB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69" y="1289853"/>
            <a:ext cx="7506748" cy="234347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  <a:softEdge rad="254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F60427-E1CC-296E-913D-B725C753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51" y="554745"/>
            <a:ext cx="5357355" cy="552953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  <a:softEdge rad="254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DC3A3-B4D9-5406-EA46-53452BA80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284" y="1795234"/>
            <a:ext cx="7211431" cy="32675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3935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2E6F-C0D5-B7AF-27D9-391F2BCF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משתנה מופשט (אבסטרקטי) מול קונקרטי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82B359-9F73-5D97-A28E-4F6F8EE4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r" rtl="1"/>
            <a:r>
              <a:rPr lang="he-IL" dirty="0"/>
              <a:t>משתנה מופשט \ אבסטרקטי – התכונה או המאפיין שאנחנו רוצים לחקור בניסוי</a:t>
            </a:r>
          </a:p>
          <a:p>
            <a:pPr lvl="2" algn="r" rtl="1"/>
            <a:r>
              <a:rPr lang="he-IL" dirty="0"/>
              <a:t>יכול להיות כל תכונה או מאפיין</a:t>
            </a:r>
          </a:p>
          <a:p>
            <a:pPr lvl="2" algn="r" rtl="1"/>
            <a:r>
              <a:rPr lang="he-IL" dirty="0"/>
              <a:t>דוגמאות: כריזמה, איכות חיים, אושר, אינטיליגנציה</a:t>
            </a:r>
          </a:p>
          <a:p>
            <a:pPr lvl="1" algn="r" rtl="1"/>
            <a:endParaRPr lang="he-IL" dirty="0"/>
          </a:p>
          <a:p>
            <a:pPr lvl="1" algn="r" rtl="1"/>
            <a:r>
              <a:rPr lang="he-IL" dirty="0"/>
              <a:t>משתנה קונקרטי – התכונה שאנחנו מודדים בניסוי</a:t>
            </a:r>
          </a:p>
          <a:p>
            <a:pPr lvl="2" algn="r" rtl="1"/>
            <a:r>
              <a:rPr lang="he-IL" dirty="0"/>
              <a:t>חייב להיות מדיד בצורה חד משמעית</a:t>
            </a:r>
          </a:p>
          <a:p>
            <a:pPr lvl="2" algn="r" rtl="1"/>
            <a:r>
              <a:rPr lang="he-IL" dirty="0"/>
              <a:t>דוגמאות: גובה, מהירות, צבע, שכיחות בתוך קבוצה (10 אנשים מתוך 30)</a:t>
            </a:r>
          </a:p>
          <a:p>
            <a:pPr lvl="2" algn="r" rtl="1"/>
            <a:endParaRPr lang="he-IL" dirty="0"/>
          </a:p>
          <a:p>
            <a:pPr lvl="1" algn="r" rtl="1"/>
            <a:r>
              <a:rPr lang="he-IL" dirty="0"/>
              <a:t>קונקרטיזציה – התהליך בו אנחנו (החוקרים) מנסים לתרגם משתנה מופשט לקונקרטי</a:t>
            </a:r>
          </a:p>
          <a:p>
            <a:pPr marL="457200" lvl="1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2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9B4EB-C107-58E6-8BF6-B0B7C941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95" y="387961"/>
            <a:ext cx="8373644" cy="462979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8979F-AED4-C722-8C8C-1E97B979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61" y="961580"/>
            <a:ext cx="8002117" cy="235300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06670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מבוא לשיטות מחקר</vt:lpstr>
      <vt:lpstr>PowerPoint Presentation</vt:lpstr>
      <vt:lpstr>משתנים במחקר</vt:lpstr>
      <vt:lpstr>PowerPoint Presentation</vt:lpstr>
      <vt:lpstr>קשר</vt:lpstr>
      <vt:lpstr>PowerPoint Presentation</vt:lpstr>
      <vt:lpstr>PowerPoint Presentation</vt:lpstr>
      <vt:lpstr>משתנה מופשט (אבסטרקטי) מול קונקרטי</vt:lpstr>
      <vt:lpstr>PowerPoint Presentation</vt:lpstr>
      <vt:lpstr>תרגול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weiss</dc:creator>
  <cp:lastModifiedBy>gal weiss</cp:lastModifiedBy>
  <cp:revision>1</cp:revision>
  <dcterms:created xsi:type="dcterms:W3CDTF">2023-05-18T23:09:44Z</dcterms:created>
  <dcterms:modified xsi:type="dcterms:W3CDTF">2023-05-19T00:33:12Z</dcterms:modified>
</cp:coreProperties>
</file>