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63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6C74B-753E-42CA-BCF5-A64172E1BA34}" v="266" dt="2024-01-11T10:49:56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 weiss" userId="ff095f0081eac204" providerId="LiveId" clId="{67B6C74B-753E-42CA-BCF5-A64172E1BA34}"/>
    <pc:docChg chg="undo custSel addSld modSld sldOrd">
      <pc:chgData name="gal weiss" userId="ff095f0081eac204" providerId="LiveId" clId="{67B6C74B-753E-42CA-BCF5-A64172E1BA34}" dt="2024-01-11T10:51:17.117" v="1409" actId="20577"/>
      <pc:docMkLst>
        <pc:docMk/>
      </pc:docMkLst>
      <pc:sldChg chg="addSp delSp modSp mod">
        <pc:chgData name="gal weiss" userId="ff095f0081eac204" providerId="LiveId" clId="{67B6C74B-753E-42CA-BCF5-A64172E1BA34}" dt="2024-01-11T09:02:37.729" v="36" actId="1076"/>
        <pc:sldMkLst>
          <pc:docMk/>
          <pc:sldMk cId="1408423459" sldId="256"/>
        </pc:sldMkLst>
        <pc:spChg chg="del">
          <ac:chgData name="gal weiss" userId="ff095f0081eac204" providerId="LiveId" clId="{67B6C74B-753E-42CA-BCF5-A64172E1BA34}" dt="2024-01-11T08:58:43.726" v="10" actId="478"/>
          <ac:spMkLst>
            <pc:docMk/>
            <pc:sldMk cId="1408423459" sldId="256"/>
            <ac:spMk id="2" creationId="{44DF4711-B9DD-64A2-FFCF-D04C363418DC}"/>
          </ac:spMkLst>
        </pc:spChg>
        <pc:spChg chg="del">
          <ac:chgData name="gal weiss" userId="ff095f0081eac204" providerId="LiveId" clId="{67B6C74B-753E-42CA-BCF5-A64172E1BA34}" dt="2024-01-11T08:58:43.726" v="10" actId="478"/>
          <ac:spMkLst>
            <pc:docMk/>
            <pc:sldMk cId="1408423459" sldId="256"/>
            <ac:spMk id="3" creationId="{0D1D1EF4-0BD5-78A6-4EAD-6459E54F42EB}"/>
          </ac:spMkLst>
        </pc:spChg>
        <pc:spChg chg="add mod">
          <ac:chgData name="gal weiss" userId="ff095f0081eac204" providerId="LiveId" clId="{67B6C74B-753E-42CA-BCF5-A64172E1BA34}" dt="2024-01-11T09:00:56.350" v="32" actId="1076"/>
          <ac:spMkLst>
            <pc:docMk/>
            <pc:sldMk cId="1408423459" sldId="256"/>
            <ac:spMk id="10" creationId="{7FFBBB18-9D8E-CFD6-14F1-7B1A9A9EC4DF}"/>
          </ac:spMkLst>
        </pc:spChg>
        <pc:picChg chg="mod">
          <ac:chgData name="gal weiss" userId="ff095f0081eac204" providerId="LiveId" clId="{67B6C74B-753E-42CA-BCF5-A64172E1BA34}" dt="2024-01-11T09:00:45.442" v="29" actId="1076"/>
          <ac:picMkLst>
            <pc:docMk/>
            <pc:sldMk cId="1408423459" sldId="256"/>
            <ac:picMk id="5" creationId="{594A04B5-45CF-C27C-BC44-CBE14B209669}"/>
          </ac:picMkLst>
        </pc:picChg>
        <pc:picChg chg="add mod">
          <ac:chgData name="gal weiss" userId="ff095f0081eac204" providerId="LiveId" clId="{67B6C74B-753E-42CA-BCF5-A64172E1BA34}" dt="2024-01-11T09:00:48.268" v="30" actId="1076"/>
          <ac:picMkLst>
            <pc:docMk/>
            <pc:sldMk cId="1408423459" sldId="256"/>
            <ac:picMk id="7" creationId="{7AF7C0C5-00E8-B49D-B390-861D32A2B185}"/>
          </ac:picMkLst>
        </pc:picChg>
        <pc:picChg chg="add mod">
          <ac:chgData name="gal weiss" userId="ff095f0081eac204" providerId="LiveId" clId="{67B6C74B-753E-42CA-BCF5-A64172E1BA34}" dt="2024-01-11T09:00:50.941" v="31" actId="14100"/>
          <ac:picMkLst>
            <pc:docMk/>
            <pc:sldMk cId="1408423459" sldId="256"/>
            <ac:picMk id="9" creationId="{B1AF941F-B870-6030-73F6-026BCEA1A987}"/>
          </ac:picMkLst>
        </pc:picChg>
        <pc:picChg chg="add mod">
          <ac:chgData name="gal weiss" userId="ff095f0081eac204" providerId="LiveId" clId="{67B6C74B-753E-42CA-BCF5-A64172E1BA34}" dt="2024-01-11T09:02:37.729" v="36" actId="1076"/>
          <ac:picMkLst>
            <pc:docMk/>
            <pc:sldMk cId="1408423459" sldId="256"/>
            <ac:picMk id="12" creationId="{C1A363E7-EAA0-E3B1-A75F-3B41619F1EFD}"/>
          </ac:picMkLst>
        </pc:picChg>
      </pc:sldChg>
      <pc:sldChg chg="addSp delSp modSp new mod modAnim">
        <pc:chgData name="gal weiss" userId="ff095f0081eac204" providerId="LiveId" clId="{67B6C74B-753E-42CA-BCF5-A64172E1BA34}" dt="2024-01-11T09:15:09.737" v="381" actId="20577"/>
        <pc:sldMkLst>
          <pc:docMk/>
          <pc:sldMk cId="4143399822" sldId="257"/>
        </pc:sldMkLst>
        <pc:spChg chg="mod">
          <ac:chgData name="gal weiss" userId="ff095f0081eac204" providerId="LiveId" clId="{67B6C74B-753E-42CA-BCF5-A64172E1BA34}" dt="2024-01-11T09:10:55.815" v="347" actId="1076"/>
          <ac:spMkLst>
            <pc:docMk/>
            <pc:sldMk cId="4143399822" sldId="257"/>
            <ac:spMk id="2" creationId="{6ECB119A-3832-AAE9-9E57-703ACB9C7ADC}"/>
          </ac:spMkLst>
        </pc:spChg>
        <pc:spChg chg="mod">
          <ac:chgData name="gal weiss" userId="ff095f0081eac204" providerId="LiveId" clId="{67B6C74B-753E-42CA-BCF5-A64172E1BA34}" dt="2024-01-11T09:15:09.737" v="381" actId="20577"/>
          <ac:spMkLst>
            <pc:docMk/>
            <pc:sldMk cId="4143399822" sldId="257"/>
            <ac:spMk id="3" creationId="{8CB21F83-6D34-CF2C-711F-023DCEF8196B}"/>
          </ac:spMkLst>
        </pc:spChg>
        <pc:grpChg chg="add mod">
          <ac:chgData name="gal weiss" userId="ff095f0081eac204" providerId="LiveId" clId="{67B6C74B-753E-42CA-BCF5-A64172E1BA34}" dt="2024-01-11T09:11:02.064" v="348" actId="164"/>
          <ac:grpSpMkLst>
            <pc:docMk/>
            <pc:sldMk cId="4143399822" sldId="257"/>
            <ac:grpSpMk id="10" creationId="{69213603-B333-33F6-54B2-EB5BD62D4288}"/>
          </ac:grpSpMkLst>
        </pc:grpChg>
        <pc:picChg chg="add del mod">
          <ac:chgData name="gal weiss" userId="ff095f0081eac204" providerId="LiveId" clId="{67B6C74B-753E-42CA-BCF5-A64172E1BA34}" dt="2024-01-11T09:07:37.820" v="251" actId="478"/>
          <ac:picMkLst>
            <pc:docMk/>
            <pc:sldMk cId="4143399822" sldId="257"/>
            <ac:picMk id="5" creationId="{B38C61D2-C5CC-34B7-3E3B-83FB38F454D9}"/>
          </ac:picMkLst>
        </pc:picChg>
        <pc:picChg chg="add mod">
          <ac:chgData name="gal weiss" userId="ff095f0081eac204" providerId="LiveId" clId="{67B6C74B-753E-42CA-BCF5-A64172E1BA34}" dt="2024-01-11T09:11:02.064" v="348" actId="164"/>
          <ac:picMkLst>
            <pc:docMk/>
            <pc:sldMk cId="4143399822" sldId="257"/>
            <ac:picMk id="7" creationId="{B06A5087-0B62-A146-9C84-F4F1014F0818}"/>
          </ac:picMkLst>
        </pc:picChg>
        <pc:picChg chg="add mod">
          <ac:chgData name="gal weiss" userId="ff095f0081eac204" providerId="LiveId" clId="{67B6C74B-753E-42CA-BCF5-A64172E1BA34}" dt="2024-01-11T09:11:02.064" v="348" actId="164"/>
          <ac:picMkLst>
            <pc:docMk/>
            <pc:sldMk cId="4143399822" sldId="257"/>
            <ac:picMk id="9" creationId="{11A44146-34C0-D15B-6CA6-75A0D9B56D95}"/>
          </ac:picMkLst>
        </pc:picChg>
      </pc:sldChg>
      <pc:sldChg chg="addSp delSp modSp new mod ord chgLayout">
        <pc:chgData name="gal weiss" userId="ff095f0081eac204" providerId="LiveId" clId="{67B6C74B-753E-42CA-BCF5-A64172E1BA34}" dt="2024-01-11T09:05:05.299" v="81" actId="1076"/>
        <pc:sldMkLst>
          <pc:docMk/>
          <pc:sldMk cId="599824940" sldId="258"/>
        </pc:sldMkLst>
        <pc:spChg chg="del">
          <ac:chgData name="gal weiss" userId="ff095f0081eac204" providerId="LiveId" clId="{67B6C74B-753E-42CA-BCF5-A64172E1BA34}" dt="2024-01-11T09:04:24.754" v="55" actId="700"/>
          <ac:spMkLst>
            <pc:docMk/>
            <pc:sldMk cId="599824940" sldId="258"/>
            <ac:spMk id="2" creationId="{86ED51FA-2DC3-9ADF-B81C-D1ED5EDFEBDA}"/>
          </ac:spMkLst>
        </pc:spChg>
        <pc:spChg chg="del">
          <ac:chgData name="gal weiss" userId="ff095f0081eac204" providerId="LiveId" clId="{67B6C74B-753E-42CA-BCF5-A64172E1BA34}" dt="2024-01-11T09:04:24.754" v="55" actId="700"/>
          <ac:spMkLst>
            <pc:docMk/>
            <pc:sldMk cId="599824940" sldId="258"/>
            <ac:spMk id="3" creationId="{D49F54AF-75DD-9D3A-C0A6-28BC80DA102F}"/>
          </ac:spMkLst>
        </pc:spChg>
        <pc:spChg chg="add mod ord">
          <ac:chgData name="gal weiss" userId="ff095f0081eac204" providerId="LiveId" clId="{67B6C74B-753E-42CA-BCF5-A64172E1BA34}" dt="2024-01-11T09:04:52.690" v="79" actId="122"/>
          <ac:spMkLst>
            <pc:docMk/>
            <pc:sldMk cId="599824940" sldId="258"/>
            <ac:spMk id="4" creationId="{8BF3FD12-BA4C-1842-5B8A-8CCCF6F185B3}"/>
          </ac:spMkLst>
        </pc:spChg>
        <pc:spChg chg="add mod ord">
          <ac:chgData name="gal weiss" userId="ff095f0081eac204" providerId="LiveId" clId="{67B6C74B-753E-42CA-BCF5-A64172E1BA34}" dt="2024-01-11T09:04:42.552" v="61" actId="782"/>
          <ac:spMkLst>
            <pc:docMk/>
            <pc:sldMk cId="599824940" sldId="258"/>
            <ac:spMk id="5" creationId="{37802F64-FBA1-CD94-BB62-484EFBAC51DE}"/>
          </ac:spMkLst>
        </pc:spChg>
        <pc:picChg chg="add mod">
          <ac:chgData name="gal weiss" userId="ff095f0081eac204" providerId="LiveId" clId="{67B6C74B-753E-42CA-BCF5-A64172E1BA34}" dt="2024-01-11T09:05:05.299" v="81" actId="1076"/>
          <ac:picMkLst>
            <pc:docMk/>
            <pc:sldMk cId="599824940" sldId="258"/>
            <ac:picMk id="6" creationId="{6C2424B4-3FAA-5840-B8DA-01ACC1927F13}"/>
          </ac:picMkLst>
        </pc:picChg>
      </pc:sldChg>
      <pc:sldChg chg="addSp delSp modSp new mod modAnim">
        <pc:chgData name="gal weiss" userId="ff095f0081eac204" providerId="LiveId" clId="{67B6C74B-753E-42CA-BCF5-A64172E1BA34}" dt="2024-01-11T09:24:13.198" v="464"/>
        <pc:sldMkLst>
          <pc:docMk/>
          <pc:sldMk cId="4232924766" sldId="259"/>
        </pc:sldMkLst>
        <pc:spChg chg="mod">
          <ac:chgData name="gal weiss" userId="ff095f0081eac204" providerId="LiveId" clId="{67B6C74B-753E-42CA-BCF5-A64172E1BA34}" dt="2024-01-11T09:18:36.920" v="402" actId="1076"/>
          <ac:spMkLst>
            <pc:docMk/>
            <pc:sldMk cId="4232924766" sldId="259"/>
            <ac:spMk id="2" creationId="{B86791A8-99E8-1912-9229-BB5773065DB0}"/>
          </ac:spMkLst>
        </pc:spChg>
        <pc:spChg chg="del mod">
          <ac:chgData name="gal weiss" userId="ff095f0081eac204" providerId="LiveId" clId="{67B6C74B-753E-42CA-BCF5-A64172E1BA34}" dt="2024-01-11T09:10:44.706" v="344" actId="478"/>
          <ac:spMkLst>
            <pc:docMk/>
            <pc:sldMk cId="4232924766" sldId="259"/>
            <ac:spMk id="3" creationId="{E7CC97C7-F0BE-B9F3-FB72-916B59C58173}"/>
          </ac:spMkLst>
        </pc:spChg>
        <pc:spChg chg="add mod ord">
          <ac:chgData name="gal weiss" userId="ff095f0081eac204" providerId="LiveId" clId="{67B6C74B-753E-42CA-BCF5-A64172E1BA34}" dt="2024-01-11T09:19:25.163" v="410" actId="167"/>
          <ac:spMkLst>
            <pc:docMk/>
            <pc:sldMk cId="4232924766" sldId="259"/>
            <ac:spMk id="78" creationId="{2B3B6B13-7B1C-CCB2-3163-47FB7E522DFA}"/>
          </ac:spMkLst>
        </pc:spChg>
        <pc:spChg chg="add mod ord">
          <ac:chgData name="gal weiss" userId="ff095f0081eac204" providerId="LiveId" clId="{67B6C74B-753E-42CA-BCF5-A64172E1BA34}" dt="2024-01-11T09:19:35.636" v="413" actId="167"/>
          <ac:spMkLst>
            <pc:docMk/>
            <pc:sldMk cId="4232924766" sldId="259"/>
            <ac:spMk id="79" creationId="{32DEFD17-C412-526E-4E65-9FD0DC5E24DF}"/>
          </ac:spMkLst>
        </pc:spChg>
        <pc:spChg chg="add mod ord">
          <ac:chgData name="gal weiss" userId="ff095f0081eac204" providerId="LiveId" clId="{67B6C74B-753E-42CA-BCF5-A64172E1BA34}" dt="2024-01-11T09:19:53.414" v="416" actId="167"/>
          <ac:spMkLst>
            <pc:docMk/>
            <pc:sldMk cId="4232924766" sldId="259"/>
            <ac:spMk id="80" creationId="{BF79954B-8D55-332B-83D0-EA5CD2350D61}"/>
          </ac:spMkLst>
        </pc:spChg>
        <pc:spChg chg="add mod ord">
          <ac:chgData name="gal weiss" userId="ff095f0081eac204" providerId="LiveId" clId="{67B6C74B-753E-42CA-BCF5-A64172E1BA34}" dt="2024-01-11T09:20:05.216" v="419" actId="167"/>
          <ac:spMkLst>
            <pc:docMk/>
            <pc:sldMk cId="4232924766" sldId="259"/>
            <ac:spMk id="81" creationId="{CACBA8C9-3165-AB1E-E630-6C9E6E6932C3}"/>
          </ac:spMkLst>
        </pc:spChg>
        <pc:spChg chg="add mod ord">
          <ac:chgData name="gal weiss" userId="ff095f0081eac204" providerId="LiveId" clId="{67B6C74B-753E-42CA-BCF5-A64172E1BA34}" dt="2024-01-11T09:21:16.215" v="431" actId="167"/>
          <ac:spMkLst>
            <pc:docMk/>
            <pc:sldMk cId="4232924766" sldId="259"/>
            <ac:spMk id="82" creationId="{0E081841-3789-5BA6-362B-39797B305452}"/>
          </ac:spMkLst>
        </pc:spChg>
        <pc:spChg chg="add mod ord">
          <ac:chgData name="gal weiss" userId="ff095f0081eac204" providerId="LiveId" clId="{67B6C74B-753E-42CA-BCF5-A64172E1BA34}" dt="2024-01-11T09:21:16.215" v="431" actId="167"/>
          <ac:spMkLst>
            <pc:docMk/>
            <pc:sldMk cId="4232924766" sldId="259"/>
            <ac:spMk id="83" creationId="{F386B9F5-4BBC-FA25-DE56-9C3132ABD375}"/>
          </ac:spMkLst>
        </pc:spChg>
        <pc:spChg chg="add mod ord">
          <ac:chgData name="gal weiss" userId="ff095f0081eac204" providerId="LiveId" clId="{67B6C74B-753E-42CA-BCF5-A64172E1BA34}" dt="2024-01-11T09:21:16.215" v="431" actId="167"/>
          <ac:spMkLst>
            <pc:docMk/>
            <pc:sldMk cId="4232924766" sldId="259"/>
            <ac:spMk id="84" creationId="{C85E16A8-04DE-F0AC-024F-D532925BF59A}"/>
          </ac:spMkLst>
        </pc:spChg>
        <pc:spChg chg="add mod ord">
          <ac:chgData name="gal weiss" userId="ff095f0081eac204" providerId="LiveId" clId="{67B6C74B-753E-42CA-BCF5-A64172E1BA34}" dt="2024-01-11T09:21:16.215" v="431" actId="167"/>
          <ac:spMkLst>
            <pc:docMk/>
            <pc:sldMk cId="4232924766" sldId="259"/>
            <ac:spMk id="85" creationId="{BDB570D4-394A-6FF5-B37A-563BC7C441CD}"/>
          </ac:spMkLst>
        </pc:spChg>
        <pc:spChg chg="add mod ord">
          <ac:chgData name="gal weiss" userId="ff095f0081eac204" providerId="LiveId" clId="{67B6C74B-753E-42CA-BCF5-A64172E1BA34}" dt="2024-01-11T09:21:39.419" v="437" actId="167"/>
          <ac:spMkLst>
            <pc:docMk/>
            <pc:sldMk cId="4232924766" sldId="259"/>
            <ac:spMk id="86" creationId="{794EBB96-14EC-5639-D759-5A656EDCC0DB}"/>
          </ac:spMkLst>
        </pc:spChg>
        <pc:spChg chg="add mod ord">
          <ac:chgData name="gal weiss" userId="ff095f0081eac204" providerId="LiveId" clId="{67B6C74B-753E-42CA-BCF5-A64172E1BA34}" dt="2024-01-11T09:21:39.419" v="437" actId="167"/>
          <ac:spMkLst>
            <pc:docMk/>
            <pc:sldMk cId="4232924766" sldId="259"/>
            <ac:spMk id="87" creationId="{0C0EE4E1-9B93-813D-1321-937B8D893D04}"/>
          </ac:spMkLst>
        </pc:spChg>
        <pc:spChg chg="add mod ord">
          <ac:chgData name="gal weiss" userId="ff095f0081eac204" providerId="LiveId" clId="{67B6C74B-753E-42CA-BCF5-A64172E1BA34}" dt="2024-01-11T09:22:29.330" v="445" actId="167"/>
          <ac:spMkLst>
            <pc:docMk/>
            <pc:sldMk cId="4232924766" sldId="259"/>
            <ac:spMk id="88" creationId="{51B37638-17B2-5A0C-EE62-79CE0021691E}"/>
          </ac:spMkLst>
        </pc:spChg>
        <pc:spChg chg="add mod ord">
          <ac:chgData name="gal weiss" userId="ff095f0081eac204" providerId="LiveId" clId="{67B6C74B-753E-42CA-BCF5-A64172E1BA34}" dt="2024-01-11T09:22:29.330" v="445" actId="167"/>
          <ac:spMkLst>
            <pc:docMk/>
            <pc:sldMk cId="4232924766" sldId="259"/>
            <ac:spMk id="89" creationId="{DEA3A059-852F-45C9-DC81-41DDC6936CF6}"/>
          </ac:spMkLst>
        </pc:spChg>
        <pc:spChg chg="add mod ord">
          <ac:chgData name="gal weiss" userId="ff095f0081eac204" providerId="LiveId" clId="{67B6C74B-753E-42CA-BCF5-A64172E1BA34}" dt="2024-01-11T09:22:29.330" v="445" actId="167"/>
          <ac:spMkLst>
            <pc:docMk/>
            <pc:sldMk cId="4232924766" sldId="259"/>
            <ac:spMk id="90" creationId="{88C0DBC5-F4CF-5A84-0A90-F207ACE42CEE}"/>
          </ac:spMkLst>
        </pc:spChg>
        <pc:spChg chg="add mod ord">
          <ac:chgData name="gal weiss" userId="ff095f0081eac204" providerId="LiveId" clId="{67B6C74B-753E-42CA-BCF5-A64172E1BA34}" dt="2024-01-11T09:23:13.650" v="451" actId="167"/>
          <ac:spMkLst>
            <pc:docMk/>
            <pc:sldMk cId="4232924766" sldId="259"/>
            <ac:spMk id="91" creationId="{1B995D1F-E392-A7A5-9FA4-A7EA836F2253}"/>
          </ac:spMkLst>
        </pc:spChg>
        <pc:spChg chg="add mod ord">
          <ac:chgData name="gal weiss" userId="ff095f0081eac204" providerId="LiveId" clId="{67B6C74B-753E-42CA-BCF5-A64172E1BA34}" dt="2024-01-11T09:23:28.738" v="456" actId="167"/>
          <ac:spMkLst>
            <pc:docMk/>
            <pc:sldMk cId="4232924766" sldId="259"/>
            <ac:spMk id="92" creationId="{F56E983F-9911-DC17-25E2-F9B27104EF25}"/>
          </ac:spMkLst>
        </pc:spChg>
        <pc:grpChg chg="add mod">
          <ac:chgData name="gal weiss" userId="ff095f0081eac204" providerId="LiveId" clId="{67B6C74B-753E-42CA-BCF5-A64172E1BA34}" dt="2024-01-11T09:18:26.963" v="400" actId="1076"/>
          <ac:grpSpMkLst>
            <pc:docMk/>
            <pc:sldMk cId="4232924766" sldId="259"/>
            <ac:grpSpMk id="5" creationId="{EE7BEDD5-D2DC-014C-2AFA-9EEF8E061557}"/>
          </ac:grpSpMkLst>
        </pc:grpChg>
        <pc:grpChg chg="add mod">
          <ac:chgData name="gal weiss" userId="ff095f0081eac204" providerId="LiveId" clId="{67B6C74B-753E-42CA-BCF5-A64172E1BA34}" dt="2024-01-11T09:18:26.963" v="400" actId="1076"/>
          <ac:grpSpMkLst>
            <pc:docMk/>
            <pc:sldMk cId="4232924766" sldId="259"/>
            <ac:grpSpMk id="8" creationId="{A9371339-5318-8EFD-7707-ED298E2ED605}"/>
          </ac:grpSpMkLst>
        </pc:grpChg>
        <pc:grpChg chg="add mod">
          <ac:chgData name="gal weiss" userId="ff095f0081eac204" providerId="LiveId" clId="{67B6C74B-753E-42CA-BCF5-A64172E1BA34}" dt="2024-01-11T09:18:26.963" v="400" actId="1076"/>
          <ac:grpSpMkLst>
            <pc:docMk/>
            <pc:sldMk cId="4232924766" sldId="259"/>
            <ac:grpSpMk id="12" creationId="{8F776304-EA1D-FA79-EE57-B204FB8AF537}"/>
          </ac:grpSpMkLst>
        </pc:grpChg>
        <pc:grpChg chg="add mod">
          <ac:chgData name="gal weiss" userId="ff095f0081eac204" providerId="LiveId" clId="{67B6C74B-753E-42CA-BCF5-A64172E1BA34}" dt="2024-01-11T09:18:26.963" v="400" actId="1076"/>
          <ac:grpSpMkLst>
            <pc:docMk/>
            <pc:sldMk cId="4232924766" sldId="259"/>
            <ac:grpSpMk id="15" creationId="{4F2FEF51-4FDB-501B-B500-8F5185902D76}"/>
          </ac:grpSpMkLst>
        </pc:grpChg>
        <pc:grpChg chg="add del mod">
          <ac:chgData name="gal weiss" userId="ff095f0081eac204" providerId="LiveId" clId="{67B6C74B-753E-42CA-BCF5-A64172E1BA34}" dt="2024-01-11T09:16:10.118" v="383" actId="478"/>
          <ac:grpSpMkLst>
            <pc:docMk/>
            <pc:sldMk cId="4232924766" sldId="259"/>
            <ac:grpSpMk id="18" creationId="{DA7BAC27-25C3-00EC-0E56-0D90CC17E922}"/>
          </ac:grpSpMkLst>
        </pc:grpChg>
        <pc:grpChg chg="add mod">
          <ac:chgData name="gal weiss" userId="ff095f0081eac204" providerId="LiveId" clId="{67B6C74B-753E-42CA-BCF5-A64172E1BA34}" dt="2024-01-11T09:18:26.963" v="400" actId="1076"/>
          <ac:grpSpMkLst>
            <pc:docMk/>
            <pc:sldMk cId="4232924766" sldId="259"/>
            <ac:grpSpMk id="21" creationId="{1DC5BBFD-846C-CE90-B933-C3C22E5F9950}"/>
          </ac:grpSpMkLst>
        </pc:grpChg>
        <pc:grpChg chg="add mod">
          <ac:chgData name="gal weiss" userId="ff095f0081eac204" providerId="LiveId" clId="{67B6C74B-753E-42CA-BCF5-A64172E1BA34}" dt="2024-01-11T09:18:26.963" v="400" actId="1076"/>
          <ac:grpSpMkLst>
            <pc:docMk/>
            <pc:sldMk cId="4232924766" sldId="259"/>
            <ac:grpSpMk id="24" creationId="{EABE2FFA-237B-EEB2-853C-596D5625AFB9}"/>
          </ac:grpSpMkLst>
        </pc:grpChg>
        <pc:grpChg chg="add mod">
          <ac:chgData name="gal weiss" userId="ff095f0081eac204" providerId="LiveId" clId="{67B6C74B-753E-42CA-BCF5-A64172E1BA34}" dt="2024-01-11T09:22:42.852" v="446" actId="1076"/>
          <ac:grpSpMkLst>
            <pc:docMk/>
            <pc:sldMk cId="4232924766" sldId="259"/>
            <ac:grpSpMk id="27" creationId="{45362BB4-4EFE-17BE-6690-CC10D37A1896}"/>
          </ac:grpSpMkLst>
        </pc:grpChg>
        <pc:grpChg chg="add del mod">
          <ac:chgData name="gal weiss" userId="ff095f0081eac204" providerId="LiveId" clId="{67B6C74B-753E-42CA-BCF5-A64172E1BA34}" dt="2024-01-11T09:16:10.118" v="383" actId="478"/>
          <ac:grpSpMkLst>
            <pc:docMk/>
            <pc:sldMk cId="4232924766" sldId="259"/>
            <ac:grpSpMk id="30" creationId="{A288CF50-7C68-1476-077F-39C1783DBF58}"/>
          </ac:grpSpMkLst>
        </pc:grpChg>
        <pc:grpChg chg="add mod">
          <ac:chgData name="gal weiss" userId="ff095f0081eac204" providerId="LiveId" clId="{67B6C74B-753E-42CA-BCF5-A64172E1BA34}" dt="2024-01-11T09:18:42.927" v="403" actId="1076"/>
          <ac:grpSpMkLst>
            <pc:docMk/>
            <pc:sldMk cId="4232924766" sldId="259"/>
            <ac:grpSpMk id="33" creationId="{06D8B331-5D87-4112-52D8-06295F7FD0CA}"/>
          </ac:grpSpMkLst>
        </pc:grpChg>
        <pc:grpChg chg="add mod">
          <ac:chgData name="gal weiss" userId="ff095f0081eac204" providerId="LiveId" clId="{67B6C74B-753E-42CA-BCF5-A64172E1BA34}" dt="2024-01-11T09:18:42.927" v="403" actId="1076"/>
          <ac:grpSpMkLst>
            <pc:docMk/>
            <pc:sldMk cId="4232924766" sldId="259"/>
            <ac:grpSpMk id="36" creationId="{ACB78212-3FB6-833C-AD6E-0CB2A3F2CB3D}"/>
          </ac:grpSpMkLst>
        </pc:grpChg>
        <pc:grpChg chg="add del mod">
          <ac:chgData name="gal weiss" userId="ff095f0081eac204" providerId="LiveId" clId="{67B6C74B-753E-42CA-BCF5-A64172E1BA34}" dt="2024-01-11T09:16:32.866" v="386" actId="478"/>
          <ac:grpSpMkLst>
            <pc:docMk/>
            <pc:sldMk cId="4232924766" sldId="259"/>
            <ac:grpSpMk id="39" creationId="{A99E7FBB-900C-14C1-E9DB-A14EDC9543BB}"/>
          </ac:grpSpMkLst>
        </pc:grpChg>
        <pc:grpChg chg="add mod">
          <ac:chgData name="gal weiss" userId="ff095f0081eac204" providerId="LiveId" clId="{67B6C74B-753E-42CA-BCF5-A64172E1BA34}" dt="2024-01-11T09:16:41.307" v="387"/>
          <ac:grpSpMkLst>
            <pc:docMk/>
            <pc:sldMk cId="4232924766" sldId="259"/>
            <ac:grpSpMk id="42" creationId="{5251D24A-A1A1-7EE9-6759-797F9DB6AC06}"/>
          </ac:grpSpMkLst>
        </pc:grpChg>
        <pc:grpChg chg="add mod">
          <ac:chgData name="gal weiss" userId="ff095f0081eac204" providerId="LiveId" clId="{67B6C74B-753E-42CA-BCF5-A64172E1BA34}" dt="2024-01-11T09:18:42.927" v="403" actId="1076"/>
          <ac:grpSpMkLst>
            <pc:docMk/>
            <pc:sldMk cId="4232924766" sldId="259"/>
            <ac:grpSpMk id="45" creationId="{D473A8B5-62F6-9AC3-2CD7-DA0B66BE9088}"/>
          </ac:grpSpMkLst>
        </pc:grpChg>
        <pc:grpChg chg="add mod">
          <ac:chgData name="gal weiss" userId="ff095f0081eac204" providerId="LiveId" clId="{67B6C74B-753E-42CA-BCF5-A64172E1BA34}" dt="2024-01-11T09:23:21.177" v="453" actId="1076"/>
          <ac:grpSpMkLst>
            <pc:docMk/>
            <pc:sldMk cId="4232924766" sldId="259"/>
            <ac:grpSpMk id="48" creationId="{CA518723-1BED-878B-6525-E307CED68F9A}"/>
          </ac:grpSpMkLst>
        </pc:grpChg>
        <pc:grpChg chg="add mod">
          <ac:chgData name="gal weiss" userId="ff095f0081eac204" providerId="LiveId" clId="{67B6C74B-753E-42CA-BCF5-A64172E1BA34}" dt="2024-01-11T09:23:18.264" v="452" actId="1076"/>
          <ac:grpSpMkLst>
            <pc:docMk/>
            <pc:sldMk cId="4232924766" sldId="259"/>
            <ac:grpSpMk id="51" creationId="{2EB930FD-0689-E8D1-A7C9-6C0D442FB4D8}"/>
          </ac:grpSpMkLst>
        </pc:grpChg>
        <pc:grpChg chg="add mod">
          <ac:chgData name="gal weiss" userId="ff095f0081eac204" providerId="LiveId" clId="{67B6C74B-753E-42CA-BCF5-A64172E1BA34}" dt="2024-01-11T09:18:42.927" v="403" actId="1076"/>
          <ac:grpSpMkLst>
            <pc:docMk/>
            <pc:sldMk cId="4232924766" sldId="259"/>
            <ac:grpSpMk id="54" creationId="{1012DDD6-0BC9-FC7F-21F4-F0773DD008FC}"/>
          </ac:grpSpMkLst>
        </pc:grpChg>
        <pc:grpChg chg="add mod">
          <ac:chgData name="gal weiss" userId="ff095f0081eac204" providerId="LiveId" clId="{67B6C74B-753E-42CA-BCF5-A64172E1BA34}" dt="2024-01-11T09:18:42.927" v="403" actId="1076"/>
          <ac:grpSpMkLst>
            <pc:docMk/>
            <pc:sldMk cId="4232924766" sldId="259"/>
            <ac:grpSpMk id="57" creationId="{0F01A46D-E836-0C7A-8E57-15150941FC10}"/>
          </ac:grpSpMkLst>
        </pc:grpChg>
        <pc:grpChg chg="add mod">
          <ac:chgData name="gal weiss" userId="ff095f0081eac204" providerId="LiveId" clId="{67B6C74B-753E-42CA-BCF5-A64172E1BA34}" dt="2024-01-11T09:18:42.927" v="403" actId="1076"/>
          <ac:grpSpMkLst>
            <pc:docMk/>
            <pc:sldMk cId="4232924766" sldId="259"/>
            <ac:grpSpMk id="60" creationId="{9B4DA01F-8382-1233-9510-5A5CCEF5CCAB}"/>
          </ac:grpSpMkLst>
        </pc:grpChg>
        <pc:grpChg chg="add mod">
          <ac:chgData name="gal weiss" userId="ff095f0081eac204" providerId="LiveId" clId="{67B6C74B-753E-42CA-BCF5-A64172E1BA34}" dt="2024-01-11T09:18:42.927" v="403" actId="1076"/>
          <ac:grpSpMkLst>
            <pc:docMk/>
            <pc:sldMk cId="4232924766" sldId="259"/>
            <ac:grpSpMk id="63" creationId="{5BCA7A45-B651-F0A7-9FDD-2898D5717EF1}"/>
          </ac:grpSpMkLst>
        </pc:grpChg>
        <pc:grpChg chg="add mod">
          <ac:chgData name="gal weiss" userId="ff095f0081eac204" providerId="LiveId" clId="{67B6C74B-753E-42CA-BCF5-A64172E1BA34}" dt="2024-01-11T09:18:42.927" v="403" actId="1076"/>
          <ac:grpSpMkLst>
            <pc:docMk/>
            <pc:sldMk cId="4232924766" sldId="259"/>
            <ac:grpSpMk id="66" creationId="{C5BAC564-3841-A63F-7E0E-FBA0267458F7}"/>
          </ac:grpSpMkLst>
        </pc:grpChg>
        <pc:grpChg chg="add mod">
          <ac:chgData name="gal weiss" userId="ff095f0081eac204" providerId="LiveId" clId="{67B6C74B-753E-42CA-BCF5-A64172E1BA34}" dt="2024-01-11T09:23:33.227" v="457" actId="1076"/>
          <ac:grpSpMkLst>
            <pc:docMk/>
            <pc:sldMk cId="4232924766" sldId="259"/>
            <ac:grpSpMk id="69" creationId="{D67B6DE9-DA72-7BBD-5F24-BA959327C958}"/>
          </ac:grpSpMkLst>
        </pc:grpChg>
        <pc:grpChg chg="add mod">
          <ac:chgData name="gal weiss" userId="ff095f0081eac204" providerId="LiveId" clId="{67B6C74B-753E-42CA-BCF5-A64172E1BA34}" dt="2024-01-11T09:23:35.531" v="458" actId="1076"/>
          <ac:grpSpMkLst>
            <pc:docMk/>
            <pc:sldMk cId="4232924766" sldId="259"/>
            <ac:grpSpMk id="72" creationId="{DC116A34-71F4-FD3C-3DE8-6DA83C0A0C00}"/>
          </ac:grpSpMkLst>
        </pc:grpChg>
        <pc:grpChg chg="add mod">
          <ac:chgData name="gal weiss" userId="ff095f0081eac204" providerId="LiveId" clId="{67B6C74B-753E-42CA-BCF5-A64172E1BA34}" dt="2024-01-11T09:19:01.806" v="407" actId="1076"/>
          <ac:grpSpMkLst>
            <pc:docMk/>
            <pc:sldMk cId="4232924766" sldId="259"/>
            <ac:grpSpMk id="75" creationId="{2B021D1B-8D4A-2095-0F20-8DCC9D06BA8B}"/>
          </ac:grpSpMkLst>
        </pc:grpChg>
        <pc:picChg chg="add del mod">
          <ac:chgData name="gal weiss" userId="ff095f0081eac204" providerId="LiveId" clId="{67B6C74B-753E-42CA-BCF5-A64172E1BA34}" dt="2024-01-11T09:11:06.727" v="350" actId="478"/>
          <ac:picMkLst>
            <pc:docMk/>
            <pc:sldMk cId="4232924766" sldId="259"/>
            <ac:picMk id="4" creationId="{AC95772B-8D0D-7028-DCAD-D5F7DC2AE836}"/>
          </ac:picMkLst>
        </pc:picChg>
        <pc:picChg chg="mod">
          <ac:chgData name="gal weiss" userId="ff095f0081eac204" providerId="LiveId" clId="{67B6C74B-753E-42CA-BCF5-A64172E1BA34}" dt="2024-01-11T09:11:04.808" v="349"/>
          <ac:picMkLst>
            <pc:docMk/>
            <pc:sldMk cId="4232924766" sldId="259"/>
            <ac:picMk id="6" creationId="{78CFF10A-EC09-B957-D0AB-068C48D992C1}"/>
          </ac:picMkLst>
        </pc:picChg>
        <pc:picChg chg="mod">
          <ac:chgData name="gal weiss" userId="ff095f0081eac204" providerId="LiveId" clId="{67B6C74B-753E-42CA-BCF5-A64172E1BA34}" dt="2024-01-11T09:11:04.808" v="349"/>
          <ac:picMkLst>
            <pc:docMk/>
            <pc:sldMk cId="4232924766" sldId="259"/>
            <ac:picMk id="7" creationId="{470C98B9-898F-2B74-57DD-94CD0E818545}"/>
          </ac:picMkLst>
        </pc:picChg>
        <pc:picChg chg="mod">
          <ac:chgData name="gal weiss" userId="ff095f0081eac204" providerId="LiveId" clId="{67B6C74B-753E-42CA-BCF5-A64172E1BA34}" dt="2024-01-11T09:11:29.816" v="356"/>
          <ac:picMkLst>
            <pc:docMk/>
            <pc:sldMk cId="4232924766" sldId="259"/>
            <ac:picMk id="9" creationId="{A89CB25F-D40D-366A-9058-BB1E69DCA20E}"/>
          </ac:picMkLst>
        </pc:picChg>
        <pc:picChg chg="mod">
          <ac:chgData name="gal weiss" userId="ff095f0081eac204" providerId="LiveId" clId="{67B6C74B-753E-42CA-BCF5-A64172E1BA34}" dt="2024-01-11T09:11:29.816" v="356"/>
          <ac:picMkLst>
            <pc:docMk/>
            <pc:sldMk cId="4232924766" sldId="259"/>
            <ac:picMk id="10" creationId="{89EC07AB-7A82-CE5B-FC88-EC025DA8DB84}"/>
          </ac:picMkLst>
        </pc:picChg>
        <pc:picChg chg="add mod">
          <ac:chgData name="gal weiss" userId="ff095f0081eac204" providerId="LiveId" clId="{67B6C74B-753E-42CA-BCF5-A64172E1BA34}" dt="2024-01-11T09:11:39.046" v="360" actId="1076"/>
          <ac:picMkLst>
            <pc:docMk/>
            <pc:sldMk cId="4232924766" sldId="259"/>
            <ac:picMk id="11" creationId="{CBAAE4B6-8376-9EBA-7DC5-9135AA3B154E}"/>
          </ac:picMkLst>
        </pc:picChg>
        <pc:picChg chg="mod">
          <ac:chgData name="gal weiss" userId="ff095f0081eac204" providerId="LiveId" clId="{67B6C74B-753E-42CA-BCF5-A64172E1BA34}" dt="2024-01-11T09:11:42.783" v="361"/>
          <ac:picMkLst>
            <pc:docMk/>
            <pc:sldMk cId="4232924766" sldId="259"/>
            <ac:picMk id="13" creationId="{9A560996-19BD-9FB2-3201-E0DA7A3522EF}"/>
          </ac:picMkLst>
        </pc:picChg>
        <pc:picChg chg="mod">
          <ac:chgData name="gal weiss" userId="ff095f0081eac204" providerId="LiveId" clId="{67B6C74B-753E-42CA-BCF5-A64172E1BA34}" dt="2024-01-11T09:11:42.783" v="361"/>
          <ac:picMkLst>
            <pc:docMk/>
            <pc:sldMk cId="4232924766" sldId="259"/>
            <ac:picMk id="14" creationId="{6632DB5B-E8F8-EAE2-7B65-E9ABF03E6C65}"/>
          </ac:picMkLst>
        </pc:picChg>
        <pc:picChg chg="mod">
          <ac:chgData name="gal weiss" userId="ff095f0081eac204" providerId="LiveId" clId="{67B6C74B-753E-42CA-BCF5-A64172E1BA34}" dt="2024-01-11T09:11:59.851" v="363"/>
          <ac:picMkLst>
            <pc:docMk/>
            <pc:sldMk cId="4232924766" sldId="259"/>
            <ac:picMk id="16" creationId="{F958889B-DBE1-2D1B-61B8-281805126DAA}"/>
          </ac:picMkLst>
        </pc:picChg>
        <pc:picChg chg="mod">
          <ac:chgData name="gal weiss" userId="ff095f0081eac204" providerId="LiveId" clId="{67B6C74B-753E-42CA-BCF5-A64172E1BA34}" dt="2024-01-11T09:11:59.851" v="363"/>
          <ac:picMkLst>
            <pc:docMk/>
            <pc:sldMk cId="4232924766" sldId="259"/>
            <ac:picMk id="17" creationId="{600E5C1A-9150-0698-2142-AEA82A5D55F3}"/>
          </ac:picMkLst>
        </pc:picChg>
        <pc:picChg chg="mod">
          <ac:chgData name="gal weiss" userId="ff095f0081eac204" providerId="LiveId" clId="{67B6C74B-753E-42CA-BCF5-A64172E1BA34}" dt="2024-01-11T09:12:18.336" v="365"/>
          <ac:picMkLst>
            <pc:docMk/>
            <pc:sldMk cId="4232924766" sldId="259"/>
            <ac:picMk id="19" creationId="{3F279330-3D3F-8779-2C3E-D20F5999436A}"/>
          </ac:picMkLst>
        </pc:picChg>
        <pc:picChg chg="mod">
          <ac:chgData name="gal weiss" userId="ff095f0081eac204" providerId="LiveId" clId="{67B6C74B-753E-42CA-BCF5-A64172E1BA34}" dt="2024-01-11T09:12:18.336" v="365"/>
          <ac:picMkLst>
            <pc:docMk/>
            <pc:sldMk cId="4232924766" sldId="259"/>
            <ac:picMk id="20" creationId="{6DED90AE-FA35-05A2-DC5D-4E95DCB06FE5}"/>
          </ac:picMkLst>
        </pc:picChg>
        <pc:picChg chg="mod">
          <ac:chgData name="gal weiss" userId="ff095f0081eac204" providerId="LiveId" clId="{67B6C74B-753E-42CA-BCF5-A64172E1BA34}" dt="2024-01-11T09:13:32.601" v="369"/>
          <ac:picMkLst>
            <pc:docMk/>
            <pc:sldMk cId="4232924766" sldId="259"/>
            <ac:picMk id="22" creationId="{7A5EF654-5830-6F63-CCFE-292F820BA19F}"/>
          </ac:picMkLst>
        </pc:picChg>
        <pc:picChg chg="mod">
          <ac:chgData name="gal weiss" userId="ff095f0081eac204" providerId="LiveId" clId="{67B6C74B-753E-42CA-BCF5-A64172E1BA34}" dt="2024-01-11T09:13:32.601" v="369"/>
          <ac:picMkLst>
            <pc:docMk/>
            <pc:sldMk cId="4232924766" sldId="259"/>
            <ac:picMk id="23" creationId="{233BECA3-D25F-2A8F-FC20-E81BB238FC12}"/>
          </ac:picMkLst>
        </pc:picChg>
        <pc:picChg chg="mod">
          <ac:chgData name="gal weiss" userId="ff095f0081eac204" providerId="LiveId" clId="{67B6C74B-753E-42CA-BCF5-A64172E1BA34}" dt="2024-01-11T09:13:52.572" v="371"/>
          <ac:picMkLst>
            <pc:docMk/>
            <pc:sldMk cId="4232924766" sldId="259"/>
            <ac:picMk id="25" creationId="{967A1BC6-9D13-540E-ECBF-976F602846FB}"/>
          </ac:picMkLst>
        </pc:picChg>
        <pc:picChg chg="mod">
          <ac:chgData name="gal weiss" userId="ff095f0081eac204" providerId="LiveId" clId="{67B6C74B-753E-42CA-BCF5-A64172E1BA34}" dt="2024-01-11T09:13:52.572" v="371"/>
          <ac:picMkLst>
            <pc:docMk/>
            <pc:sldMk cId="4232924766" sldId="259"/>
            <ac:picMk id="26" creationId="{D500AB1B-B9F9-172C-A348-F816B32A9F33}"/>
          </ac:picMkLst>
        </pc:picChg>
        <pc:picChg chg="mod">
          <ac:chgData name="gal weiss" userId="ff095f0081eac204" providerId="LiveId" clId="{67B6C74B-753E-42CA-BCF5-A64172E1BA34}" dt="2024-01-11T09:14:05.621" v="373"/>
          <ac:picMkLst>
            <pc:docMk/>
            <pc:sldMk cId="4232924766" sldId="259"/>
            <ac:picMk id="28" creationId="{79AE41CB-4BBA-5E72-510A-1399C1983CA3}"/>
          </ac:picMkLst>
        </pc:picChg>
        <pc:picChg chg="mod">
          <ac:chgData name="gal weiss" userId="ff095f0081eac204" providerId="LiveId" clId="{67B6C74B-753E-42CA-BCF5-A64172E1BA34}" dt="2024-01-11T09:14:05.621" v="373"/>
          <ac:picMkLst>
            <pc:docMk/>
            <pc:sldMk cId="4232924766" sldId="259"/>
            <ac:picMk id="29" creationId="{68EA0F57-5658-3F20-2043-04BF5B3AC1B7}"/>
          </ac:picMkLst>
        </pc:picChg>
        <pc:picChg chg="mod">
          <ac:chgData name="gal weiss" userId="ff095f0081eac204" providerId="LiveId" clId="{67B6C74B-753E-42CA-BCF5-A64172E1BA34}" dt="2024-01-11T09:14:58.595" v="375"/>
          <ac:picMkLst>
            <pc:docMk/>
            <pc:sldMk cId="4232924766" sldId="259"/>
            <ac:picMk id="31" creationId="{0E8A26C1-1E47-395B-20B9-DB8622F3EA97}"/>
          </ac:picMkLst>
        </pc:picChg>
        <pc:picChg chg="mod">
          <ac:chgData name="gal weiss" userId="ff095f0081eac204" providerId="LiveId" clId="{67B6C74B-753E-42CA-BCF5-A64172E1BA34}" dt="2024-01-11T09:14:58.595" v="375"/>
          <ac:picMkLst>
            <pc:docMk/>
            <pc:sldMk cId="4232924766" sldId="259"/>
            <ac:picMk id="32" creationId="{507AD01E-3F57-5E23-F175-B4F9AB47B9AA}"/>
          </ac:picMkLst>
        </pc:picChg>
        <pc:picChg chg="mod">
          <ac:chgData name="gal weiss" userId="ff095f0081eac204" providerId="LiveId" clId="{67B6C74B-753E-42CA-BCF5-A64172E1BA34}" dt="2024-01-11T09:16:12.636" v="384"/>
          <ac:picMkLst>
            <pc:docMk/>
            <pc:sldMk cId="4232924766" sldId="259"/>
            <ac:picMk id="34" creationId="{9187626F-D74C-F233-B3B6-4AF6A9EF365B}"/>
          </ac:picMkLst>
        </pc:picChg>
        <pc:picChg chg="mod">
          <ac:chgData name="gal weiss" userId="ff095f0081eac204" providerId="LiveId" clId="{67B6C74B-753E-42CA-BCF5-A64172E1BA34}" dt="2024-01-11T09:16:12.636" v="384"/>
          <ac:picMkLst>
            <pc:docMk/>
            <pc:sldMk cId="4232924766" sldId="259"/>
            <ac:picMk id="35" creationId="{69861514-86AA-EB7A-555A-80CAC70AC4A9}"/>
          </ac:picMkLst>
        </pc:picChg>
        <pc:picChg chg="mod">
          <ac:chgData name="gal weiss" userId="ff095f0081eac204" providerId="LiveId" clId="{67B6C74B-753E-42CA-BCF5-A64172E1BA34}" dt="2024-01-11T09:16:12.636" v="384"/>
          <ac:picMkLst>
            <pc:docMk/>
            <pc:sldMk cId="4232924766" sldId="259"/>
            <ac:picMk id="37" creationId="{CED714DB-9847-DACC-15E8-8AB0BE105527}"/>
          </ac:picMkLst>
        </pc:picChg>
        <pc:picChg chg="mod">
          <ac:chgData name="gal weiss" userId="ff095f0081eac204" providerId="LiveId" clId="{67B6C74B-753E-42CA-BCF5-A64172E1BA34}" dt="2024-01-11T09:16:12.636" v="384"/>
          <ac:picMkLst>
            <pc:docMk/>
            <pc:sldMk cId="4232924766" sldId="259"/>
            <ac:picMk id="38" creationId="{65194C7C-B34A-D78E-8EF1-06EC2B1B8D49}"/>
          </ac:picMkLst>
        </pc:picChg>
        <pc:picChg chg="mod">
          <ac:chgData name="gal weiss" userId="ff095f0081eac204" providerId="LiveId" clId="{67B6C74B-753E-42CA-BCF5-A64172E1BA34}" dt="2024-01-11T09:16:12.636" v="384"/>
          <ac:picMkLst>
            <pc:docMk/>
            <pc:sldMk cId="4232924766" sldId="259"/>
            <ac:picMk id="40" creationId="{D83060CD-ED1D-1D46-9390-8D64EC7CB3EC}"/>
          </ac:picMkLst>
        </pc:picChg>
        <pc:picChg chg="mod">
          <ac:chgData name="gal weiss" userId="ff095f0081eac204" providerId="LiveId" clId="{67B6C74B-753E-42CA-BCF5-A64172E1BA34}" dt="2024-01-11T09:16:12.636" v="384"/>
          <ac:picMkLst>
            <pc:docMk/>
            <pc:sldMk cId="4232924766" sldId="259"/>
            <ac:picMk id="41" creationId="{B8974C55-1351-0A09-00E0-84586D7F417E}"/>
          </ac:picMkLst>
        </pc:picChg>
        <pc:picChg chg="mod">
          <ac:chgData name="gal weiss" userId="ff095f0081eac204" providerId="LiveId" clId="{67B6C74B-753E-42CA-BCF5-A64172E1BA34}" dt="2024-01-11T09:16:41.307" v="387"/>
          <ac:picMkLst>
            <pc:docMk/>
            <pc:sldMk cId="4232924766" sldId="259"/>
            <ac:picMk id="43" creationId="{CD88E62F-0B00-434C-A0E4-78D6ACAE9B79}"/>
          </ac:picMkLst>
        </pc:picChg>
        <pc:picChg chg="mod">
          <ac:chgData name="gal weiss" userId="ff095f0081eac204" providerId="LiveId" clId="{67B6C74B-753E-42CA-BCF5-A64172E1BA34}" dt="2024-01-11T09:16:41.307" v="387"/>
          <ac:picMkLst>
            <pc:docMk/>
            <pc:sldMk cId="4232924766" sldId="259"/>
            <ac:picMk id="44" creationId="{F30736D2-916F-3D98-B6DA-5AE12F76EAF9}"/>
          </ac:picMkLst>
        </pc:picChg>
        <pc:picChg chg="mod">
          <ac:chgData name="gal weiss" userId="ff095f0081eac204" providerId="LiveId" clId="{67B6C74B-753E-42CA-BCF5-A64172E1BA34}" dt="2024-01-11T09:16:46.800" v="388"/>
          <ac:picMkLst>
            <pc:docMk/>
            <pc:sldMk cId="4232924766" sldId="259"/>
            <ac:picMk id="46" creationId="{DE70AB53-8CD1-8E77-EE22-C39DD8DCBED8}"/>
          </ac:picMkLst>
        </pc:picChg>
        <pc:picChg chg="mod">
          <ac:chgData name="gal weiss" userId="ff095f0081eac204" providerId="LiveId" clId="{67B6C74B-753E-42CA-BCF5-A64172E1BA34}" dt="2024-01-11T09:16:46.800" v="388"/>
          <ac:picMkLst>
            <pc:docMk/>
            <pc:sldMk cId="4232924766" sldId="259"/>
            <ac:picMk id="47" creationId="{8CF18FB0-64FE-E5FA-CA3F-D980633B62F1}"/>
          </ac:picMkLst>
        </pc:picChg>
        <pc:picChg chg="mod">
          <ac:chgData name="gal weiss" userId="ff095f0081eac204" providerId="LiveId" clId="{67B6C74B-753E-42CA-BCF5-A64172E1BA34}" dt="2024-01-11T09:17:21.485" v="391"/>
          <ac:picMkLst>
            <pc:docMk/>
            <pc:sldMk cId="4232924766" sldId="259"/>
            <ac:picMk id="49" creationId="{CD3C30D7-D0AD-0937-9887-7BF9F8E948E6}"/>
          </ac:picMkLst>
        </pc:picChg>
        <pc:picChg chg="mod">
          <ac:chgData name="gal weiss" userId="ff095f0081eac204" providerId="LiveId" clId="{67B6C74B-753E-42CA-BCF5-A64172E1BA34}" dt="2024-01-11T09:17:21.485" v="391"/>
          <ac:picMkLst>
            <pc:docMk/>
            <pc:sldMk cId="4232924766" sldId="259"/>
            <ac:picMk id="50" creationId="{0BA77FEA-11F2-F45E-13C6-ADBB50ED40C1}"/>
          </ac:picMkLst>
        </pc:picChg>
        <pc:picChg chg="mod">
          <ac:chgData name="gal weiss" userId="ff095f0081eac204" providerId="LiveId" clId="{67B6C74B-753E-42CA-BCF5-A64172E1BA34}" dt="2024-01-11T09:17:30.421" v="393"/>
          <ac:picMkLst>
            <pc:docMk/>
            <pc:sldMk cId="4232924766" sldId="259"/>
            <ac:picMk id="52" creationId="{70CB70DE-B3FB-BD34-A4C6-BFCC7CB522A5}"/>
          </ac:picMkLst>
        </pc:picChg>
        <pc:picChg chg="mod">
          <ac:chgData name="gal weiss" userId="ff095f0081eac204" providerId="LiveId" clId="{67B6C74B-753E-42CA-BCF5-A64172E1BA34}" dt="2024-01-11T09:17:30.421" v="393"/>
          <ac:picMkLst>
            <pc:docMk/>
            <pc:sldMk cId="4232924766" sldId="259"/>
            <ac:picMk id="53" creationId="{0742EB1F-1B97-65E0-D931-A9E733B9E1D2}"/>
          </ac:picMkLst>
        </pc:picChg>
        <pc:picChg chg="mod">
          <ac:chgData name="gal weiss" userId="ff095f0081eac204" providerId="LiveId" clId="{67B6C74B-753E-42CA-BCF5-A64172E1BA34}" dt="2024-01-11T09:18:02.316" v="396"/>
          <ac:picMkLst>
            <pc:docMk/>
            <pc:sldMk cId="4232924766" sldId="259"/>
            <ac:picMk id="55" creationId="{AEDB26CE-BDA4-FB7F-32EC-6BF07889E3B7}"/>
          </ac:picMkLst>
        </pc:picChg>
        <pc:picChg chg="mod">
          <ac:chgData name="gal weiss" userId="ff095f0081eac204" providerId="LiveId" clId="{67B6C74B-753E-42CA-BCF5-A64172E1BA34}" dt="2024-01-11T09:18:02.316" v="396"/>
          <ac:picMkLst>
            <pc:docMk/>
            <pc:sldMk cId="4232924766" sldId="259"/>
            <ac:picMk id="56" creationId="{B67D108B-4F22-760D-B355-6D9C247DB291}"/>
          </ac:picMkLst>
        </pc:picChg>
        <pc:picChg chg="mod">
          <ac:chgData name="gal weiss" userId="ff095f0081eac204" providerId="LiveId" clId="{67B6C74B-753E-42CA-BCF5-A64172E1BA34}" dt="2024-01-11T09:18:02.316" v="396"/>
          <ac:picMkLst>
            <pc:docMk/>
            <pc:sldMk cId="4232924766" sldId="259"/>
            <ac:picMk id="58" creationId="{6C392E60-3D9C-9EFE-DF24-569141EA1485}"/>
          </ac:picMkLst>
        </pc:picChg>
        <pc:picChg chg="mod">
          <ac:chgData name="gal weiss" userId="ff095f0081eac204" providerId="LiveId" clId="{67B6C74B-753E-42CA-BCF5-A64172E1BA34}" dt="2024-01-11T09:18:02.316" v="396"/>
          <ac:picMkLst>
            <pc:docMk/>
            <pc:sldMk cId="4232924766" sldId="259"/>
            <ac:picMk id="59" creationId="{1D0A647D-845B-D7E1-9384-6F441ACB4185}"/>
          </ac:picMkLst>
        </pc:picChg>
        <pc:picChg chg="mod">
          <ac:chgData name="gal weiss" userId="ff095f0081eac204" providerId="LiveId" clId="{67B6C74B-753E-42CA-BCF5-A64172E1BA34}" dt="2024-01-11T09:18:02.316" v="396"/>
          <ac:picMkLst>
            <pc:docMk/>
            <pc:sldMk cId="4232924766" sldId="259"/>
            <ac:picMk id="61" creationId="{1712FA6F-94F1-FDE6-45A6-D9EC06E6766B}"/>
          </ac:picMkLst>
        </pc:picChg>
        <pc:picChg chg="mod">
          <ac:chgData name="gal weiss" userId="ff095f0081eac204" providerId="LiveId" clId="{67B6C74B-753E-42CA-BCF5-A64172E1BA34}" dt="2024-01-11T09:18:02.316" v="396"/>
          <ac:picMkLst>
            <pc:docMk/>
            <pc:sldMk cId="4232924766" sldId="259"/>
            <ac:picMk id="62" creationId="{18B7B97B-E8FC-AF58-1081-239371E1F51F}"/>
          </ac:picMkLst>
        </pc:picChg>
        <pc:picChg chg="mod">
          <ac:chgData name="gal weiss" userId="ff095f0081eac204" providerId="LiveId" clId="{67B6C74B-753E-42CA-BCF5-A64172E1BA34}" dt="2024-01-11T09:18:14.198" v="398"/>
          <ac:picMkLst>
            <pc:docMk/>
            <pc:sldMk cId="4232924766" sldId="259"/>
            <ac:picMk id="64" creationId="{BC319325-393C-F28F-2803-721814C560D4}"/>
          </ac:picMkLst>
        </pc:picChg>
        <pc:picChg chg="mod">
          <ac:chgData name="gal weiss" userId="ff095f0081eac204" providerId="LiveId" clId="{67B6C74B-753E-42CA-BCF5-A64172E1BA34}" dt="2024-01-11T09:18:14.198" v="398"/>
          <ac:picMkLst>
            <pc:docMk/>
            <pc:sldMk cId="4232924766" sldId="259"/>
            <ac:picMk id="65" creationId="{B5D14119-6CA0-04FE-968C-C68D3131199E}"/>
          </ac:picMkLst>
        </pc:picChg>
        <pc:picChg chg="mod">
          <ac:chgData name="gal weiss" userId="ff095f0081eac204" providerId="LiveId" clId="{67B6C74B-753E-42CA-BCF5-A64172E1BA34}" dt="2024-01-11T09:18:14.198" v="398"/>
          <ac:picMkLst>
            <pc:docMk/>
            <pc:sldMk cId="4232924766" sldId="259"/>
            <ac:picMk id="67" creationId="{44F27882-43A0-DA5B-128D-20FAE260CE07}"/>
          </ac:picMkLst>
        </pc:picChg>
        <pc:picChg chg="mod">
          <ac:chgData name="gal weiss" userId="ff095f0081eac204" providerId="LiveId" clId="{67B6C74B-753E-42CA-BCF5-A64172E1BA34}" dt="2024-01-11T09:18:14.198" v="398"/>
          <ac:picMkLst>
            <pc:docMk/>
            <pc:sldMk cId="4232924766" sldId="259"/>
            <ac:picMk id="68" creationId="{A86A0AD9-0914-DC9F-AD87-98B107FA3E19}"/>
          </ac:picMkLst>
        </pc:picChg>
        <pc:picChg chg="mod">
          <ac:chgData name="gal weiss" userId="ff095f0081eac204" providerId="LiveId" clId="{67B6C74B-753E-42CA-BCF5-A64172E1BA34}" dt="2024-01-11T09:18:48.876" v="404"/>
          <ac:picMkLst>
            <pc:docMk/>
            <pc:sldMk cId="4232924766" sldId="259"/>
            <ac:picMk id="70" creationId="{97432850-FDBA-A2DB-8E8A-40BD2B85A63B}"/>
          </ac:picMkLst>
        </pc:picChg>
        <pc:picChg chg="mod">
          <ac:chgData name="gal weiss" userId="ff095f0081eac204" providerId="LiveId" clId="{67B6C74B-753E-42CA-BCF5-A64172E1BA34}" dt="2024-01-11T09:18:48.876" v="404"/>
          <ac:picMkLst>
            <pc:docMk/>
            <pc:sldMk cId="4232924766" sldId="259"/>
            <ac:picMk id="71" creationId="{BDAAB051-53F8-E187-4D6E-82CD498AC482}"/>
          </ac:picMkLst>
        </pc:picChg>
        <pc:picChg chg="mod">
          <ac:chgData name="gal weiss" userId="ff095f0081eac204" providerId="LiveId" clId="{67B6C74B-753E-42CA-BCF5-A64172E1BA34}" dt="2024-01-11T09:18:48.876" v="404"/>
          <ac:picMkLst>
            <pc:docMk/>
            <pc:sldMk cId="4232924766" sldId="259"/>
            <ac:picMk id="73" creationId="{40A43251-01B5-4F67-2B54-04E65E2810A2}"/>
          </ac:picMkLst>
        </pc:picChg>
        <pc:picChg chg="mod">
          <ac:chgData name="gal weiss" userId="ff095f0081eac204" providerId="LiveId" clId="{67B6C74B-753E-42CA-BCF5-A64172E1BA34}" dt="2024-01-11T09:18:48.876" v="404"/>
          <ac:picMkLst>
            <pc:docMk/>
            <pc:sldMk cId="4232924766" sldId="259"/>
            <ac:picMk id="74" creationId="{CB1C8115-1C28-AC2D-F87B-1B8E5BB860C6}"/>
          </ac:picMkLst>
        </pc:picChg>
        <pc:picChg chg="mod">
          <ac:chgData name="gal weiss" userId="ff095f0081eac204" providerId="LiveId" clId="{67B6C74B-753E-42CA-BCF5-A64172E1BA34}" dt="2024-01-11T09:18:57.173" v="406"/>
          <ac:picMkLst>
            <pc:docMk/>
            <pc:sldMk cId="4232924766" sldId="259"/>
            <ac:picMk id="76" creationId="{BDCF39D7-8665-1586-A6BD-69C2A925AD33}"/>
          </ac:picMkLst>
        </pc:picChg>
        <pc:picChg chg="mod">
          <ac:chgData name="gal weiss" userId="ff095f0081eac204" providerId="LiveId" clId="{67B6C74B-753E-42CA-BCF5-A64172E1BA34}" dt="2024-01-11T09:18:57.173" v="406"/>
          <ac:picMkLst>
            <pc:docMk/>
            <pc:sldMk cId="4232924766" sldId="259"/>
            <ac:picMk id="77" creationId="{A23C51AC-2FCC-BF40-AA63-6875FB79B74A}"/>
          </ac:picMkLst>
        </pc:picChg>
      </pc:sldChg>
      <pc:sldChg chg="addSp delSp modSp new mod">
        <pc:chgData name="gal weiss" userId="ff095f0081eac204" providerId="LiveId" clId="{67B6C74B-753E-42CA-BCF5-A64172E1BA34}" dt="2024-01-11T09:32:22.182" v="593" actId="20577"/>
        <pc:sldMkLst>
          <pc:docMk/>
          <pc:sldMk cId="1535682754" sldId="260"/>
        </pc:sldMkLst>
        <pc:spChg chg="mod">
          <ac:chgData name="gal weiss" userId="ff095f0081eac204" providerId="LiveId" clId="{67B6C74B-753E-42CA-BCF5-A64172E1BA34}" dt="2024-01-11T09:25:25.131" v="473" actId="782"/>
          <ac:spMkLst>
            <pc:docMk/>
            <pc:sldMk cId="1535682754" sldId="260"/>
            <ac:spMk id="2" creationId="{78821E19-F621-C58A-9579-CE42437EFE3B}"/>
          </ac:spMkLst>
        </pc:spChg>
        <pc:spChg chg="del">
          <ac:chgData name="gal weiss" userId="ff095f0081eac204" providerId="LiveId" clId="{67B6C74B-753E-42CA-BCF5-A64172E1BA34}" dt="2024-01-11T09:25:20.660" v="471" actId="3680"/>
          <ac:spMkLst>
            <pc:docMk/>
            <pc:sldMk cId="1535682754" sldId="260"/>
            <ac:spMk id="3" creationId="{79D23628-870F-1AA5-4D2D-F48EBF43C758}"/>
          </ac:spMkLst>
        </pc:spChg>
        <pc:graphicFrameChg chg="add mod ord modGraphic">
          <ac:chgData name="gal weiss" userId="ff095f0081eac204" providerId="LiveId" clId="{67B6C74B-753E-42CA-BCF5-A64172E1BA34}" dt="2024-01-11T09:32:22.182" v="593" actId="20577"/>
          <ac:graphicFrameMkLst>
            <pc:docMk/>
            <pc:sldMk cId="1535682754" sldId="260"/>
            <ac:graphicFrameMk id="4" creationId="{FEAD6643-3FCE-AB11-4718-7E792CE2DE35}"/>
          </ac:graphicFrameMkLst>
        </pc:graphicFrameChg>
      </pc:sldChg>
      <pc:sldChg chg="addSp modSp add mod modAnim">
        <pc:chgData name="gal weiss" userId="ff095f0081eac204" providerId="LiveId" clId="{67B6C74B-753E-42CA-BCF5-A64172E1BA34}" dt="2024-01-11T09:42:02.213" v="746"/>
        <pc:sldMkLst>
          <pc:docMk/>
          <pc:sldMk cId="3768052412" sldId="261"/>
        </pc:sldMkLst>
        <pc:cxnChg chg="add mod">
          <ac:chgData name="gal weiss" userId="ff095f0081eac204" providerId="LiveId" clId="{67B6C74B-753E-42CA-BCF5-A64172E1BA34}" dt="2024-01-11T09:34:50.530" v="600" actId="14100"/>
          <ac:cxnSpMkLst>
            <pc:docMk/>
            <pc:sldMk cId="3768052412" sldId="261"/>
            <ac:cxnSpMk id="5" creationId="{E100892C-FE1C-50E5-C9D1-7A797DB5F303}"/>
          </ac:cxnSpMkLst>
        </pc:cxnChg>
        <pc:cxnChg chg="add mod">
          <ac:chgData name="gal weiss" userId="ff095f0081eac204" providerId="LiveId" clId="{67B6C74B-753E-42CA-BCF5-A64172E1BA34}" dt="2024-01-11T09:36:20.322" v="610" actId="13822"/>
          <ac:cxnSpMkLst>
            <pc:docMk/>
            <pc:sldMk cId="3768052412" sldId="261"/>
            <ac:cxnSpMk id="8" creationId="{B9A5FA46-9F6A-CFEA-97D6-E443E1308E69}"/>
          </ac:cxnSpMkLst>
        </pc:cxnChg>
        <pc:cxnChg chg="add mod">
          <ac:chgData name="gal weiss" userId="ff095f0081eac204" providerId="LiveId" clId="{67B6C74B-753E-42CA-BCF5-A64172E1BA34}" dt="2024-01-11T09:35:17.657" v="605" actId="13822"/>
          <ac:cxnSpMkLst>
            <pc:docMk/>
            <pc:sldMk cId="3768052412" sldId="261"/>
            <ac:cxnSpMk id="9" creationId="{57BAAE70-CC81-FD4F-AD5B-F6D7563E8C06}"/>
          </ac:cxnSpMkLst>
        </pc:cxnChg>
        <pc:cxnChg chg="add mod">
          <ac:chgData name="gal weiss" userId="ff095f0081eac204" providerId="LiveId" clId="{67B6C74B-753E-42CA-BCF5-A64172E1BA34}" dt="2024-01-11T09:36:28.352" v="611" actId="13822"/>
          <ac:cxnSpMkLst>
            <pc:docMk/>
            <pc:sldMk cId="3768052412" sldId="261"/>
            <ac:cxnSpMk id="10" creationId="{6052D26C-6416-BB6D-FF10-65F402C1F0F4}"/>
          </ac:cxnSpMkLst>
        </pc:cxnChg>
        <pc:cxnChg chg="add mod">
          <ac:chgData name="gal weiss" userId="ff095f0081eac204" providerId="LiveId" clId="{67B6C74B-753E-42CA-BCF5-A64172E1BA34}" dt="2024-01-11T09:35:28.570" v="608" actId="13822"/>
          <ac:cxnSpMkLst>
            <pc:docMk/>
            <pc:sldMk cId="3768052412" sldId="261"/>
            <ac:cxnSpMk id="11" creationId="{71BE0A6C-4ECD-F58E-E8C0-C330AF7CF1A5}"/>
          </ac:cxnSpMkLst>
        </pc:cxnChg>
        <pc:cxnChg chg="add mod">
          <ac:chgData name="gal weiss" userId="ff095f0081eac204" providerId="LiveId" clId="{67B6C74B-753E-42CA-BCF5-A64172E1BA34}" dt="2024-01-11T09:36:39.329" v="612" actId="13822"/>
          <ac:cxnSpMkLst>
            <pc:docMk/>
            <pc:sldMk cId="3768052412" sldId="261"/>
            <ac:cxnSpMk id="12" creationId="{36BCFB2D-A638-B315-B982-B385EC8D08A7}"/>
          </ac:cxnSpMkLst>
        </pc:cxnChg>
        <pc:cxnChg chg="add mod">
          <ac:chgData name="gal weiss" userId="ff095f0081eac204" providerId="LiveId" clId="{67B6C74B-753E-42CA-BCF5-A64172E1BA34}" dt="2024-01-11T09:36:52.747" v="614" actId="1076"/>
          <ac:cxnSpMkLst>
            <pc:docMk/>
            <pc:sldMk cId="3768052412" sldId="261"/>
            <ac:cxnSpMk id="13" creationId="{06362909-5986-4624-7E0D-8C3DFB644CB0}"/>
          </ac:cxnSpMkLst>
        </pc:cxnChg>
      </pc:sldChg>
      <pc:sldChg chg="addSp modSp new mod modAnim">
        <pc:chgData name="gal weiss" userId="ff095f0081eac204" providerId="LiveId" clId="{67B6C74B-753E-42CA-BCF5-A64172E1BA34}" dt="2024-01-11T09:55:45.533" v="792"/>
        <pc:sldMkLst>
          <pc:docMk/>
          <pc:sldMk cId="2180832062" sldId="262"/>
        </pc:sldMkLst>
        <pc:spChg chg="mod">
          <ac:chgData name="gal weiss" userId="ff095f0081eac204" providerId="LiveId" clId="{67B6C74B-753E-42CA-BCF5-A64172E1BA34}" dt="2024-01-11T09:38:56.483" v="693" actId="20577"/>
          <ac:spMkLst>
            <pc:docMk/>
            <pc:sldMk cId="2180832062" sldId="262"/>
            <ac:spMk id="2" creationId="{74425CAC-0AF6-1C72-FBAF-1A58DA3894E0}"/>
          </ac:spMkLst>
        </pc:spChg>
        <pc:spChg chg="mod">
          <ac:chgData name="gal weiss" userId="ff095f0081eac204" providerId="LiveId" clId="{67B6C74B-753E-42CA-BCF5-A64172E1BA34}" dt="2024-01-11T09:40:44.683" v="739" actId="1076"/>
          <ac:spMkLst>
            <pc:docMk/>
            <pc:sldMk cId="2180832062" sldId="262"/>
            <ac:spMk id="3" creationId="{B6499D45-8A13-C975-3C06-4E3780918449}"/>
          </ac:spMkLst>
        </pc:spChg>
        <pc:spChg chg="add mod">
          <ac:chgData name="gal weiss" userId="ff095f0081eac204" providerId="LiveId" clId="{67B6C74B-753E-42CA-BCF5-A64172E1BA34}" dt="2024-01-11T09:54:27.393" v="752" actId="1076"/>
          <ac:spMkLst>
            <pc:docMk/>
            <pc:sldMk cId="2180832062" sldId="262"/>
            <ac:spMk id="4" creationId="{1C296829-995C-2E69-6004-10272E1B43AE}"/>
          </ac:spMkLst>
        </pc:spChg>
        <pc:spChg chg="add mod">
          <ac:chgData name="gal weiss" userId="ff095f0081eac204" providerId="LiveId" clId="{67B6C74B-753E-42CA-BCF5-A64172E1BA34}" dt="2024-01-11T09:55:29.263" v="791" actId="122"/>
          <ac:spMkLst>
            <pc:docMk/>
            <pc:sldMk cId="2180832062" sldId="262"/>
            <ac:spMk id="8" creationId="{39B1B1FE-1FB4-0F74-7C73-C1413752DE4B}"/>
          </ac:spMkLst>
        </pc:spChg>
        <pc:picChg chg="add mod">
          <ac:chgData name="gal weiss" userId="ff095f0081eac204" providerId="LiveId" clId="{67B6C74B-753E-42CA-BCF5-A64172E1BA34}" dt="2024-01-11T09:43:54.018" v="751" actId="1076"/>
          <ac:picMkLst>
            <pc:docMk/>
            <pc:sldMk cId="2180832062" sldId="262"/>
            <ac:picMk id="6" creationId="{E9808D17-F772-D21F-57BA-D7D0B0B70CAA}"/>
          </ac:picMkLst>
        </pc:picChg>
        <pc:picChg chg="add mod">
          <ac:chgData name="gal weiss" userId="ff095f0081eac204" providerId="LiveId" clId="{67B6C74B-753E-42CA-BCF5-A64172E1BA34}" dt="2024-01-11T09:54:49.131" v="756" actId="1076"/>
          <ac:picMkLst>
            <pc:docMk/>
            <pc:sldMk cId="2180832062" sldId="262"/>
            <ac:picMk id="7" creationId="{E6A66B28-949E-9296-580D-C48EE6F72EC3}"/>
          </ac:picMkLst>
        </pc:picChg>
      </pc:sldChg>
      <pc:sldChg chg="addSp modSp add mod ord modAnim">
        <pc:chgData name="gal weiss" userId="ff095f0081eac204" providerId="LiveId" clId="{67B6C74B-753E-42CA-BCF5-A64172E1BA34}" dt="2024-01-11T09:59:29.789" v="795"/>
        <pc:sldMkLst>
          <pc:docMk/>
          <pc:sldMk cId="1497474674" sldId="263"/>
        </pc:sldMkLst>
        <pc:picChg chg="add mod">
          <ac:chgData name="gal weiss" userId="ff095f0081eac204" providerId="LiveId" clId="{67B6C74B-753E-42CA-BCF5-A64172E1BA34}" dt="2024-01-11T09:59:22.613" v="794" actId="1076"/>
          <ac:picMkLst>
            <pc:docMk/>
            <pc:sldMk cId="1497474674" sldId="263"/>
            <ac:picMk id="3" creationId="{C322D2B4-1477-6B3D-54AA-DE76B2E45FAC}"/>
          </ac:picMkLst>
        </pc:picChg>
      </pc:sldChg>
      <pc:sldChg chg="addSp delSp modSp new mod modClrScheme chgLayout">
        <pc:chgData name="gal weiss" userId="ff095f0081eac204" providerId="LiveId" clId="{67B6C74B-753E-42CA-BCF5-A64172E1BA34}" dt="2024-01-11T10:03:16.547" v="818" actId="20577"/>
        <pc:sldMkLst>
          <pc:docMk/>
          <pc:sldMk cId="2827631095" sldId="264"/>
        </pc:sldMkLst>
        <pc:spChg chg="del mod ord">
          <ac:chgData name="gal weiss" userId="ff095f0081eac204" providerId="LiveId" clId="{67B6C74B-753E-42CA-BCF5-A64172E1BA34}" dt="2024-01-11T10:03:08.320" v="797" actId="700"/>
          <ac:spMkLst>
            <pc:docMk/>
            <pc:sldMk cId="2827631095" sldId="264"/>
            <ac:spMk id="2" creationId="{023F5F2C-7ECB-F041-FC5C-EB193D7F84BF}"/>
          </ac:spMkLst>
        </pc:spChg>
        <pc:spChg chg="del mod ord">
          <ac:chgData name="gal weiss" userId="ff095f0081eac204" providerId="LiveId" clId="{67B6C74B-753E-42CA-BCF5-A64172E1BA34}" dt="2024-01-11T10:03:08.320" v="797" actId="700"/>
          <ac:spMkLst>
            <pc:docMk/>
            <pc:sldMk cId="2827631095" sldId="264"/>
            <ac:spMk id="3" creationId="{109AA5D8-6C2D-6C7C-033D-7EC34461A77F}"/>
          </ac:spMkLst>
        </pc:spChg>
        <pc:spChg chg="add mod ord">
          <ac:chgData name="gal weiss" userId="ff095f0081eac204" providerId="LiveId" clId="{67B6C74B-753E-42CA-BCF5-A64172E1BA34}" dt="2024-01-11T10:03:16.547" v="818" actId="20577"/>
          <ac:spMkLst>
            <pc:docMk/>
            <pc:sldMk cId="2827631095" sldId="264"/>
            <ac:spMk id="4" creationId="{8E66FC58-E37B-9C77-6A25-8063F66DC6C2}"/>
          </ac:spMkLst>
        </pc:spChg>
        <pc:spChg chg="add mod ord">
          <ac:chgData name="gal weiss" userId="ff095f0081eac204" providerId="LiveId" clId="{67B6C74B-753E-42CA-BCF5-A64172E1BA34}" dt="2024-01-11T10:03:08.320" v="797" actId="700"/>
          <ac:spMkLst>
            <pc:docMk/>
            <pc:sldMk cId="2827631095" sldId="264"/>
            <ac:spMk id="5" creationId="{644E9554-6F0C-93A2-08AE-BD3A36DBCD50}"/>
          </ac:spMkLst>
        </pc:spChg>
      </pc:sldChg>
      <pc:sldChg chg="addSp delSp modSp new mod modShow">
        <pc:chgData name="gal weiss" userId="ff095f0081eac204" providerId="LiveId" clId="{67B6C74B-753E-42CA-BCF5-A64172E1BA34}" dt="2024-01-11T10:31:03.478" v="1136" actId="729"/>
        <pc:sldMkLst>
          <pc:docMk/>
          <pc:sldMk cId="3993929312" sldId="265"/>
        </pc:sldMkLst>
        <pc:spChg chg="mod">
          <ac:chgData name="gal weiss" userId="ff095f0081eac204" providerId="LiveId" clId="{67B6C74B-753E-42CA-BCF5-A64172E1BA34}" dt="2024-01-11T10:03:47.623" v="858" actId="20577"/>
          <ac:spMkLst>
            <pc:docMk/>
            <pc:sldMk cId="3993929312" sldId="265"/>
            <ac:spMk id="2" creationId="{A8809DEF-4A03-B3B2-CDFB-F99F94F7D4A6}"/>
          </ac:spMkLst>
        </pc:spChg>
        <pc:spChg chg="mod">
          <ac:chgData name="gal weiss" userId="ff095f0081eac204" providerId="LiveId" clId="{67B6C74B-753E-42CA-BCF5-A64172E1BA34}" dt="2024-01-11T10:21:13.017" v="1015" actId="20577"/>
          <ac:spMkLst>
            <pc:docMk/>
            <pc:sldMk cId="3993929312" sldId="265"/>
            <ac:spMk id="3" creationId="{8133197E-566A-1EC4-EFCA-2F05F8F34777}"/>
          </ac:spMkLst>
        </pc:spChg>
        <pc:spChg chg="add mod">
          <ac:chgData name="gal weiss" userId="ff095f0081eac204" providerId="LiveId" clId="{67B6C74B-753E-42CA-BCF5-A64172E1BA34}" dt="2024-01-11T10:16:28.816" v="963" actId="14100"/>
          <ac:spMkLst>
            <pc:docMk/>
            <pc:sldMk cId="3993929312" sldId="265"/>
            <ac:spMk id="6" creationId="{AF734804-BECE-6344-7B9E-42AFD110FF8B}"/>
          </ac:spMkLst>
        </pc:spChg>
        <pc:spChg chg="add mod">
          <ac:chgData name="gal weiss" userId="ff095f0081eac204" providerId="LiveId" clId="{67B6C74B-753E-42CA-BCF5-A64172E1BA34}" dt="2024-01-11T10:16:32.474" v="964" actId="1076"/>
          <ac:spMkLst>
            <pc:docMk/>
            <pc:sldMk cId="3993929312" sldId="265"/>
            <ac:spMk id="7" creationId="{7B3436CA-2285-06D0-5339-6E9C2D6013C3}"/>
          </ac:spMkLst>
        </pc:spChg>
        <pc:spChg chg="add mod">
          <ac:chgData name="gal weiss" userId="ff095f0081eac204" providerId="LiveId" clId="{67B6C74B-753E-42CA-BCF5-A64172E1BA34}" dt="2024-01-11T10:16:00.912" v="958" actId="20577"/>
          <ac:spMkLst>
            <pc:docMk/>
            <pc:sldMk cId="3993929312" sldId="265"/>
            <ac:spMk id="8" creationId="{DAD8D1FF-37BD-9D5A-1929-647D5FD499AF}"/>
          </ac:spMkLst>
        </pc:spChg>
        <pc:spChg chg="add del mod">
          <ac:chgData name="gal weiss" userId="ff095f0081eac204" providerId="LiveId" clId="{67B6C74B-753E-42CA-BCF5-A64172E1BA34}" dt="2024-01-11T10:16:39.819" v="967" actId="21"/>
          <ac:spMkLst>
            <pc:docMk/>
            <pc:sldMk cId="3993929312" sldId="265"/>
            <ac:spMk id="9" creationId="{28ADFEE7-46CE-8FE7-D05A-569B033D15DD}"/>
          </ac:spMkLst>
        </pc:spChg>
        <pc:spChg chg="add mod">
          <ac:chgData name="gal weiss" userId="ff095f0081eac204" providerId="LiveId" clId="{67B6C74B-753E-42CA-BCF5-A64172E1BA34}" dt="2024-01-11T10:18:17.071" v="980" actId="20577"/>
          <ac:spMkLst>
            <pc:docMk/>
            <pc:sldMk cId="3993929312" sldId="265"/>
            <ac:spMk id="10" creationId="{CEE36DBA-AC8B-3A09-D0BD-BAD9BC8BEC9E}"/>
          </ac:spMkLst>
        </pc:spChg>
        <pc:spChg chg="add mod">
          <ac:chgData name="gal weiss" userId="ff095f0081eac204" providerId="LiveId" clId="{67B6C74B-753E-42CA-BCF5-A64172E1BA34}" dt="2024-01-11T10:20:20.663" v="1006" actId="1076"/>
          <ac:spMkLst>
            <pc:docMk/>
            <pc:sldMk cId="3993929312" sldId="265"/>
            <ac:spMk id="11" creationId="{E1A0F6CA-CA98-191B-1DB9-D478474CF78F}"/>
          </ac:spMkLst>
        </pc:spChg>
        <pc:spChg chg="add mod">
          <ac:chgData name="gal weiss" userId="ff095f0081eac204" providerId="LiveId" clId="{67B6C74B-753E-42CA-BCF5-A64172E1BA34}" dt="2024-01-11T10:18:09.133" v="977" actId="20577"/>
          <ac:spMkLst>
            <pc:docMk/>
            <pc:sldMk cId="3993929312" sldId="265"/>
            <ac:spMk id="12" creationId="{DA98BCF6-1BD3-F1ED-ECFE-7DD2255FA7A6}"/>
          </ac:spMkLst>
        </pc:spChg>
        <pc:spChg chg="add mod">
          <ac:chgData name="gal weiss" userId="ff095f0081eac204" providerId="LiveId" clId="{67B6C74B-753E-42CA-BCF5-A64172E1BA34}" dt="2024-01-11T10:18:33.772" v="983" actId="20577"/>
          <ac:spMkLst>
            <pc:docMk/>
            <pc:sldMk cId="3993929312" sldId="265"/>
            <ac:spMk id="15" creationId="{7CE07E86-78AF-7A36-8BD5-AD4A2B216CB0}"/>
          </ac:spMkLst>
        </pc:spChg>
        <pc:spChg chg="add mod">
          <ac:chgData name="gal weiss" userId="ff095f0081eac204" providerId="LiveId" clId="{67B6C74B-753E-42CA-BCF5-A64172E1BA34}" dt="2024-01-11T10:18:24.239" v="982" actId="1076"/>
          <ac:spMkLst>
            <pc:docMk/>
            <pc:sldMk cId="3993929312" sldId="265"/>
            <ac:spMk id="16" creationId="{51052EFA-9104-E854-1CFB-B3A556787D3C}"/>
          </ac:spMkLst>
        </pc:spChg>
        <pc:spChg chg="add mod">
          <ac:chgData name="gal weiss" userId="ff095f0081eac204" providerId="LiveId" clId="{67B6C74B-753E-42CA-BCF5-A64172E1BA34}" dt="2024-01-11T10:18:58.415" v="986" actId="20577"/>
          <ac:spMkLst>
            <pc:docMk/>
            <pc:sldMk cId="3993929312" sldId="265"/>
            <ac:spMk id="17" creationId="{438ABD80-8109-F3CA-2960-0D86F42834C6}"/>
          </ac:spMkLst>
        </pc:spChg>
        <pc:spChg chg="add mod">
          <ac:chgData name="gal weiss" userId="ff095f0081eac204" providerId="LiveId" clId="{67B6C74B-753E-42CA-BCF5-A64172E1BA34}" dt="2024-01-11T10:19:46.401" v="996" actId="1076"/>
          <ac:spMkLst>
            <pc:docMk/>
            <pc:sldMk cId="3993929312" sldId="265"/>
            <ac:spMk id="18" creationId="{1208BC47-C964-33DA-225F-0BF9AAEF63E0}"/>
          </ac:spMkLst>
        </pc:spChg>
        <pc:spChg chg="add mod">
          <ac:chgData name="gal weiss" userId="ff095f0081eac204" providerId="LiveId" clId="{67B6C74B-753E-42CA-BCF5-A64172E1BA34}" dt="2024-01-11T10:19:55.555" v="998" actId="1076"/>
          <ac:spMkLst>
            <pc:docMk/>
            <pc:sldMk cId="3993929312" sldId="265"/>
            <ac:spMk id="19" creationId="{1CCD47C2-BA5A-BDA9-4F25-D4FEDDA765A0}"/>
          </ac:spMkLst>
        </pc:spChg>
        <pc:spChg chg="add mod">
          <ac:chgData name="gal weiss" userId="ff095f0081eac204" providerId="LiveId" clId="{67B6C74B-753E-42CA-BCF5-A64172E1BA34}" dt="2024-01-11T10:20:29.623" v="1011" actId="1076"/>
          <ac:spMkLst>
            <pc:docMk/>
            <pc:sldMk cId="3993929312" sldId="265"/>
            <ac:spMk id="20" creationId="{144EAF82-5B5C-8DB1-C92D-D64ABB6B69E5}"/>
          </ac:spMkLst>
        </pc:spChg>
        <pc:spChg chg="add mod">
          <ac:chgData name="gal weiss" userId="ff095f0081eac204" providerId="LiveId" clId="{67B6C74B-753E-42CA-BCF5-A64172E1BA34}" dt="2024-01-11T10:20:36.665" v="1013" actId="1076"/>
          <ac:spMkLst>
            <pc:docMk/>
            <pc:sldMk cId="3993929312" sldId="265"/>
            <ac:spMk id="21" creationId="{F9DD47C2-3D9C-718E-F698-73B026E220B9}"/>
          </ac:spMkLst>
        </pc:spChg>
        <pc:spChg chg="add mod">
          <ac:chgData name="gal weiss" userId="ff095f0081eac204" providerId="LiveId" clId="{67B6C74B-753E-42CA-BCF5-A64172E1BA34}" dt="2024-01-11T10:21:43.527" v="1036" actId="20577"/>
          <ac:spMkLst>
            <pc:docMk/>
            <pc:sldMk cId="3993929312" sldId="265"/>
            <ac:spMk id="22" creationId="{9044026D-77C6-845E-8268-55BC09F766D5}"/>
          </ac:spMkLst>
        </pc:spChg>
        <pc:picChg chg="add del mod">
          <ac:chgData name="gal weiss" userId="ff095f0081eac204" providerId="LiveId" clId="{67B6C74B-753E-42CA-BCF5-A64172E1BA34}" dt="2024-01-11T10:17:43.778" v="974" actId="478"/>
          <ac:picMkLst>
            <pc:docMk/>
            <pc:sldMk cId="3993929312" sldId="265"/>
            <ac:picMk id="5" creationId="{F0F82C27-0025-007F-E53F-1AB7A464AC76}"/>
          </ac:picMkLst>
        </pc:picChg>
        <pc:picChg chg="add mod">
          <ac:chgData name="gal weiss" userId="ff095f0081eac204" providerId="LiveId" clId="{67B6C74B-753E-42CA-BCF5-A64172E1BA34}" dt="2024-01-11T10:18:01.642" v="976" actId="1076"/>
          <ac:picMkLst>
            <pc:docMk/>
            <pc:sldMk cId="3993929312" sldId="265"/>
            <ac:picMk id="14" creationId="{8552D959-BA09-CBA4-C516-CE146FC9C962}"/>
          </ac:picMkLst>
        </pc:picChg>
      </pc:sldChg>
      <pc:sldChg chg="addSp modSp new mod">
        <pc:chgData name="gal weiss" userId="ff095f0081eac204" providerId="LiveId" clId="{67B6C74B-753E-42CA-BCF5-A64172E1BA34}" dt="2024-01-11T10:43:43.112" v="1295"/>
        <pc:sldMkLst>
          <pc:docMk/>
          <pc:sldMk cId="1517375959" sldId="266"/>
        </pc:sldMkLst>
        <pc:spChg chg="mod">
          <ac:chgData name="gal weiss" userId="ff095f0081eac204" providerId="LiveId" clId="{67B6C74B-753E-42CA-BCF5-A64172E1BA34}" dt="2024-01-11T10:10:02.855" v="913" actId="20577"/>
          <ac:spMkLst>
            <pc:docMk/>
            <pc:sldMk cId="1517375959" sldId="266"/>
            <ac:spMk id="2" creationId="{F9A4E6B0-1296-8ECF-EBB0-E91A7785C535}"/>
          </ac:spMkLst>
        </pc:spChg>
        <pc:spChg chg="mod">
          <ac:chgData name="gal weiss" userId="ff095f0081eac204" providerId="LiveId" clId="{67B6C74B-753E-42CA-BCF5-A64172E1BA34}" dt="2024-01-11T10:10:05.932" v="914" actId="20577"/>
          <ac:spMkLst>
            <pc:docMk/>
            <pc:sldMk cId="1517375959" sldId="266"/>
            <ac:spMk id="3" creationId="{BD176556-2902-4C72-1A81-4B646A992F15}"/>
          </ac:spMkLst>
        </pc:spChg>
        <pc:picChg chg="add mod">
          <ac:chgData name="gal weiss" userId="ff095f0081eac204" providerId="LiveId" clId="{67B6C74B-753E-42CA-BCF5-A64172E1BA34}" dt="2024-01-11T10:10:13.392" v="917" actId="1076"/>
          <ac:picMkLst>
            <pc:docMk/>
            <pc:sldMk cId="1517375959" sldId="266"/>
            <ac:picMk id="5" creationId="{B524D827-61BD-A94F-286B-FE3FFF3C8A33}"/>
          </ac:picMkLst>
        </pc:picChg>
        <pc:picChg chg="add mod">
          <ac:chgData name="gal weiss" userId="ff095f0081eac204" providerId="LiveId" clId="{67B6C74B-753E-42CA-BCF5-A64172E1BA34}" dt="2024-01-11T10:43:43.112" v="1295"/>
          <ac:picMkLst>
            <pc:docMk/>
            <pc:sldMk cId="1517375959" sldId="266"/>
            <ac:picMk id="6" creationId="{FACB4325-BDBE-179E-47F9-AF4135D65956}"/>
          </ac:picMkLst>
        </pc:picChg>
      </pc:sldChg>
      <pc:sldChg chg="addSp modSp add mod modAnim">
        <pc:chgData name="gal weiss" userId="ff095f0081eac204" providerId="LiveId" clId="{67B6C74B-753E-42CA-BCF5-A64172E1BA34}" dt="2024-01-11T10:30:14.346" v="1135" actId="1076"/>
        <pc:sldMkLst>
          <pc:docMk/>
          <pc:sldMk cId="3517431394" sldId="267"/>
        </pc:sldMkLst>
        <pc:spChg chg="mod">
          <ac:chgData name="gal weiss" userId="ff095f0081eac204" providerId="LiveId" clId="{67B6C74B-753E-42CA-BCF5-A64172E1BA34}" dt="2024-01-11T10:30:02.817" v="1134" actId="1076"/>
          <ac:spMkLst>
            <pc:docMk/>
            <pc:sldMk cId="3517431394" sldId="267"/>
            <ac:spMk id="3" creationId="{8133197E-566A-1EC4-EFCA-2F05F8F34777}"/>
          </ac:spMkLst>
        </pc:spChg>
        <pc:spChg chg="add mod">
          <ac:chgData name="gal weiss" userId="ff095f0081eac204" providerId="LiveId" clId="{67B6C74B-753E-42CA-BCF5-A64172E1BA34}" dt="2024-01-11T10:28:56.026" v="1130" actId="13822"/>
          <ac:spMkLst>
            <pc:docMk/>
            <pc:sldMk cId="3517431394" sldId="267"/>
            <ac:spMk id="4" creationId="{613CCA6C-E72E-AF86-7CE8-2FEB648E2529}"/>
          </ac:spMkLst>
        </pc:spChg>
        <pc:spChg chg="add mod">
          <ac:chgData name="gal weiss" userId="ff095f0081eac204" providerId="LiveId" clId="{67B6C74B-753E-42CA-BCF5-A64172E1BA34}" dt="2024-01-11T10:30:14.346" v="1135" actId="1076"/>
          <ac:spMkLst>
            <pc:docMk/>
            <pc:sldMk cId="3517431394" sldId="267"/>
            <ac:spMk id="5" creationId="{530CC218-5C0D-E7D8-4CA5-6250228426CD}"/>
          </ac:spMkLst>
        </pc:spChg>
        <pc:spChg chg="mod">
          <ac:chgData name="gal weiss" userId="ff095f0081eac204" providerId="LiveId" clId="{67B6C74B-753E-42CA-BCF5-A64172E1BA34}" dt="2024-01-11T10:26:15.184" v="1122" actId="20577"/>
          <ac:spMkLst>
            <pc:docMk/>
            <pc:sldMk cId="3517431394" sldId="267"/>
            <ac:spMk id="8" creationId="{DAD8D1FF-37BD-9D5A-1929-647D5FD499AF}"/>
          </ac:spMkLst>
        </pc:spChg>
        <pc:spChg chg="mod">
          <ac:chgData name="gal weiss" userId="ff095f0081eac204" providerId="LiveId" clId="{67B6C74B-753E-42CA-BCF5-A64172E1BA34}" dt="2024-01-11T10:26:19.248" v="1124" actId="20577"/>
          <ac:spMkLst>
            <pc:docMk/>
            <pc:sldMk cId="3517431394" sldId="267"/>
            <ac:spMk id="12" creationId="{DA98BCF6-1BD3-F1ED-ECFE-7DD2255FA7A6}"/>
          </ac:spMkLst>
        </pc:spChg>
        <pc:spChg chg="mod">
          <ac:chgData name="gal weiss" userId="ff095f0081eac204" providerId="LiveId" clId="{67B6C74B-753E-42CA-BCF5-A64172E1BA34}" dt="2024-01-11T10:25:03.135" v="1084" actId="20577"/>
          <ac:spMkLst>
            <pc:docMk/>
            <pc:sldMk cId="3517431394" sldId="267"/>
            <ac:spMk id="17" creationId="{438ABD80-8109-F3CA-2960-0D86F42834C6}"/>
          </ac:spMkLst>
        </pc:spChg>
        <pc:spChg chg="mod">
          <ac:chgData name="gal weiss" userId="ff095f0081eac204" providerId="LiveId" clId="{67B6C74B-753E-42CA-BCF5-A64172E1BA34}" dt="2024-01-11T10:22:34.896" v="1039" actId="20577"/>
          <ac:spMkLst>
            <pc:docMk/>
            <pc:sldMk cId="3517431394" sldId="267"/>
            <ac:spMk id="22" creationId="{9044026D-77C6-845E-8268-55BC09F766D5}"/>
          </ac:spMkLst>
        </pc:spChg>
      </pc:sldChg>
      <pc:sldChg chg="addSp delSp modSp new mod modAnim">
        <pc:chgData name="gal weiss" userId="ff095f0081eac204" providerId="LiveId" clId="{67B6C74B-753E-42CA-BCF5-A64172E1BA34}" dt="2024-01-11T10:40:05.701" v="1283" actId="478"/>
        <pc:sldMkLst>
          <pc:docMk/>
          <pc:sldMk cId="1875002552" sldId="268"/>
        </pc:sldMkLst>
        <pc:spChg chg="mod">
          <ac:chgData name="gal weiss" userId="ff095f0081eac204" providerId="LiveId" clId="{67B6C74B-753E-42CA-BCF5-A64172E1BA34}" dt="2024-01-11T10:31:52.372" v="1153" actId="782"/>
          <ac:spMkLst>
            <pc:docMk/>
            <pc:sldMk cId="1875002552" sldId="268"/>
            <ac:spMk id="2" creationId="{03037843-5735-7CA3-F308-A9040C6D3073}"/>
          </ac:spMkLst>
        </pc:spChg>
        <pc:spChg chg="mod">
          <ac:chgData name="gal weiss" userId="ff095f0081eac204" providerId="LiveId" clId="{67B6C74B-753E-42CA-BCF5-A64172E1BA34}" dt="2024-01-11T10:39:13.662" v="1277" actId="1076"/>
          <ac:spMkLst>
            <pc:docMk/>
            <pc:sldMk cId="1875002552" sldId="268"/>
            <ac:spMk id="3" creationId="{F38F748B-8B45-8EDA-ABD9-82A114B5C307}"/>
          </ac:spMkLst>
        </pc:spChg>
        <pc:spChg chg="add mod">
          <ac:chgData name="gal weiss" userId="ff095f0081eac204" providerId="LiveId" clId="{67B6C74B-753E-42CA-BCF5-A64172E1BA34}" dt="2024-01-11T10:35:20.732" v="1221" actId="13822"/>
          <ac:spMkLst>
            <pc:docMk/>
            <pc:sldMk cId="1875002552" sldId="268"/>
            <ac:spMk id="6" creationId="{60CA3D3D-4E0A-74A0-2CDA-7DAE53D4E95F}"/>
          </ac:spMkLst>
        </pc:spChg>
        <pc:spChg chg="add mod">
          <ac:chgData name="gal weiss" userId="ff095f0081eac204" providerId="LiveId" clId="{67B6C74B-753E-42CA-BCF5-A64172E1BA34}" dt="2024-01-11T10:35:40.560" v="1241" actId="1037"/>
          <ac:spMkLst>
            <pc:docMk/>
            <pc:sldMk cId="1875002552" sldId="268"/>
            <ac:spMk id="7" creationId="{4584FF30-98EA-13DB-065E-A20DC05F8F5A}"/>
          </ac:spMkLst>
        </pc:spChg>
        <pc:spChg chg="add mod">
          <ac:chgData name="gal weiss" userId="ff095f0081eac204" providerId="LiveId" clId="{67B6C74B-753E-42CA-BCF5-A64172E1BA34}" dt="2024-01-11T10:35:49.910" v="1245" actId="13822"/>
          <ac:spMkLst>
            <pc:docMk/>
            <pc:sldMk cId="1875002552" sldId="268"/>
            <ac:spMk id="8" creationId="{0820E4C7-6758-B77E-8C84-08FDB4A190E1}"/>
          </ac:spMkLst>
        </pc:spChg>
        <pc:spChg chg="add mod">
          <ac:chgData name="gal weiss" userId="ff095f0081eac204" providerId="LiveId" clId="{67B6C74B-753E-42CA-BCF5-A64172E1BA34}" dt="2024-01-11T10:36:06.557" v="1249" actId="13822"/>
          <ac:spMkLst>
            <pc:docMk/>
            <pc:sldMk cId="1875002552" sldId="268"/>
            <ac:spMk id="9" creationId="{96EB48D0-C56B-B094-7FCA-6EEC180BDDE8}"/>
          </ac:spMkLst>
        </pc:spChg>
        <pc:spChg chg="add mod">
          <ac:chgData name="gal weiss" userId="ff095f0081eac204" providerId="LiveId" clId="{67B6C74B-753E-42CA-BCF5-A64172E1BA34}" dt="2024-01-11T10:37:15.678" v="1252" actId="207"/>
          <ac:spMkLst>
            <pc:docMk/>
            <pc:sldMk cId="1875002552" sldId="268"/>
            <ac:spMk id="10" creationId="{CF2F53E7-129F-2E5D-66E8-57243A5F9969}"/>
          </ac:spMkLst>
        </pc:spChg>
        <pc:spChg chg="add del">
          <ac:chgData name="gal weiss" userId="ff095f0081eac204" providerId="LiveId" clId="{67B6C74B-753E-42CA-BCF5-A64172E1BA34}" dt="2024-01-11T10:38:04.627" v="1254" actId="11529"/>
          <ac:spMkLst>
            <pc:docMk/>
            <pc:sldMk cId="1875002552" sldId="268"/>
            <ac:spMk id="11" creationId="{EB8A9BFF-D6DB-BED1-A0B3-1B5B1E0DAAD5}"/>
          </ac:spMkLst>
        </pc:spChg>
        <pc:spChg chg="add mod">
          <ac:chgData name="gal weiss" userId="ff095f0081eac204" providerId="LiveId" clId="{67B6C74B-753E-42CA-BCF5-A64172E1BA34}" dt="2024-01-11T10:39:04.686" v="1272" actId="1076"/>
          <ac:spMkLst>
            <pc:docMk/>
            <pc:sldMk cId="1875002552" sldId="268"/>
            <ac:spMk id="12" creationId="{7D1BF827-18DA-D7D8-2588-F99A3175C04B}"/>
          </ac:spMkLst>
        </pc:spChg>
        <pc:spChg chg="add del mod">
          <ac:chgData name="gal weiss" userId="ff095f0081eac204" providerId="LiveId" clId="{67B6C74B-753E-42CA-BCF5-A64172E1BA34}" dt="2024-01-11T10:40:05.701" v="1283" actId="478"/>
          <ac:spMkLst>
            <pc:docMk/>
            <pc:sldMk cId="1875002552" sldId="268"/>
            <ac:spMk id="13" creationId="{48A42C0A-11B1-0F7A-17B8-6EC73CEB8DAF}"/>
          </ac:spMkLst>
        </pc:spChg>
        <pc:picChg chg="add mod">
          <ac:chgData name="gal weiss" userId="ff095f0081eac204" providerId="LiveId" clId="{67B6C74B-753E-42CA-BCF5-A64172E1BA34}" dt="2024-01-11T10:34:11.752" v="1213" actId="1076"/>
          <ac:picMkLst>
            <pc:docMk/>
            <pc:sldMk cId="1875002552" sldId="268"/>
            <ac:picMk id="5" creationId="{B0E2C299-566D-31A9-38B6-BB1C98D2871C}"/>
          </ac:picMkLst>
        </pc:picChg>
      </pc:sldChg>
      <pc:sldChg chg="delSp add mod modAnim">
        <pc:chgData name="gal weiss" userId="ff095f0081eac204" providerId="LiveId" clId="{67B6C74B-753E-42CA-BCF5-A64172E1BA34}" dt="2024-01-11T10:43:02.379" v="1294"/>
        <pc:sldMkLst>
          <pc:docMk/>
          <pc:sldMk cId="3343198295" sldId="269"/>
        </pc:sldMkLst>
        <pc:spChg chg="del">
          <ac:chgData name="gal weiss" userId="ff095f0081eac204" providerId="LiveId" clId="{67B6C74B-753E-42CA-BCF5-A64172E1BA34}" dt="2024-01-11T10:40:09.008" v="1284" actId="478"/>
          <ac:spMkLst>
            <pc:docMk/>
            <pc:sldMk cId="3343198295" sldId="269"/>
            <ac:spMk id="12" creationId="{7D1BF827-18DA-D7D8-2588-F99A3175C04B}"/>
          </ac:spMkLst>
        </pc:spChg>
      </pc:sldChg>
      <pc:sldChg chg="addSp delSp modSp new mod modClrScheme chgLayout">
        <pc:chgData name="gal weiss" userId="ff095f0081eac204" providerId="LiveId" clId="{67B6C74B-753E-42CA-BCF5-A64172E1BA34}" dt="2024-01-11T10:51:17.117" v="1409" actId="20577"/>
        <pc:sldMkLst>
          <pc:docMk/>
          <pc:sldMk cId="3102121890" sldId="270"/>
        </pc:sldMkLst>
        <pc:spChg chg="mod ord">
          <ac:chgData name="gal weiss" userId="ff095f0081eac204" providerId="LiveId" clId="{67B6C74B-753E-42CA-BCF5-A64172E1BA34}" dt="2024-01-11T10:50:52.712" v="1378" actId="700"/>
          <ac:spMkLst>
            <pc:docMk/>
            <pc:sldMk cId="3102121890" sldId="270"/>
            <ac:spMk id="2" creationId="{8F05FD4F-5215-6591-AB40-ED4227465B6C}"/>
          </ac:spMkLst>
        </pc:spChg>
        <pc:spChg chg="del mod ord">
          <ac:chgData name="gal weiss" userId="ff095f0081eac204" providerId="LiveId" clId="{67B6C74B-753E-42CA-BCF5-A64172E1BA34}" dt="2024-01-11T10:50:52.712" v="1378" actId="700"/>
          <ac:spMkLst>
            <pc:docMk/>
            <pc:sldMk cId="3102121890" sldId="270"/>
            <ac:spMk id="3" creationId="{B649C3F6-EE06-6039-2898-CB3303552651}"/>
          </ac:spMkLst>
        </pc:spChg>
        <pc:spChg chg="add mod">
          <ac:chgData name="gal weiss" userId="ff095f0081eac204" providerId="LiveId" clId="{67B6C74B-753E-42CA-BCF5-A64172E1BA34}" dt="2024-01-11T10:50:36.690" v="1377" actId="1076"/>
          <ac:spMkLst>
            <pc:docMk/>
            <pc:sldMk cId="3102121890" sldId="270"/>
            <ac:spMk id="4" creationId="{4C9B0ACA-91B6-4F66-9172-61314BCFA133}"/>
          </ac:spMkLst>
        </pc:spChg>
        <pc:spChg chg="add mod ord">
          <ac:chgData name="gal weiss" userId="ff095f0081eac204" providerId="LiveId" clId="{67B6C74B-753E-42CA-BCF5-A64172E1BA34}" dt="2024-01-11T10:50:52.712" v="1378" actId="700"/>
          <ac:spMkLst>
            <pc:docMk/>
            <pc:sldMk cId="3102121890" sldId="270"/>
            <ac:spMk id="5" creationId="{DA7C3DDD-EA89-1825-97BE-09C694D6FE1D}"/>
          </ac:spMkLst>
        </pc:spChg>
        <pc:spChg chg="add mod ord">
          <ac:chgData name="gal weiss" userId="ff095f0081eac204" providerId="LiveId" clId="{67B6C74B-753E-42CA-BCF5-A64172E1BA34}" dt="2024-01-11T10:51:17.117" v="1409" actId="20577"/>
          <ac:spMkLst>
            <pc:docMk/>
            <pc:sldMk cId="3102121890" sldId="270"/>
            <ac:spMk id="6" creationId="{40A4B969-9BCB-3A8E-4AB8-55DB64CDF2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6E16-B8A9-BE63-775D-CB5C41B7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D691-5451-F0A2-7065-6FCD835F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BE1F-44DB-5040-E3E5-97636196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22A0-7B63-8AB7-5E3B-531DE621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997DB-B79E-5CB1-FAE2-EFA3ED3C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085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21F5-071D-35C2-9874-2BF1D7CD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90941-86F4-5E20-BDB6-83B4F9090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066B-AFDF-C902-64CC-97D4C452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9158-66D1-7BA2-9AA2-7889CBCD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98BB-2C42-1F7E-779F-A9D353A4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32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A4B98-D4BC-36FA-DACE-6470AE134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6AF37-CC9F-1008-9E2A-0D9925A4F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21F4-BC1A-C7A8-2C82-AB4386A7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5C4F-4D2B-9F00-CF5C-141CA32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15928-4D1A-8C73-E147-21B29BA2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11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ECF3-F9DE-8D21-D1FD-EE185BD8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54D6-CF21-F7E5-E996-359453D5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E17C-8AFD-A436-5214-C88514D2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FCB1-D07E-8E84-C1F6-4623E6E2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C8F6-6B1A-9F78-8D95-38653B3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515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2141-E92A-E205-B508-01C110AB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72AD5-2D4C-ED45-FA5E-036A2919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9CFC-BE6F-A7EF-D181-CB94A32C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DF11-35E4-287C-2033-A0D81095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86CB-2ECA-9921-EC90-EE3A905A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752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4BAA-4EBB-E9B3-DB6E-4C7B867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E85E-8063-6643-91AA-7D4D738CD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6907C-563F-E88D-BD61-96BD636F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C9E1-6732-4479-7135-7A7E0A08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850BF-604B-834F-0FC1-74C174D8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1B0D5-CBFD-2D8F-DBFD-CAC49375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629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6196-E8BF-77D0-BD54-C64ADF06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9E89-3A22-9D5C-BF9B-B9D205C3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874C-8936-5C5A-AEFB-BD24BFD8C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F8A55-C727-5B5B-3EB3-0DD9B7997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436C9-BBCF-177F-8E0C-18EF46A23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6303F-FCE8-91B2-2960-4725FEF9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0C2DD-8932-A7FE-5106-AC6A60C6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09919-447D-9780-694D-D29F721E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444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3382-1404-7FB9-A914-80D2DEB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77B6F-51E8-A97D-E227-99C607B0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08A58-7758-44A0-F961-14789FE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4F345-0430-D12B-24B2-F7447CEC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118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CD3A7-5DE5-9D48-B9E0-A6B24653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9A726-030B-4B0B-9356-C585CC3C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177EF-8620-3F82-33F7-790A84FB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399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1579-18EA-C308-C007-DDADF085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C7DF-B397-FF7F-AAA8-24C040AD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FF1A-80C5-9B30-86F8-257AC68F0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D6167-E089-DD3A-C693-0E9DF9C9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89221-020A-AFB9-C2B4-A679351E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9FE5-1F59-76BC-33A5-FF5745B0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388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41FA-26E2-4186-F0EE-E8B2E1E1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718BB-E648-0395-84AA-68286757A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6EFEA-C09C-B5F4-64C4-AEFD7DD48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4F82A-B97F-43D0-EBB1-F8FA2621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58367-F20A-5EE5-9870-6F14A044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1740D-76AD-D21E-3DC6-E0AFB342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79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5F1B2-E294-F684-37F3-7C346E30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3B84E-D958-794D-635F-9E2BAD26A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A7EF-7393-C1BA-B70E-3E78F307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13D0-47A4-4418-A485-3C1E4EACC290}" type="datetimeFigureOut">
              <a:rPr lang="en-IL" smtClean="0"/>
              <a:t>11/01/2024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ECC2E-354E-1DCA-B61B-E09192B3C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817B-8B17-8204-BFE6-A4E8640F0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2A33C-4BA7-4360-9CE2-B702DCF89C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797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3FD12-BA4C-1842-5B8A-8CCCF6F1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רקורסיה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02F64-FBA1-CD94-BB62-484EFBAC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pic>
        <p:nvPicPr>
          <p:cNvPr id="6" name="Picture 5" descr="A rabbit in a basket with eggs&#10;&#10;Description automatically generated">
            <a:extLst>
              <a:ext uri="{FF2B5EF4-FFF2-40B4-BE49-F238E27FC236}">
                <a16:creationId xmlns:a16="http://schemas.microsoft.com/office/drawing/2014/main" id="{6C2424B4-3FAA-5840-B8DA-01ACC1927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41" y="2293819"/>
            <a:ext cx="2870718" cy="28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7843-5735-7CA3-F308-A9040C6D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עקרון המחסנית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748B-8B45-8EDA-ABD9-82A114B5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LIFO – Last In First Out</a:t>
            </a:r>
            <a:endParaRPr lang="en-IL" dirty="0"/>
          </a:p>
        </p:txBody>
      </p:sp>
      <p:pic>
        <p:nvPicPr>
          <p:cNvPr id="5" name="Picture 4" descr="A black magazine with bullets on it&#10;&#10;Description automatically generated">
            <a:extLst>
              <a:ext uri="{FF2B5EF4-FFF2-40B4-BE49-F238E27FC236}">
                <a16:creationId xmlns:a16="http://schemas.microsoft.com/office/drawing/2014/main" id="{B0E2C299-566D-31A9-38B6-BB1C98D28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32" y="2624328"/>
            <a:ext cx="3901440" cy="2194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CA3D3D-4E0A-74A0-2CDA-7DAE53D4E95F}"/>
              </a:ext>
            </a:extLst>
          </p:cNvPr>
          <p:cNvSpPr/>
          <p:nvPr/>
        </p:nvSpPr>
        <p:spPr>
          <a:xfrm>
            <a:off x="1764792" y="3408489"/>
            <a:ext cx="1188720" cy="1938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84FF30-98EA-13DB-065E-A20DC05F8F5A}"/>
              </a:ext>
            </a:extLst>
          </p:cNvPr>
          <p:cNvSpPr/>
          <p:nvPr/>
        </p:nvSpPr>
        <p:spPr>
          <a:xfrm>
            <a:off x="2061972" y="4566634"/>
            <a:ext cx="448056" cy="47171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20E4C7-6758-B77E-8C84-08FDB4A190E1}"/>
              </a:ext>
            </a:extLst>
          </p:cNvPr>
          <p:cNvSpPr/>
          <p:nvPr/>
        </p:nvSpPr>
        <p:spPr>
          <a:xfrm>
            <a:off x="2286000" y="4083590"/>
            <a:ext cx="448056" cy="4717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EB48D0-C56B-B094-7FCA-6EEC180BDDE8}"/>
              </a:ext>
            </a:extLst>
          </p:cNvPr>
          <p:cNvSpPr/>
          <p:nvPr/>
        </p:nvSpPr>
        <p:spPr>
          <a:xfrm>
            <a:off x="2061972" y="3606213"/>
            <a:ext cx="448056" cy="47171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F53E7-129F-2E5D-66E8-57243A5F9969}"/>
              </a:ext>
            </a:extLst>
          </p:cNvPr>
          <p:cNvSpPr/>
          <p:nvPr/>
        </p:nvSpPr>
        <p:spPr>
          <a:xfrm>
            <a:off x="1764792" y="5356686"/>
            <a:ext cx="1188720" cy="3218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7D1BF827-18DA-D7D8-2588-F99A3175C04B}"/>
              </a:ext>
            </a:extLst>
          </p:cNvPr>
          <p:cNvSpPr/>
          <p:nvPr/>
        </p:nvSpPr>
        <p:spPr>
          <a:xfrm rot="5400000">
            <a:off x="652272" y="4241356"/>
            <a:ext cx="1298448" cy="539496"/>
          </a:xfrm>
          <a:prstGeom prst="strip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הכנסה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50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7843-5735-7CA3-F308-A9040C6D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עקרון המחסנית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748B-8B45-8EDA-ABD9-82A114B5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LIFO – Last In First Out</a:t>
            </a:r>
            <a:endParaRPr lang="en-IL" dirty="0"/>
          </a:p>
        </p:txBody>
      </p:sp>
      <p:pic>
        <p:nvPicPr>
          <p:cNvPr id="5" name="Picture 4" descr="A black magazine with bullets on it&#10;&#10;Description automatically generated">
            <a:extLst>
              <a:ext uri="{FF2B5EF4-FFF2-40B4-BE49-F238E27FC236}">
                <a16:creationId xmlns:a16="http://schemas.microsoft.com/office/drawing/2014/main" id="{B0E2C299-566D-31A9-38B6-BB1C98D28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32" y="2624328"/>
            <a:ext cx="3901440" cy="2194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CA3D3D-4E0A-74A0-2CDA-7DAE53D4E95F}"/>
              </a:ext>
            </a:extLst>
          </p:cNvPr>
          <p:cNvSpPr/>
          <p:nvPr/>
        </p:nvSpPr>
        <p:spPr>
          <a:xfrm>
            <a:off x="1764792" y="3408489"/>
            <a:ext cx="1188720" cy="1938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84FF30-98EA-13DB-065E-A20DC05F8F5A}"/>
              </a:ext>
            </a:extLst>
          </p:cNvPr>
          <p:cNvSpPr/>
          <p:nvPr/>
        </p:nvSpPr>
        <p:spPr>
          <a:xfrm>
            <a:off x="2061972" y="4566634"/>
            <a:ext cx="448056" cy="47171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20E4C7-6758-B77E-8C84-08FDB4A190E1}"/>
              </a:ext>
            </a:extLst>
          </p:cNvPr>
          <p:cNvSpPr/>
          <p:nvPr/>
        </p:nvSpPr>
        <p:spPr>
          <a:xfrm>
            <a:off x="2286000" y="4083590"/>
            <a:ext cx="448056" cy="4717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EB48D0-C56B-B094-7FCA-6EEC180BDDE8}"/>
              </a:ext>
            </a:extLst>
          </p:cNvPr>
          <p:cNvSpPr/>
          <p:nvPr/>
        </p:nvSpPr>
        <p:spPr>
          <a:xfrm>
            <a:off x="2061972" y="3606213"/>
            <a:ext cx="448056" cy="47171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F53E7-129F-2E5D-66E8-57243A5F9969}"/>
              </a:ext>
            </a:extLst>
          </p:cNvPr>
          <p:cNvSpPr/>
          <p:nvPr/>
        </p:nvSpPr>
        <p:spPr>
          <a:xfrm>
            <a:off x="1764792" y="5356686"/>
            <a:ext cx="1188720" cy="3218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48A42C0A-11B1-0F7A-17B8-6EC73CEB8DAF}"/>
              </a:ext>
            </a:extLst>
          </p:cNvPr>
          <p:cNvSpPr/>
          <p:nvPr/>
        </p:nvSpPr>
        <p:spPr>
          <a:xfrm rot="16200000">
            <a:off x="2651760" y="4203256"/>
            <a:ext cx="1298448" cy="539496"/>
          </a:xfrm>
          <a:prstGeom prst="strip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הוצאה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31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9DEF-4A03-B3B2-CDFB-F99F94F7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מחסנית הקריאות – </a:t>
            </a:r>
            <a:r>
              <a:rPr lang="en-US" dirty="0"/>
              <a:t>Call stack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197E-566A-1EC4-EFCA-2F05F8F3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734804-BECE-6344-7B9E-42AFD110FF8B}"/>
              </a:ext>
            </a:extLst>
          </p:cNvPr>
          <p:cNvSpPr/>
          <p:nvPr/>
        </p:nvSpPr>
        <p:spPr>
          <a:xfrm>
            <a:off x="4690872" y="2966911"/>
            <a:ext cx="1984248" cy="1673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436CA-2285-06D0-5339-6E9C2D6013C3}"/>
              </a:ext>
            </a:extLst>
          </p:cNvPr>
          <p:cNvSpPr txBox="1"/>
          <p:nvPr/>
        </p:nvSpPr>
        <p:spPr>
          <a:xfrm>
            <a:off x="4964921" y="257227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8D1FF-37BD-9D5A-1929-647D5FD499AF}"/>
              </a:ext>
            </a:extLst>
          </p:cNvPr>
          <p:cNvSpPr txBox="1"/>
          <p:nvPr/>
        </p:nvSpPr>
        <p:spPr>
          <a:xfrm>
            <a:off x="4904648" y="324433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n=10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36DBA-AC8B-3A09-D0BD-BAD9BC8BEC9E}"/>
              </a:ext>
            </a:extLst>
          </p:cNvPr>
          <p:cNvSpPr txBox="1"/>
          <p:nvPr/>
        </p:nvSpPr>
        <p:spPr>
          <a:xfrm>
            <a:off x="7061473" y="259757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B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A0F6CA-CA98-191B-1DB9-D478474CF78F}"/>
              </a:ext>
            </a:extLst>
          </p:cNvPr>
          <p:cNvSpPr/>
          <p:nvPr/>
        </p:nvSpPr>
        <p:spPr>
          <a:xfrm>
            <a:off x="6888896" y="2966911"/>
            <a:ext cx="1984248" cy="1673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8BCF6-1BD3-F1ED-ECFE-7DD2255FA7A6}"/>
              </a:ext>
            </a:extLst>
          </p:cNvPr>
          <p:cNvSpPr txBox="1"/>
          <p:nvPr/>
        </p:nvSpPr>
        <p:spPr>
          <a:xfrm>
            <a:off x="7001200" y="32443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52D959-BA09-CBA4-C516-CE146FC9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28" y="2041216"/>
            <a:ext cx="2867425" cy="3524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E07E86-78AF-7A36-8BD5-AD4A2B216CB0}"/>
              </a:ext>
            </a:extLst>
          </p:cNvPr>
          <p:cNvSpPr txBox="1"/>
          <p:nvPr/>
        </p:nvSpPr>
        <p:spPr>
          <a:xfrm>
            <a:off x="9259497" y="259545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052EFA-9104-E854-1CFB-B3A556787D3C}"/>
              </a:ext>
            </a:extLst>
          </p:cNvPr>
          <p:cNvSpPr/>
          <p:nvPr/>
        </p:nvSpPr>
        <p:spPr>
          <a:xfrm>
            <a:off x="9086920" y="2964786"/>
            <a:ext cx="1984248" cy="1673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ABD80-8109-F3CA-2960-0D86F42834C6}"/>
              </a:ext>
            </a:extLst>
          </p:cNvPr>
          <p:cNvSpPr txBox="1"/>
          <p:nvPr/>
        </p:nvSpPr>
        <p:spPr>
          <a:xfrm>
            <a:off x="9301547" y="32443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n=8</a:t>
            </a:r>
            <a:endParaRPr lang="en-IL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08BC47-C964-33DA-225F-0BF9AAEF63E0}"/>
              </a:ext>
            </a:extLst>
          </p:cNvPr>
          <p:cNvSpPr/>
          <p:nvPr/>
        </p:nvSpPr>
        <p:spPr>
          <a:xfrm rot="19982769">
            <a:off x="5354590" y="3367799"/>
            <a:ext cx="1642705" cy="27620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CCD47C2-BA5A-BDA9-4F25-D4FEDDA765A0}"/>
              </a:ext>
            </a:extLst>
          </p:cNvPr>
          <p:cNvSpPr/>
          <p:nvPr/>
        </p:nvSpPr>
        <p:spPr>
          <a:xfrm rot="19982769">
            <a:off x="7536103" y="3288253"/>
            <a:ext cx="1642705" cy="27620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44EAF82-5B5C-8DB1-C92D-D64ABB6B69E5}"/>
              </a:ext>
            </a:extLst>
          </p:cNvPr>
          <p:cNvSpPr/>
          <p:nvPr/>
        </p:nvSpPr>
        <p:spPr>
          <a:xfrm rot="11890280">
            <a:off x="7564833" y="4112678"/>
            <a:ext cx="1642705" cy="27620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DD47C2-3D9C-718E-F698-73B026E220B9}"/>
              </a:ext>
            </a:extLst>
          </p:cNvPr>
          <p:cNvSpPr/>
          <p:nvPr/>
        </p:nvSpPr>
        <p:spPr>
          <a:xfrm rot="11890280">
            <a:off x="5416662" y="4096756"/>
            <a:ext cx="1642705" cy="27620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44026D-77C6-845E-8268-55BC09F766D5}"/>
              </a:ext>
            </a:extLst>
          </p:cNvPr>
          <p:cNvSpPr txBox="1"/>
          <p:nvPr/>
        </p:nvSpPr>
        <p:spPr>
          <a:xfrm>
            <a:off x="4656620" y="4962353"/>
            <a:ext cx="1022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br>
              <a:rPr lang="en-US" dirty="0"/>
            </a:br>
            <a:r>
              <a:rPr lang="en-US" dirty="0"/>
              <a:t>10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392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E6B0-1296-8ECF-EBB0-E91A7785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יעשה הקוד הבא?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6556-2902-4C72-1A81-4B646A99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4D827-61BD-A94F-286B-FE3FFF3C8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36" y="2039112"/>
            <a:ext cx="8980527" cy="2084959"/>
          </a:xfrm>
          <a:prstGeom prst="rect">
            <a:avLst/>
          </a:prstGeom>
        </p:spPr>
      </p:pic>
      <p:pic>
        <p:nvPicPr>
          <p:cNvPr id="6" name="Graphic 5" descr="Programmer male with solid fill">
            <a:extLst>
              <a:ext uri="{FF2B5EF4-FFF2-40B4-BE49-F238E27FC236}">
                <a16:creationId xmlns:a16="http://schemas.microsoft.com/office/drawing/2014/main" id="{FACB4325-BDBE-179E-47F9-AF4135D65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1106" y="54460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7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FD4F-5215-6591-AB40-ED422746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פתרון בעיה באמצעות רקורסיה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C3DDD-EA89-1825-97BE-09C694D6FE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4B969-9BCB-3A8E-4AB8-55DB64CDF2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מקרה כללי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תנאי עצירה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9B0ACA-91B6-4F66-9172-61314BCFA133}"/>
                  </a:ext>
                </a:extLst>
              </p:cNvPr>
              <p:cNvSpPr txBox="1"/>
              <p:nvPr/>
            </p:nvSpPr>
            <p:spPr>
              <a:xfrm>
                <a:off x="1481329" y="3118104"/>
                <a:ext cx="2903568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IL" sz="6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9B0ACA-91B6-4F66-9172-61314BCF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29" y="3118104"/>
                <a:ext cx="290356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12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with a couple of small toy boats on it&#10;&#10;Description automatically generated">
            <a:extLst>
              <a:ext uri="{FF2B5EF4-FFF2-40B4-BE49-F238E27FC236}">
                <a16:creationId xmlns:a16="http://schemas.microsoft.com/office/drawing/2014/main" id="{594A04B5-45CF-C27C-BC44-CBE14B209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97" y="3685594"/>
            <a:ext cx="3614749" cy="2409832"/>
          </a:xfrm>
          <a:prstGeom prst="rect">
            <a:avLst/>
          </a:prstGeom>
        </p:spPr>
      </p:pic>
      <p:pic>
        <p:nvPicPr>
          <p:cNvPr id="7" name="Picture 6" descr="A rabbit in a basket with eggs&#10;&#10;Description automatically generated">
            <a:extLst>
              <a:ext uri="{FF2B5EF4-FFF2-40B4-BE49-F238E27FC236}">
                <a16:creationId xmlns:a16="http://schemas.microsoft.com/office/drawing/2014/main" id="{7AF7C0C5-00E8-B49D-B390-861D32A2B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8" y="532131"/>
            <a:ext cx="2870718" cy="2870718"/>
          </a:xfrm>
          <a:prstGeom prst="rect">
            <a:avLst/>
          </a:prstGeom>
        </p:spPr>
      </p:pic>
      <p:pic>
        <p:nvPicPr>
          <p:cNvPr id="9" name="Picture 8" descr="A close-up of a person&#10;&#10;Description automatically generated">
            <a:extLst>
              <a:ext uri="{FF2B5EF4-FFF2-40B4-BE49-F238E27FC236}">
                <a16:creationId xmlns:a16="http://schemas.microsoft.com/office/drawing/2014/main" id="{B1AF941F-B870-6030-73F6-026BCEA1A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11" y="375782"/>
            <a:ext cx="2209433" cy="2979011"/>
          </a:xfrm>
          <a:prstGeom prst="rect">
            <a:avLst/>
          </a:prstGeom>
        </p:spPr>
      </p:pic>
      <p:sp>
        <p:nvSpPr>
          <p:cNvPr id="10" name="Arrow: Left-Right-Up 9">
            <a:extLst>
              <a:ext uri="{FF2B5EF4-FFF2-40B4-BE49-F238E27FC236}">
                <a16:creationId xmlns:a16="http://schemas.microsoft.com/office/drawing/2014/main" id="{7FFBBB18-9D8E-CFD6-14F1-7B1A9A9EC4DF}"/>
              </a:ext>
            </a:extLst>
          </p:cNvPr>
          <p:cNvSpPr/>
          <p:nvPr/>
        </p:nvSpPr>
        <p:spPr>
          <a:xfrm rot="10800000">
            <a:off x="4731390" y="1865287"/>
            <a:ext cx="2273416" cy="1342730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2" name="Graphic 11" descr="Man in business attire">
            <a:extLst>
              <a:ext uri="{FF2B5EF4-FFF2-40B4-BE49-F238E27FC236}">
                <a16:creationId xmlns:a16="http://schemas.microsoft.com/office/drawing/2014/main" id="{C1A363E7-EAA0-E3B1-A75F-3B41619F1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8396" y="650762"/>
            <a:ext cx="899404" cy="1214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22D2B4-1477-6B3D-54AA-DE76B2E45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593" y="532131"/>
            <a:ext cx="3334215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with a couple of small toy boats on it&#10;&#10;Description automatically generated">
            <a:extLst>
              <a:ext uri="{FF2B5EF4-FFF2-40B4-BE49-F238E27FC236}">
                <a16:creationId xmlns:a16="http://schemas.microsoft.com/office/drawing/2014/main" id="{594A04B5-45CF-C27C-BC44-CBE14B209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97" y="3685594"/>
            <a:ext cx="3614749" cy="2409832"/>
          </a:xfrm>
          <a:prstGeom prst="rect">
            <a:avLst/>
          </a:prstGeom>
        </p:spPr>
      </p:pic>
      <p:pic>
        <p:nvPicPr>
          <p:cNvPr id="7" name="Picture 6" descr="A rabbit in a basket with eggs&#10;&#10;Description automatically generated">
            <a:extLst>
              <a:ext uri="{FF2B5EF4-FFF2-40B4-BE49-F238E27FC236}">
                <a16:creationId xmlns:a16="http://schemas.microsoft.com/office/drawing/2014/main" id="{7AF7C0C5-00E8-B49D-B390-861D32A2B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8" y="532131"/>
            <a:ext cx="2870718" cy="2870718"/>
          </a:xfrm>
          <a:prstGeom prst="rect">
            <a:avLst/>
          </a:prstGeom>
        </p:spPr>
      </p:pic>
      <p:pic>
        <p:nvPicPr>
          <p:cNvPr id="9" name="Picture 8" descr="A close-up of a person&#10;&#10;Description automatically generated">
            <a:extLst>
              <a:ext uri="{FF2B5EF4-FFF2-40B4-BE49-F238E27FC236}">
                <a16:creationId xmlns:a16="http://schemas.microsoft.com/office/drawing/2014/main" id="{B1AF941F-B870-6030-73F6-026BCEA1A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11" y="375782"/>
            <a:ext cx="2209433" cy="2979011"/>
          </a:xfrm>
          <a:prstGeom prst="rect">
            <a:avLst/>
          </a:prstGeom>
        </p:spPr>
      </p:pic>
      <p:sp>
        <p:nvSpPr>
          <p:cNvPr id="10" name="Arrow: Left-Right-Up 9">
            <a:extLst>
              <a:ext uri="{FF2B5EF4-FFF2-40B4-BE49-F238E27FC236}">
                <a16:creationId xmlns:a16="http://schemas.microsoft.com/office/drawing/2014/main" id="{7FFBBB18-9D8E-CFD6-14F1-7B1A9A9EC4DF}"/>
              </a:ext>
            </a:extLst>
          </p:cNvPr>
          <p:cNvSpPr/>
          <p:nvPr/>
        </p:nvSpPr>
        <p:spPr>
          <a:xfrm rot="10800000">
            <a:off x="4731390" y="1865287"/>
            <a:ext cx="2273416" cy="1342730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2" name="Graphic 11" descr="Man in business attire">
            <a:extLst>
              <a:ext uri="{FF2B5EF4-FFF2-40B4-BE49-F238E27FC236}">
                <a16:creationId xmlns:a16="http://schemas.microsoft.com/office/drawing/2014/main" id="{C1A363E7-EAA0-E3B1-A75F-3B41619F1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8396" y="650762"/>
            <a:ext cx="899404" cy="12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2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119A-3832-AAE9-9E57-703ACB9C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אי הארנבים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1F83-6D34-CF2C-711F-023DCEF8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כל ארנב שנולד מגיע לבגרות תוך חודש</a:t>
            </a:r>
          </a:p>
          <a:p>
            <a:pPr algn="r" rtl="1"/>
            <a:r>
              <a:rPr lang="he-IL" dirty="0"/>
              <a:t>כל זוג ארנבים בוגר מוליד עוד זוג ארנבים בתוך חודש</a:t>
            </a:r>
          </a:p>
          <a:p>
            <a:pPr algn="r" rtl="1"/>
            <a:r>
              <a:rPr lang="he-IL" dirty="0"/>
              <a:t>ארנבים לא מתים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ביום הראשון הבאתי איתי זוג ארנבים (זכר ונקבה), כמה ארנבים יהיו באי אחרי</a:t>
            </a:r>
            <a:r>
              <a:rPr lang="en-US" dirty="0"/>
              <a:t> </a:t>
            </a:r>
            <a:r>
              <a:rPr lang="he-IL" dirty="0"/>
              <a:t> שנה ?</a:t>
            </a:r>
          </a:p>
          <a:p>
            <a:pPr algn="r" rtl="1"/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213603-B333-33F6-54B2-EB5BD62D4288}"/>
              </a:ext>
            </a:extLst>
          </p:cNvPr>
          <p:cNvGrpSpPr/>
          <p:nvPr/>
        </p:nvGrpSpPr>
        <p:grpSpPr>
          <a:xfrm>
            <a:off x="747227" y="681037"/>
            <a:ext cx="1114096" cy="914400"/>
            <a:chOff x="747227" y="681037"/>
            <a:chExt cx="1114096" cy="914400"/>
          </a:xfrm>
        </p:grpSpPr>
        <p:pic>
          <p:nvPicPr>
            <p:cNvPr id="7" name="Graphic 6" descr="Bunny face with solid fill">
              <a:extLst>
                <a:ext uri="{FF2B5EF4-FFF2-40B4-BE49-F238E27FC236}">
                  <a16:creationId xmlns:a16="http://schemas.microsoft.com/office/drawing/2014/main" id="{B06A5087-0B62-A146-9C84-F4F1014F0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Bunny face outline">
              <a:extLst>
                <a:ext uri="{FF2B5EF4-FFF2-40B4-BE49-F238E27FC236}">
                  <a16:creationId xmlns:a16="http://schemas.microsoft.com/office/drawing/2014/main" id="{11A44146-34C0-D15B-6CA6-75A0D9B5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3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56E983F-9911-DC17-25E2-F9B27104EF25}"/>
              </a:ext>
            </a:extLst>
          </p:cNvPr>
          <p:cNvSpPr/>
          <p:nvPr/>
        </p:nvSpPr>
        <p:spPr>
          <a:xfrm>
            <a:off x="8102311" y="3073388"/>
            <a:ext cx="1832709" cy="78301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B995D1F-E392-A7A5-9FA4-A7EA836F2253}"/>
              </a:ext>
            </a:extLst>
          </p:cNvPr>
          <p:cNvSpPr/>
          <p:nvPr/>
        </p:nvSpPr>
        <p:spPr>
          <a:xfrm>
            <a:off x="8075140" y="2080383"/>
            <a:ext cx="1832709" cy="78301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1B37638-17B2-5A0C-EE62-79CE0021691E}"/>
              </a:ext>
            </a:extLst>
          </p:cNvPr>
          <p:cNvSpPr/>
          <p:nvPr/>
        </p:nvSpPr>
        <p:spPr>
          <a:xfrm>
            <a:off x="3527199" y="4544561"/>
            <a:ext cx="777541" cy="7830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EA3A059-852F-45C9-DC81-41DDC6936CF6}"/>
              </a:ext>
            </a:extLst>
          </p:cNvPr>
          <p:cNvSpPr/>
          <p:nvPr/>
        </p:nvSpPr>
        <p:spPr>
          <a:xfrm>
            <a:off x="7194854" y="2081587"/>
            <a:ext cx="777541" cy="7830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8C0DBC5-F4CF-5A84-0A90-F207ACE42CEE}"/>
              </a:ext>
            </a:extLst>
          </p:cNvPr>
          <p:cNvSpPr/>
          <p:nvPr/>
        </p:nvSpPr>
        <p:spPr>
          <a:xfrm>
            <a:off x="7201421" y="3087781"/>
            <a:ext cx="777541" cy="7830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94EBB96-14EC-5639-D759-5A656EDCC0DB}"/>
              </a:ext>
            </a:extLst>
          </p:cNvPr>
          <p:cNvSpPr/>
          <p:nvPr/>
        </p:nvSpPr>
        <p:spPr>
          <a:xfrm>
            <a:off x="5353022" y="2097467"/>
            <a:ext cx="777541" cy="783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C0EE4E1-9B93-813D-1321-937B8D893D04}"/>
              </a:ext>
            </a:extLst>
          </p:cNvPr>
          <p:cNvSpPr/>
          <p:nvPr/>
        </p:nvSpPr>
        <p:spPr>
          <a:xfrm>
            <a:off x="5370556" y="3061279"/>
            <a:ext cx="777541" cy="783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E081841-3789-5BA6-362B-39797B305452}"/>
              </a:ext>
            </a:extLst>
          </p:cNvPr>
          <p:cNvSpPr/>
          <p:nvPr/>
        </p:nvSpPr>
        <p:spPr>
          <a:xfrm>
            <a:off x="2587959" y="3479290"/>
            <a:ext cx="777541" cy="7830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386B9F5-4BBC-FA25-DE56-9C3132ABD375}"/>
              </a:ext>
            </a:extLst>
          </p:cNvPr>
          <p:cNvSpPr/>
          <p:nvPr/>
        </p:nvSpPr>
        <p:spPr>
          <a:xfrm>
            <a:off x="2587959" y="4544561"/>
            <a:ext cx="777541" cy="7830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85E16A8-04DE-F0AC-024F-D532925BF59A}"/>
              </a:ext>
            </a:extLst>
          </p:cNvPr>
          <p:cNvSpPr/>
          <p:nvPr/>
        </p:nvSpPr>
        <p:spPr>
          <a:xfrm>
            <a:off x="6278201" y="2102472"/>
            <a:ext cx="777541" cy="7830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DB570D4-394A-6FF5-B37A-563BC7C441CD}"/>
              </a:ext>
            </a:extLst>
          </p:cNvPr>
          <p:cNvSpPr/>
          <p:nvPr/>
        </p:nvSpPr>
        <p:spPr>
          <a:xfrm>
            <a:off x="6271465" y="3057807"/>
            <a:ext cx="777541" cy="7830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ACBA8C9-3165-AB1E-E630-6C9E6E6932C3}"/>
              </a:ext>
            </a:extLst>
          </p:cNvPr>
          <p:cNvSpPr/>
          <p:nvPr/>
        </p:nvSpPr>
        <p:spPr>
          <a:xfrm>
            <a:off x="1659032" y="4524246"/>
            <a:ext cx="777541" cy="783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F79954B-8D55-332B-83D0-EA5CD2350D61}"/>
              </a:ext>
            </a:extLst>
          </p:cNvPr>
          <p:cNvSpPr/>
          <p:nvPr/>
        </p:nvSpPr>
        <p:spPr>
          <a:xfrm>
            <a:off x="1654272" y="3464897"/>
            <a:ext cx="777541" cy="783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2DEFD17-C412-526E-4E65-9FD0DC5E24DF}"/>
              </a:ext>
            </a:extLst>
          </p:cNvPr>
          <p:cNvSpPr/>
          <p:nvPr/>
        </p:nvSpPr>
        <p:spPr>
          <a:xfrm>
            <a:off x="1660320" y="1529876"/>
            <a:ext cx="777541" cy="783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B3B6B13-7B1C-CCB2-3163-47FB7E522DFA}"/>
              </a:ext>
            </a:extLst>
          </p:cNvPr>
          <p:cNvSpPr/>
          <p:nvPr/>
        </p:nvSpPr>
        <p:spPr>
          <a:xfrm>
            <a:off x="1659032" y="2417952"/>
            <a:ext cx="777541" cy="783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791A8-99E8-1912-9229-BB577306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pPr algn="ctr" rtl="1"/>
            <a:r>
              <a:rPr lang="he-IL" dirty="0"/>
              <a:t>סימולציה</a:t>
            </a:r>
            <a:endParaRPr lang="en-I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7BEDD5-D2DC-014C-2AFA-9EEF8E061557}"/>
              </a:ext>
            </a:extLst>
          </p:cNvPr>
          <p:cNvGrpSpPr/>
          <p:nvPr/>
        </p:nvGrpSpPr>
        <p:grpSpPr>
          <a:xfrm>
            <a:off x="1830828" y="1690688"/>
            <a:ext cx="452398" cy="461395"/>
            <a:chOff x="747227" y="681037"/>
            <a:chExt cx="1114096" cy="914400"/>
          </a:xfrm>
        </p:grpSpPr>
        <p:pic>
          <p:nvPicPr>
            <p:cNvPr id="6" name="Graphic 5" descr="Bunny face with solid fill">
              <a:extLst>
                <a:ext uri="{FF2B5EF4-FFF2-40B4-BE49-F238E27FC236}">
                  <a16:creationId xmlns:a16="http://schemas.microsoft.com/office/drawing/2014/main" id="{78CFF10A-EC09-B957-D0AB-068C48D9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Bunny face outline">
              <a:extLst>
                <a:ext uri="{FF2B5EF4-FFF2-40B4-BE49-F238E27FC236}">
                  <a16:creationId xmlns:a16="http://schemas.microsoft.com/office/drawing/2014/main" id="{470C98B9-898F-2B74-57DD-94CD0E818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371339-5318-8EFD-7707-ED298E2ED605}"/>
              </a:ext>
            </a:extLst>
          </p:cNvPr>
          <p:cNvGrpSpPr/>
          <p:nvPr/>
        </p:nvGrpSpPr>
        <p:grpSpPr>
          <a:xfrm>
            <a:off x="1579158" y="2393704"/>
            <a:ext cx="947348" cy="823650"/>
            <a:chOff x="747227" y="681037"/>
            <a:chExt cx="1114096" cy="914400"/>
          </a:xfrm>
        </p:grpSpPr>
        <p:pic>
          <p:nvPicPr>
            <p:cNvPr id="9" name="Graphic 8" descr="Bunny face with solid fill">
              <a:extLst>
                <a:ext uri="{FF2B5EF4-FFF2-40B4-BE49-F238E27FC236}">
                  <a16:creationId xmlns:a16="http://schemas.microsoft.com/office/drawing/2014/main" id="{A89CB25F-D40D-366A-9058-BB1E69DCA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Bunny face outline">
              <a:extLst>
                <a:ext uri="{FF2B5EF4-FFF2-40B4-BE49-F238E27FC236}">
                  <a16:creationId xmlns:a16="http://schemas.microsoft.com/office/drawing/2014/main" id="{89EC07AB-7A82-CE5B-FC88-EC025DA8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776304-EA1D-FA79-EE57-B204FB8AF537}"/>
              </a:ext>
            </a:extLst>
          </p:cNvPr>
          <p:cNvGrpSpPr/>
          <p:nvPr/>
        </p:nvGrpSpPr>
        <p:grpSpPr>
          <a:xfrm>
            <a:off x="1579158" y="3458975"/>
            <a:ext cx="947348" cy="823650"/>
            <a:chOff x="747227" y="681037"/>
            <a:chExt cx="1114096" cy="914400"/>
          </a:xfrm>
        </p:grpSpPr>
        <p:pic>
          <p:nvPicPr>
            <p:cNvPr id="13" name="Graphic 12" descr="Bunny face with solid fill">
              <a:extLst>
                <a:ext uri="{FF2B5EF4-FFF2-40B4-BE49-F238E27FC236}">
                  <a16:creationId xmlns:a16="http://schemas.microsoft.com/office/drawing/2014/main" id="{9A560996-19BD-9FB2-3201-E0DA7A352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Bunny face outline">
              <a:extLst>
                <a:ext uri="{FF2B5EF4-FFF2-40B4-BE49-F238E27FC236}">
                  <a16:creationId xmlns:a16="http://schemas.microsoft.com/office/drawing/2014/main" id="{6632DB5B-E8F8-EAE2-7B65-E9ABF03E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2FEF51-4FDB-501B-B500-8F5185902D76}"/>
              </a:ext>
            </a:extLst>
          </p:cNvPr>
          <p:cNvGrpSpPr/>
          <p:nvPr/>
        </p:nvGrpSpPr>
        <p:grpSpPr>
          <a:xfrm>
            <a:off x="1579158" y="4524246"/>
            <a:ext cx="947348" cy="823650"/>
            <a:chOff x="747227" y="681037"/>
            <a:chExt cx="1114096" cy="914400"/>
          </a:xfrm>
        </p:grpSpPr>
        <p:pic>
          <p:nvPicPr>
            <p:cNvPr id="16" name="Graphic 15" descr="Bunny face with solid fill">
              <a:extLst>
                <a:ext uri="{FF2B5EF4-FFF2-40B4-BE49-F238E27FC236}">
                  <a16:creationId xmlns:a16="http://schemas.microsoft.com/office/drawing/2014/main" id="{F958889B-DBE1-2D1B-61B8-28180512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Bunny face outline">
              <a:extLst>
                <a:ext uri="{FF2B5EF4-FFF2-40B4-BE49-F238E27FC236}">
                  <a16:creationId xmlns:a16="http://schemas.microsoft.com/office/drawing/2014/main" id="{600E5C1A-9150-0698-2142-AEA82A5D5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C5BBFD-846C-CE90-B933-C3C22E5F9950}"/>
              </a:ext>
            </a:extLst>
          </p:cNvPr>
          <p:cNvGrpSpPr/>
          <p:nvPr/>
        </p:nvGrpSpPr>
        <p:grpSpPr>
          <a:xfrm>
            <a:off x="2676735" y="3640102"/>
            <a:ext cx="452398" cy="461395"/>
            <a:chOff x="747227" y="681037"/>
            <a:chExt cx="1114096" cy="914400"/>
          </a:xfrm>
        </p:grpSpPr>
        <p:pic>
          <p:nvPicPr>
            <p:cNvPr id="22" name="Graphic 21" descr="Bunny face with solid fill">
              <a:extLst>
                <a:ext uri="{FF2B5EF4-FFF2-40B4-BE49-F238E27FC236}">
                  <a16:creationId xmlns:a16="http://schemas.microsoft.com/office/drawing/2014/main" id="{7A5EF654-5830-6F63-CCFE-292F820B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Bunny face outline">
              <a:extLst>
                <a:ext uri="{FF2B5EF4-FFF2-40B4-BE49-F238E27FC236}">
                  <a16:creationId xmlns:a16="http://schemas.microsoft.com/office/drawing/2014/main" id="{233BECA3-D25F-2A8F-FC20-E81BB238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BE2FFA-237B-EEB2-853C-596D5625AFB9}"/>
              </a:ext>
            </a:extLst>
          </p:cNvPr>
          <p:cNvGrpSpPr/>
          <p:nvPr/>
        </p:nvGrpSpPr>
        <p:grpSpPr>
          <a:xfrm>
            <a:off x="2469805" y="4524246"/>
            <a:ext cx="947348" cy="823650"/>
            <a:chOff x="747227" y="681037"/>
            <a:chExt cx="1114096" cy="914400"/>
          </a:xfrm>
        </p:grpSpPr>
        <p:pic>
          <p:nvPicPr>
            <p:cNvPr id="25" name="Graphic 24" descr="Bunny face with solid fill">
              <a:extLst>
                <a:ext uri="{FF2B5EF4-FFF2-40B4-BE49-F238E27FC236}">
                  <a16:creationId xmlns:a16="http://schemas.microsoft.com/office/drawing/2014/main" id="{967A1BC6-9D13-540E-ECBF-976F60284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Bunny face outline">
              <a:extLst>
                <a:ext uri="{FF2B5EF4-FFF2-40B4-BE49-F238E27FC236}">
                  <a16:creationId xmlns:a16="http://schemas.microsoft.com/office/drawing/2014/main" id="{D500AB1B-B9F9-172C-A348-F816B32A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362BB4-4EFE-17BE-6690-CC10D37A1896}"/>
              </a:ext>
            </a:extLst>
          </p:cNvPr>
          <p:cNvGrpSpPr/>
          <p:nvPr/>
        </p:nvGrpSpPr>
        <p:grpSpPr>
          <a:xfrm>
            <a:off x="3689770" y="4705372"/>
            <a:ext cx="452398" cy="461395"/>
            <a:chOff x="747227" y="681037"/>
            <a:chExt cx="1114096" cy="914400"/>
          </a:xfrm>
        </p:grpSpPr>
        <p:pic>
          <p:nvPicPr>
            <p:cNvPr id="28" name="Graphic 27" descr="Bunny face with solid fill">
              <a:extLst>
                <a:ext uri="{FF2B5EF4-FFF2-40B4-BE49-F238E27FC236}">
                  <a16:creationId xmlns:a16="http://schemas.microsoft.com/office/drawing/2014/main" id="{79AE41CB-4BBA-5E72-510A-1399C1983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Bunny face outline">
              <a:extLst>
                <a:ext uri="{FF2B5EF4-FFF2-40B4-BE49-F238E27FC236}">
                  <a16:creationId xmlns:a16="http://schemas.microsoft.com/office/drawing/2014/main" id="{68EA0F57-5658-3F20-2043-04BF5B3AC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D8B331-5D87-4112-52D8-06295F7FD0CA}"/>
              </a:ext>
            </a:extLst>
          </p:cNvPr>
          <p:cNvGrpSpPr/>
          <p:nvPr/>
        </p:nvGrpSpPr>
        <p:grpSpPr>
          <a:xfrm>
            <a:off x="5274709" y="2081587"/>
            <a:ext cx="947348" cy="823650"/>
            <a:chOff x="747227" y="681037"/>
            <a:chExt cx="1114096" cy="914400"/>
          </a:xfrm>
        </p:grpSpPr>
        <p:pic>
          <p:nvPicPr>
            <p:cNvPr id="34" name="Graphic 33" descr="Bunny face with solid fill">
              <a:extLst>
                <a:ext uri="{FF2B5EF4-FFF2-40B4-BE49-F238E27FC236}">
                  <a16:creationId xmlns:a16="http://schemas.microsoft.com/office/drawing/2014/main" id="{9187626F-D74C-F233-B3B6-4AF6A9EF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Bunny face outline">
              <a:extLst>
                <a:ext uri="{FF2B5EF4-FFF2-40B4-BE49-F238E27FC236}">
                  <a16:creationId xmlns:a16="http://schemas.microsoft.com/office/drawing/2014/main" id="{69861514-86AA-EB7A-555A-80CAC70AC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B78212-3FB6-833C-AD6E-0CB2A3F2CB3D}"/>
              </a:ext>
            </a:extLst>
          </p:cNvPr>
          <p:cNvGrpSpPr/>
          <p:nvPr/>
        </p:nvGrpSpPr>
        <p:grpSpPr>
          <a:xfrm>
            <a:off x="6165356" y="2081587"/>
            <a:ext cx="947348" cy="823650"/>
            <a:chOff x="747227" y="681037"/>
            <a:chExt cx="1114096" cy="914400"/>
          </a:xfrm>
        </p:grpSpPr>
        <p:pic>
          <p:nvPicPr>
            <p:cNvPr id="37" name="Graphic 36" descr="Bunny face with solid fill">
              <a:extLst>
                <a:ext uri="{FF2B5EF4-FFF2-40B4-BE49-F238E27FC236}">
                  <a16:creationId xmlns:a16="http://schemas.microsoft.com/office/drawing/2014/main" id="{CED714DB-9847-DACC-15E8-8AB0BE105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Bunny face outline">
              <a:extLst>
                <a:ext uri="{FF2B5EF4-FFF2-40B4-BE49-F238E27FC236}">
                  <a16:creationId xmlns:a16="http://schemas.microsoft.com/office/drawing/2014/main" id="{65194C7C-B34A-D78E-8EF1-06EC2B1B8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73A8B5-62F6-9AC3-2CD7-DA0B66BE9088}"/>
              </a:ext>
            </a:extLst>
          </p:cNvPr>
          <p:cNvGrpSpPr/>
          <p:nvPr/>
        </p:nvGrpSpPr>
        <p:grpSpPr>
          <a:xfrm>
            <a:off x="7112704" y="2077151"/>
            <a:ext cx="947348" cy="823650"/>
            <a:chOff x="747227" y="681037"/>
            <a:chExt cx="1114096" cy="914400"/>
          </a:xfrm>
        </p:grpSpPr>
        <p:pic>
          <p:nvPicPr>
            <p:cNvPr id="46" name="Graphic 45" descr="Bunny face with solid fill">
              <a:extLst>
                <a:ext uri="{FF2B5EF4-FFF2-40B4-BE49-F238E27FC236}">
                  <a16:creationId xmlns:a16="http://schemas.microsoft.com/office/drawing/2014/main" id="{DE70AB53-8CD1-8E77-EE22-C39DD8DCB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47" name="Graphic 46" descr="Bunny face outline">
              <a:extLst>
                <a:ext uri="{FF2B5EF4-FFF2-40B4-BE49-F238E27FC236}">
                  <a16:creationId xmlns:a16="http://schemas.microsoft.com/office/drawing/2014/main" id="{8CF18FB0-64FE-E5FA-CA3F-D980633B6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518723-1BED-878B-6525-E307CED68F9A}"/>
              </a:ext>
            </a:extLst>
          </p:cNvPr>
          <p:cNvGrpSpPr/>
          <p:nvPr/>
        </p:nvGrpSpPr>
        <p:grpSpPr>
          <a:xfrm>
            <a:off x="8279105" y="2258278"/>
            <a:ext cx="452398" cy="461395"/>
            <a:chOff x="747227" y="681037"/>
            <a:chExt cx="1114096" cy="914400"/>
          </a:xfrm>
        </p:grpSpPr>
        <p:pic>
          <p:nvPicPr>
            <p:cNvPr id="49" name="Graphic 48" descr="Bunny face with solid fill">
              <a:extLst>
                <a:ext uri="{FF2B5EF4-FFF2-40B4-BE49-F238E27FC236}">
                  <a16:creationId xmlns:a16="http://schemas.microsoft.com/office/drawing/2014/main" id="{CD3C30D7-D0AD-0937-9887-7BF9F8E94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Bunny face outline">
              <a:extLst>
                <a:ext uri="{FF2B5EF4-FFF2-40B4-BE49-F238E27FC236}">
                  <a16:creationId xmlns:a16="http://schemas.microsoft.com/office/drawing/2014/main" id="{0BA77FEA-11F2-F45E-13C6-ADBB50ED4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EB930FD-0689-E8D1-A7C9-6C0D442FB4D8}"/>
              </a:ext>
            </a:extLst>
          </p:cNvPr>
          <p:cNvGrpSpPr/>
          <p:nvPr/>
        </p:nvGrpSpPr>
        <p:grpSpPr>
          <a:xfrm>
            <a:off x="9130308" y="2241194"/>
            <a:ext cx="452398" cy="461395"/>
            <a:chOff x="747227" y="681037"/>
            <a:chExt cx="1114096" cy="914400"/>
          </a:xfrm>
        </p:grpSpPr>
        <p:pic>
          <p:nvPicPr>
            <p:cNvPr id="52" name="Graphic 51" descr="Bunny face with solid fill">
              <a:extLst>
                <a:ext uri="{FF2B5EF4-FFF2-40B4-BE49-F238E27FC236}">
                  <a16:creationId xmlns:a16="http://schemas.microsoft.com/office/drawing/2014/main" id="{70CB70DE-B3FB-BD34-A4C6-BFCC7CB52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Bunny face outline">
              <a:extLst>
                <a:ext uri="{FF2B5EF4-FFF2-40B4-BE49-F238E27FC236}">
                  <a16:creationId xmlns:a16="http://schemas.microsoft.com/office/drawing/2014/main" id="{0742EB1F-1B97-65E0-D931-A9E733B9E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12DDD6-0BC9-FC7F-21F4-F0773DD008FC}"/>
              </a:ext>
            </a:extLst>
          </p:cNvPr>
          <p:cNvGrpSpPr/>
          <p:nvPr/>
        </p:nvGrpSpPr>
        <p:grpSpPr>
          <a:xfrm>
            <a:off x="5274709" y="3021611"/>
            <a:ext cx="947348" cy="823650"/>
            <a:chOff x="747227" y="681037"/>
            <a:chExt cx="1114096" cy="914400"/>
          </a:xfrm>
        </p:grpSpPr>
        <p:pic>
          <p:nvPicPr>
            <p:cNvPr id="55" name="Graphic 54" descr="Bunny face with solid fill">
              <a:extLst>
                <a:ext uri="{FF2B5EF4-FFF2-40B4-BE49-F238E27FC236}">
                  <a16:creationId xmlns:a16="http://schemas.microsoft.com/office/drawing/2014/main" id="{AEDB26CE-BDA4-FB7F-32EC-6BF07889E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Bunny face outline">
              <a:extLst>
                <a:ext uri="{FF2B5EF4-FFF2-40B4-BE49-F238E27FC236}">
                  <a16:creationId xmlns:a16="http://schemas.microsoft.com/office/drawing/2014/main" id="{B67D108B-4F22-760D-B355-6D9C247DB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F01A46D-E836-0C7A-8E57-15150941FC10}"/>
              </a:ext>
            </a:extLst>
          </p:cNvPr>
          <p:cNvGrpSpPr/>
          <p:nvPr/>
        </p:nvGrpSpPr>
        <p:grpSpPr>
          <a:xfrm>
            <a:off x="6165356" y="3021611"/>
            <a:ext cx="947348" cy="823650"/>
            <a:chOff x="747227" y="681037"/>
            <a:chExt cx="1114096" cy="914400"/>
          </a:xfrm>
        </p:grpSpPr>
        <p:pic>
          <p:nvPicPr>
            <p:cNvPr id="58" name="Graphic 57" descr="Bunny face with solid fill">
              <a:extLst>
                <a:ext uri="{FF2B5EF4-FFF2-40B4-BE49-F238E27FC236}">
                  <a16:creationId xmlns:a16="http://schemas.microsoft.com/office/drawing/2014/main" id="{6C392E60-3D9C-9EFE-DF24-569141EA1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Bunny face outline">
              <a:extLst>
                <a:ext uri="{FF2B5EF4-FFF2-40B4-BE49-F238E27FC236}">
                  <a16:creationId xmlns:a16="http://schemas.microsoft.com/office/drawing/2014/main" id="{1D0A647D-845B-D7E1-9384-6F441ACB4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4DA01F-8382-1233-9510-5A5CCEF5CCAB}"/>
              </a:ext>
            </a:extLst>
          </p:cNvPr>
          <p:cNvGrpSpPr/>
          <p:nvPr/>
        </p:nvGrpSpPr>
        <p:grpSpPr>
          <a:xfrm>
            <a:off x="7112704" y="3017175"/>
            <a:ext cx="947348" cy="823650"/>
            <a:chOff x="747227" y="681037"/>
            <a:chExt cx="1114096" cy="914400"/>
          </a:xfrm>
        </p:grpSpPr>
        <p:pic>
          <p:nvPicPr>
            <p:cNvPr id="61" name="Graphic 60" descr="Bunny face with solid fill">
              <a:extLst>
                <a:ext uri="{FF2B5EF4-FFF2-40B4-BE49-F238E27FC236}">
                  <a16:creationId xmlns:a16="http://schemas.microsoft.com/office/drawing/2014/main" id="{1712FA6F-94F1-FDE6-45A6-D9EC06E67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Bunny face outline">
              <a:extLst>
                <a:ext uri="{FF2B5EF4-FFF2-40B4-BE49-F238E27FC236}">
                  <a16:creationId xmlns:a16="http://schemas.microsoft.com/office/drawing/2014/main" id="{18B7B97B-E8FC-AF58-1081-239371E1F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BCA7A45-B651-F0A7-9FDD-2898D5717EF1}"/>
              </a:ext>
            </a:extLst>
          </p:cNvPr>
          <p:cNvGrpSpPr/>
          <p:nvPr/>
        </p:nvGrpSpPr>
        <p:grpSpPr>
          <a:xfrm>
            <a:off x="8069854" y="3017175"/>
            <a:ext cx="947348" cy="823650"/>
            <a:chOff x="747227" y="681037"/>
            <a:chExt cx="1114096" cy="914400"/>
          </a:xfrm>
        </p:grpSpPr>
        <p:pic>
          <p:nvPicPr>
            <p:cNvPr id="64" name="Graphic 63" descr="Bunny face with solid fill">
              <a:extLst>
                <a:ext uri="{FF2B5EF4-FFF2-40B4-BE49-F238E27FC236}">
                  <a16:creationId xmlns:a16="http://schemas.microsoft.com/office/drawing/2014/main" id="{BC319325-393C-F28F-2803-721814C5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Bunny face outline">
              <a:extLst>
                <a:ext uri="{FF2B5EF4-FFF2-40B4-BE49-F238E27FC236}">
                  <a16:creationId xmlns:a16="http://schemas.microsoft.com/office/drawing/2014/main" id="{B5D14119-6CA0-04FE-968C-C68D31311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5BAC564-3841-A63F-7E0E-FBA0267458F7}"/>
              </a:ext>
            </a:extLst>
          </p:cNvPr>
          <p:cNvGrpSpPr/>
          <p:nvPr/>
        </p:nvGrpSpPr>
        <p:grpSpPr>
          <a:xfrm>
            <a:off x="8960501" y="3017175"/>
            <a:ext cx="947348" cy="823650"/>
            <a:chOff x="747227" y="681037"/>
            <a:chExt cx="1114096" cy="914400"/>
          </a:xfrm>
        </p:grpSpPr>
        <p:pic>
          <p:nvPicPr>
            <p:cNvPr id="67" name="Graphic 66" descr="Bunny face with solid fill">
              <a:extLst>
                <a:ext uri="{FF2B5EF4-FFF2-40B4-BE49-F238E27FC236}">
                  <a16:creationId xmlns:a16="http://schemas.microsoft.com/office/drawing/2014/main" id="{44F27882-43A0-DA5B-128D-20FAE260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Bunny face outline">
              <a:extLst>
                <a:ext uri="{FF2B5EF4-FFF2-40B4-BE49-F238E27FC236}">
                  <a16:creationId xmlns:a16="http://schemas.microsoft.com/office/drawing/2014/main" id="{A86A0AD9-0914-DC9F-AD87-98B107FA3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67B6DE9-DA72-7BBD-5F24-BA959327C958}"/>
              </a:ext>
            </a:extLst>
          </p:cNvPr>
          <p:cNvGrpSpPr/>
          <p:nvPr/>
        </p:nvGrpSpPr>
        <p:grpSpPr>
          <a:xfrm>
            <a:off x="10013825" y="3178705"/>
            <a:ext cx="452398" cy="461395"/>
            <a:chOff x="747227" y="681037"/>
            <a:chExt cx="1114096" cy="914400"/>
          </a:xfrm>
        </p:grpSpPr>
        <p:pic>
          <p:nvPicPr>
            <p:cNvPr id="70" name="Graphic 69" descr="Bunny face with solid fill">
              <a:extLst>
                <a:ext uri="{FF2B5EF4-FFF2-40B4-BE49-F238E27FC236}">
                  <a16:creationId xmlns:a16="http://schemas.microsoft.com/office/drawing/2014/main" id="{97432850-FDBA-A2DB-8E8A-40BD2B85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Bunny face outline">
              <a:extLst>
                <a:ext uri="{FF2B5EF4-FFF2-40B4-BE49-F238E27FC236}">
                  <a16:creationId xmlns:a16="http://schemas.microsoft.com/office/drawing/2014/main" id="{BDAAB051-53F8-E187-4D6E-82CD498AC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C116A34-71F4-FD3C-3DE8-6DA83C0A0C00}"/>
              </a:ext>
            </a:extLst>
          </p:cNvPr>
          <p:cNvGrpSpPr/>
          <p:nvPr/>
        </p:nvGrpSpPr>
        <p:grpSpPr>
          <a:xfrm>
            <a:off x="10552619" y="3178704"/>
            <a:ext cx="452398" cy="461395"/>
            <a:chOff x="747227" y="681037"/>
            <a:chExt cx="1114096" cy="914400"/>
          </a:xfrm>
        </p:grpSpPr>
        <p:pic>
          <p:nvPicPr>
            <p:cNvPr id="73" name="Graphic 72" descr="Bunny face with solid fill">
              <a:extLst>
                <a:ext uri="{FF2B5EF4-FFF2-40B4-BE49-F238E27FC236}">
                  <a16:creationId xmlns:a16="http://schemas.microsoft.com/office/drawing/2014/main" id="{40A43251-01B5-4F67-2B54-04E65E28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74" name="Graphic 73" descr="Bunny face outline">
              <a:extLst>
                <a:ext uri="{FF2B5EF4-FFF2-40B4-BE49-F238E27FC236}">
                  <a16:creationId xmlns:a16="http://schemas.microsoft.com/office/drawing/2014/main" id="{CB1C8115-1C28-AC2D-F87B-1B8E5BB86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B021D1B-8D4A-2095-0F20-8DCC9D06BA8B}"/>
              </a:ext>
            </a:extLst>
          </p:cNvPr>
          <p:cNvGrpSpPr/>
          <p:nvPr/>
        </p:nvGrpSpPr>
        <p:grpSpPr>
          <a:xfrm>
            <a:off x="11127601" y="3178705"/>
            <a:ext cx="452398" cy="461395"/>
            <a:chOff x="747227" y="681037"/>
            <a:chExt cx="1114096" cy="914400"/>
          </a:xfrm>
        </p:grpSpPr>
        <p:pic>
          <p:nvPicPr>
            <p:cNvPr id="76" name="Graphic 75" descr="Bunny face with solid fill">
              <a:extLst>
                <a:ext uri="{FF2B5EF4-FFF2-40B4-BE49-F238E27FC236}">
                  <a16:creationId xmlns:a16="http://schemas.microsoft.com/office/drawing/2014/main" id="{BDCF39D7-8665-1586-A6BD-69C2A925A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227" y="681037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Bunny face outline">
              <a:extLst>
                <a:ext uri="{FF2B5EF4-FFF2-40B4-BE49-F238E27FC236}">
                  <a16:creationId xmlns:a16="http://schemas.microsoft.com/office/drawing/2014/main" id="{A23C51AC-2FCC-BF40-AA63-6875FB79B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6923" y="68103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9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1" grpId="0" animBg="1"/>
      <p:bldP spid="88" grpId="0" animBg="1"/>
      <p:bldP spid="89" grpId="0" animBg="1"/>
      <p:bldP spid="90" grpId="0" animBg="1"/>
      <p:bldP spid="86" grpId="0" animBg="1"/>
      <p:bldP spid="87" grpId="0" animBg="1"/>
      <p:bldP spid="82" grpId="0" animBg="1"/>
      <p:bldP spid="83" grpId="0" animBg="1"/>
      <p:bldP spid="84" grpId="0" animBg="1"/>
      <p:bldP spid="85" grpId="0" animBg="1"/>
      <p:bldP spid="81" grpId="0" animBg="1"/>
      <p:bldP spid="80" grpId="0" animBg="1"/>
      <p:bldP spid="79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1E19-F621-C58A-9579-CE42437E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חישוב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AD6643-3FCE-AB11-4718-7E792CE2D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532775"/>
              </p:ext>
            </p:extLst>
          </p:nvPr>
        </p:nvGraphicFramePr>
        <p:xfrm>
          <a:off x="2181138" y="1840865"/>
          <a:ext cx="86805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868">
                  <a:extLst>
                    <a:ext uri="{9D8B030D-6E8A-4147-A177-3AD203B41FA5}">
                      <a16:colId xmlns:a16="http://schemas.microsoft.com/office/drawing/2014/main" val="2700561255"/>
                    </a:ext>
                  </a:extLst>
                </a:gridCol>
                <a:gridCol w="2432807">
                  <a:extLst>
                    <a:ext uri="{9D8B030D-6E8A-4147-A177-3AD203B41FA5}">
                      <a16:colId xmlns:a16="http://schemas.microsoft.com/office/drawing/2014/main" val="326520556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4252822347"/>
                    </a:ext>
                  </a:extLst>
                </a:gridCol>
                <a:gridCol w="1054913">
                  <a:extLst>
                    <a:ext uri="{9D8B030D-6E8A-4147-A177-3AD203B41FA5}">
                      <a16:colId xmlns:a16="http://schemas.microsoft.com/office/drawing/2014/main" val="363078720"/>
                    </a:ext>
                  </a:extLst>
                </a:gridCol>
              </a:tblGrid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סה"כ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זוגות ארנבים בוגרים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זוגות ארנבים צעירים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חודש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08240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64396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70466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9084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62420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45558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6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46960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74114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0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68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1E19-F621-C58A-9579-CE42437E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חישוב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AD6643-3FCE-AB11-4718-7E792CE2DE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81138" y="1840865"/>
          <a:ext cx="86805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868">
                  <a:extLst>
                    <a:ext uri="{9D8B030D-6E8A-4147-A177-3AD203B41FA5}">
                      <a16:colId xmlns:a16="http://schemas.microsoft.com/office/drawing/2014/main" val="2700561255"/>
                    </a:ext>
                  </a:extLst>
                </a:gridCol>
                <a:gridCol w="2432807">
                  <a:extLst>
                    <a:ext uri="{9D8B030D-6E8A-4147-A177-3AD203B41FA5}">
                      <a16:colId xmlns:a16="http://schemas.microsoft.com/office/drawing/2014/main" val="326520556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4252822347"/>
                    </a:ext>
                  </a:extLst>
                </a:gridCol>
                <a:gridCol w="1054913">
                  <a:extLst>
                    <a:ext uri="{9D8B030D-6E8A-4147-A177-3AD203B41FA5}">
                      <a16:colId xmlns:a16="http://schemas.microsoft.com/office/drawing/2014/main" val="363078720"/>
                    </a:ext>
                  </a:extLst>
                </a:gridCol>
              </a:tblGrid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סה"כ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זוגות ארנבים בוגרים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זוגות ארנבים צעירים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חודש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08240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64396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70466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9084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62420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45558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6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46960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74114"/>
                  </a:ext>
                </a:extLst>
              </a:tr>
              <a:tr h="35020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0225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00892C-FE1C-50E5-C9D1-7A797DB5F303}"/>
              </a:ext>
            </a:extLst>
          </p:cNvPr>
          <p:cNvCxnSpPr>
            <a:cxnSpLocks/>
          </p:cNvCxnSpPr>
          <p:nvPr/>
        </p:nvCxnSpPr>
        <p:spPr>
          <a:xfrm>
            <a:off x="7382312" y="3486785"/>
            <a:ext cx="2004969" cy="38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A5FA46-9F6A-CFEA-97D6-E443E1308E69}"/>
              </a:ext>
            </a:extLst>
          </p:cNvPr>
          <p:cNvCxnSpPr>
            <a:cxnSpLocks/>
          </p:cNvCxnSpPr>
          <p:nvPr/>
        </p:nvCxnSpPr>
        <p:spPr>
          <a:xfrm>
            <a:off x="5001237" y="3486785"/>
            <a:ext cx="2004969" cy="38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BAAE70-CC81-FD4F-AD5B-F6D7563E8C06}"/>
              </a:ext>
            </a:extLst>
          </p:cNvPr>
          <p:cNvCxnSpPr>
            <a:cxnSpLocks/>
          </p:cNvCxnSpPr>
          <p:nvPr/>
        </p:nvCxnSpPr>
        <p:spPr>
          <a:xfrm>
            <a:off x="7382312" y="3867325"/>
            <a:ext cx="2004969" cy="38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52D26C-6416-BB6D-FF10-65F402C1F0F4}"/>
              </a:ext>
            </a:extLst>
          </p:cNvPr>
          <p:cNvCxnSpPr>
            <a:cxnSpLocks/>
          </p:cNvCxnSpPr>
          <p:nvPr/>
        </p:nvCxnSpPr>
        <p:spPr>
          <a:xfrm>
            <a:off x="5001237" y="3867325"/>
            <a:ext cx="2004969" cy="38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BE0A6C-4ECD-F58E-E8C0-C330AF7CF1A5}"/>
              </a:ext>
            </a:extLst>
          </p:cNvPr>
          <p:cNvCxnSpPr>
            <a:cxnSpLocks/>
          </p:cNvCxnSpPr>
          <p:nvPr/>
        </p:nvCxnSpPr>
        <p:spPr>
          <a:xfrm>
            <a:off x="7382312" y="4207772"/>
            <a:ext cx="2004969" cy="38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BCFB2D-A638-B315-B982-B385EC8D08A7}"/>
              </a:ext>
            </a:extLst>
          </p:cNvPr>
          <p:cNvCxnSpPr>
            <a:cxnSpLocks/>
          </p:cNvCxnSpPr>
          <p:nvPr/>
        </p:nvCxnSpPr>
        <p:spPr>
          <a:xfrm>
            <a:off x="5001237" y="4207772"/>
            <a:ext cx="2004969" cy="38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362909-5986-4624-7E0D-8C3DFB644CB0}"/>
              </a:ext>
            </a:extLst>
          </p:cNvPr>
          <p:cNvCxnSpPr>
            <a:cxnSpLocks/>
          </p:cNvCxnSpPr>
          <p:nvPr/>
        </p:nvCxnSpPr>
        <p:spPr>
          <a:xfrm>
            <a:off x="7443832" y="4588312"/>
            <a:ext cx="2004969" cy="38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5CAC-0AF6-1C72-FBAF-1A58DA38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סדרת פיבונאצ'י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9D45-8A13-C975-3C06-4E378091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094" y="1884348"/>
            <a:ext cx="6477000" cy="1043410"/>
          </a:xfrm>
        </p:spPr>
        <p:txBody>
          <a:bodyPr/>
          <a:lstStyle/>
          <a:p>
            <a:r>
              <a:rPr lang="en-US" dirty="0"/>
              <a:t>F(n) =&gt; 1,1,2,3,5,8,13,21,34,55,89, …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296829-995C-2E69-6004-10272E1B43AE}"/>
                  </a:ext>
                </a:extLst>
              </p:cNvPr>
              <p:cNvSpPr txBox="1"/>
              <p:nvPr/>
            </p:nvSpPr>
            <p:spPr>
              <a:xfrm>
                <a:off x="1227142" y="3361608"/>
                <a:ext cx="540894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296829-995C-2E69-6004-10272E1B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42" y="3361608"/>
                <a:ext cx="540894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Programmer male with solid fill">
            <a:extLst>
              <a:ext uri="{FF2B5EF4-FFF2-40B4-BE49-F238E27FC236}">
                <a16:creationId xmlns:a16="http://schemas.microsoft.com/office/drawing/2014/main" id="{E9808D17-F772-D21F-57BA-D7D0B0B7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1106" y="5446059"/>
            <a:ext cx="914400" cy="914400"/>
          </a:xfrm>
          <a:prstGeom prst="rect">
            <a:avLst/>
          </a:prstGeom>
        </p:spPr>
      </p:pic>
      <p:pic>
        <p:nvPicPr>
          <p:cNvPr id="7" name="Picture 6" descr="A close-up of a person&#10;&#10;Description automatically generated">
            <a:extLst>
              <a:ext uri="{FF2B5EF4-FFF2-40B4-BE49-F238E27FC236}">
                <a16:creationId xmlns:a16="http://schemas.microsoft.com/office/drawing/2014/main" id="{E6A66B28-949E-9296-580D-C48EE6F72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43" y="2652720"/>
            <a:ext cx="1416745" cy="1910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B1B1FE-1FB4-0F74-7C73-C1413752DE4B}"/>
              </a:ext>
            </a:extLst>
          </p:cNvPr>
          <p:cNvSpPr txBox="1"/>
          <p:nvPr/>
        </p:nvSpPr>
        <p:spPr>
          <a:xfrm>
            <a:off x="7571887" y="4864608"/>
            <a:ext cx="185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Leonardo Bonacci</a:t>
            </a:r>
          </a:p>
          <a:p>
            <a:r>
              <a:rPr lang="en-US" dirty="0"/>
              <a:t>(Fibonacci)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8083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6FC58-E37B-9C77-6A25-8063F66DC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רקורסיה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4E9554-6F0C-93A2-08AE-BD3A36DBC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763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9DEF-4A03-B3B2-CDFB-F99F94F7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מחסנית הקריאות – </a:t>
            </a:r>
            <a:r>
              <a:rPr lang="en-US" dirty="0"/>
              <a:t>Call stack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197E-566A-1EC4-EFCA-2F05F8F3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08" y="1825627"/>
            <a:ext cx="10515600" cy="4351338"/>
          </a:xfrm>
        </p:spPr>
        <p:txBody>
          <a:bodyPr/>
          <a:lstStyle/>
          <a:p>
            <a:pPr algn="r" rtl="1"/>
            <a:endParaRPr lang="en-I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734804-BECE-6344-7B9E-42AFD110FF8B}"/>
              </a:ext>
            </a:extLst>
          </p:cNvPr>
          <p:cNvSpPr/>
          <p:nvPr/>
        </p:nvSpPr>
        <p:spPr>
          <a:xfrm>
            <a:off x="4690872" y="2966911"/>
            <a:ext cx="1984248" cy="1673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436CA-2285-06D0-5339-6E9C2D6013C3}"/>
              </a:ext>
            </a:extLst>
          </p:cNvPr>
          <p:cNvSpPr txBox="1"/>
          <p:nvPr/>
        </p:nvSpPr>
        <p:spPr>
          <a:xfrm>
            <a:off x="4964921" y="257227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8D1FF-37BD-9D5A-1929-647D5FD499AF}"/>
              </a:ext>
            </a:extLst>
          </p:cNvPr>
          <p:cNvSpPr txBox="1"/>
          <p:nvPr/>
        </p:nvSpPr>
        <p:spPr>
          <a:xfrm>
            <a:off x="4904648" y="3244334"/>
            <a:ext cx="1657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n=10</a:t>
            </a:r>
          </a:p>
          <a:p>
            <a:r>
              <a:rPr lang="en-US" dirty="0"/>
              <a:t>print(n)</a:t>
            </a:r>
          </a:p>
          <a:p>
            <a:r>
              <a:rPr lang="en-US" dirty="0" err="1"/>
              <a:t>function_b</a:t>
            </a:r>
            <a:r>
              <a:rPr lang="en-US" dirty="0"/>
              <a:t>(n-1)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36DBA-AC8B-3A09-D0BD-BAD9BC8BEC9E}"/>
              </a:ext>
            </a:extLst>
          </p:cNvPr>
          <p:cNvSpPr txBox="1"/>
          <p:nvPr/>
        </p:nvSpPr>
        <p:spPr>
          <a:xfrm>
            <a:off x="7061473" y="259757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B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A0F6CA-CA98-191B-1DB9-D478474CF78F}"/>
              </a:ext>
            </a:extLst>
          </p:cNvPr>
          <p:cNvSpPr/>
          <p:nvPr/>
        </p:nvSpPr>
        <p:spPr>
          <a:xfrm>
            <a:off x="6888896" y="2966911"/>
            <a:ext cx="1984248" cy="1673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8BCF6-1BD3-F1ED-ECFE-7DD2255FA7A6}"/>
              </a:ext>
            </a:extLst>
          </p:cNvPr>
          <p:cNvSpPr txBox="1"/>
          <p:nvPr/>
        </p:nvSpPr>
        <p:spPr>
          <a:xfrm>
            <a:off x="7001200" y="3244334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</a:t>
            </a:r>
          </a:p>
          <a:p>
            <a:r>
              <a:rPr lang="en-US" dirty="0"/>
              <a:t>print(n)</a:t>
            </a:r>
          </a:p>
          <a:p>
            <a:r>
              <a:rPr lang="en-US" dirty="0" err="1"/>
              <a:t>function_c</a:t>
            </a:r>
            <a:r>
              <a:rPr lang="en-US" dirty="0"/>
              <a:t>(n-1)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52D959-BA09-CBA4-C516-CE146FC9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28" y="2041216"/>
            <a:ext cx="2867425" cy="3524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E07E86-78AF-7A36-8BD5-AD4A2B216CB0}"/>
              </a:ext>
            </a:extLst>
          </p:cNvPr>
          <p:cNvSpPr txBox="1"/>
          <p:nvPr/>
        </p:nvSpPr>
        <p:spPr>
          <a:xfrm>
            <a:off x="9259497" y="259545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052EFA-9104-E854-1CFB-B3A556787D3C}"/>
              </a:ext>
            </a:extLst>
          </p:cNvPr>
          <p:cNvSpPr/>
          <p:nvPr/>
        </p:nvSpPr>
        <p:spPr>
          <a:xfrm>
            <a:off x="9086920" y="2964786"/>
            <a:ext cx="1984248" cy="1673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ABD80-8109-F3CA-2960-0D86F42834C6}"/>
              </a:ext>
            </a:extLst>
          </p:cNvPr>
          <p:cNvSpPr txBox="1"/>
          <p:nvPr/>
        </p:nvSpPr>
        <p:spPr>
          <a:xfrm>
            <a:off x="9301547" y="3244334"/>
            <a:ext cx="899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n=8</a:t>
            </a:r>
          </a:p>
          <a:p>
            <a:r>
              <a:rPr lang="en-US" dirty="0"/>
              <a:t>print(n)</a:t>
            </a:r>
            <a:endParaRPr lang="en-IL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08BC47-C964-33DA-225F-0BF9AAEF63E0}"/>
              </a:ext>
            </a:extLst>
          </p:cNvPr>
          <p:cNvSpPr/>
          <p:nvPr/>
        </p:nvSpPr>
        <p:spPr>
          <a:xfrm rot="19982769">
            <a:off x="5354590" y="3367799"/>
            <a:ext cx="1642705" cy="27620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CCD47C2-BA5A-BDA9-4F25-D4FEDDA765A0}"/>
              </a:ext>
            </a:extLst>
          </p:cNvPr>
          <p:cNvSpPr/>
          <p:nvPr/>
        </p:nvSpPr>
        <p:spPr>
          <a:xfrm rot="19982769">
            <a:off x="7536103" y="3288253"/>
            <a:ext cx="1642705" cy="27620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44EAF82-5B5C-8DB1-C92D-D64ABB6B69E5}"/>
              </a:ext>
            </a:extLst>
          </p:cNvPr>
          <p:cNvSpPr/>
          <p:nvPr/>
        </p:nvSpPr>
        <p:spPr>
          <a:xfrm rot="11890280">
            <a:off x="7564833" y="4112678"/>
            <a:ext cx="1642705" cy="27620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DD47C2-3D9C-718E-F698-73B026E220B9}"/>
              </a:ext>
            </a:extLst>
          </p:cNvPr>
          <p:cNvSpPr/>
          <p:nvPr/>
        </p:nvSpPr>
        <p:spPr>
          <a:xfrm rot="11890280">
            <a:off x="5416662" y="4096756"/>
            <a:ext cx="1642705" cy="27620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44026D-77C6-845E-8268-55BC09F766D5}"/>
              </a:ext>
            </a:extLst>
          </p:cNvPr>
          <p:cNvSpPr txBox="1"/>
          <p:nvPr/>
        </p:nvSpPr>
        <p:spPr>
          <a:xfrm>
            <a:off x="4656620" y="4962353"/>
            <a:ext cx="1022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br>
              <a:rPr lang="en-US" dirty="0"/>
            </a:br>
            <a:r>
              <a:rPr lang="en-US" dirty="0"/>
              <a:t>10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8</a:t>
            </a:r>
            <a:endParaRPr lang="en-IL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613CCA6C-E72E-AF86-7CE8-2FEB648E2529}"/>
              </a:ext>
            </a:extLst>
          </p:cNvPr>
          <p:cNvSpPr/>
          <p:nvPr/>
        </p:nvSpPr>
        <p:spPr>
          <a:xfrm>
            <a:off x="8750143" y="2495758"/>
            <a:ext cx="2519778" cy="2611408"/>
          </a:xfrm>
          <a:prstGeom prst="mathMultiply">
            <a:avLst>
              <a:gd name="adj1" fmla="val 58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530CC218-5C0D-E7D8-4CA5-6250228426CD}"/>
              </a:ext>
            </a:extLst>
          </p:cNvPr>
          <p:cNvSpPr/>
          <p:nvPr/>
        </p:nvSpPr>
        <p:spPr>
          <a:xfrm>
            <a:off x="6571331" y="2495758"/>
            <a:ext cx="2519778" cy="2611408"/>
          </a:xfrm>
          <a:prstGeom prst="mathMultiply">
            <a:avLst>
              <a:gd name="adj1" fmla="val 58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743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/>
      <p:bldP spid="11" grpId="0" animBg="1"/>
      <p:bldP spid="12" grpId="0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266</Words>
  <Application>Microsoft Office PowerPoint</Application>
  <PresentationFormat>Widescreen</PresentationFormat>
  <Paragraphs>130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רקורסיה</vt:lpstr>
      <vt:lpstr>PowerPoint Presentation</vt:lpstr>
      <vt:lpstr>אי הארנבים</vt:lpstr>
      <vt:lpstr>סימולציה</vt:lpstr>
      <vt:lpstr>חישוב</vt:lpstr>
      <vt:lpstr>חישוב</vt:lpstr>
      <vt:lpstr>סדרת פיבונאצ'י</vt:lpstr>
      <vt:lpstr>רקורסיה</vt:lpstr>
      <vt:lpstr>מחסנית הקריאות – Call stack</vt:lpstr>
      <vt:lpstr>עקרון המחסנית</vt:lpstr>
      <vt:lpstr>עקרון המחסנית</vt:lpstr>
      <vt:lpstr>מחסנית הקריאות – Call stack</vt:lpstr>
      <vt:lpstr>מה יעשה הקוד הבא?</vt:lpstr>
      <vt:lpstr>פתרון בעיה באמצעות רקורסיה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weiss</dc:creator>
  <cp:lastModifiedBy>gal weiss</cp:lastModifiedBy>
  <cp:revision>1</cp:revision>
  <dcterms:created xsi:type="dcterms:W3CDTF">2024-01-11T08:54:39Z</dcterms:created>
  <dcterms:modified xsi:type="dcterms:W3CDTF">2024-01-11T10:51:21Z</dcterms:modified>
</cp:coreProperties>
</file>