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71D5A-2A91-4C58-9D34-9C055939A2D5}" v="174" dt="2024-01-08T03:20:48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 weiss" userId="ff095f0081eac204" providerId="LiveId" clId="{12F71D5A-2A91-4C58-9D34-9C055939A2D5}"/>
    <pc:docChg chg="undo custSel addSld delSld modSld">
      <pc:chgData name="gal weiss" userId="ff095f0081eac204" providerId="LiveId" clId="{12F71D5A-2A91-4C58-9D34-9C055939A2D5}" dt="2024-01-08T03:41:40.958" v="1166" actId="14861"/>
      <pc:docMkLst>
        <pc:docMk/>
      </pc:docMkLst>
      <pc:sldChg chg="addSp delSp modSp new mod modAnim">
        <pc:chgData name="gal weiss" userId="ff095f0081eac204" providerId="LiveId" clId="{12F71D5A-2A91-4C58-9D34-9C055939A2D5}" dt="2024-01-08T02:06:19.242" v="174"/>
        <pc:sldMkLst>
          <pc:docMk/>
          <pc:sldMk cId="3293113134" sldId="257"/>
        </pc:sldMkLst>
        <pc:spChg chg="mod">
          <ac:chgData name="gal weiss" userId="ff095f0081eac204" providerId="LiveId" clId="{12F71D5A-2A91-4C58-9D34-9C055939A2D5}" dt="2024-01-08T01:54:20.456" v="10" actId="20577"/>
          <ac:spMkLst>
            <pc:docMk/>
            <pc:sldMk cId="3293113134" sldId="257"/>
            <ac:spMk id="2" creationId="{62C2DA5C-E603-1210-6915-B3FB29585A53}"/>
          </ac:spMkLst>
        </pc:spChg>
        <pc:spChg chg="del">
          <ac:chgData name="gal weiss" userId="ff095f0081eac204" providerId="LiveId" clId="{12F71D5A-2A91-4C58-9D34-9C055939A2D5}" dt="2024-01-08T01:54:28.003" v="11" actId="478"/>
          <ac:spMkLst>
            <pc:docMk/>
            <pc:sldMk cId="3293113134" sldId="257"/>
            <ac:spMk id="3" creationId="{92FDDD76-DE4C-5969-810A-DC5D4E3C52E3}"/>
          </ac:spMkLst>
        </pc:spChg>
        <pc:spChg chg="add del mod">
          <ac:chgData name="gal weiss" userId="ff095f0081eac204" providerId="LiveId" clId="{12F71D5A-2A91-4C58-9D34-9C055939A2D5}" dt="2024-01-08T01:57:58.797" v="44" actId="21"/>
          <ac:spMkLst>
            <pc:docMk/>
            <pc:sldMk cId="3293113134" sldId="257"/>
            <ac:spMk id="6" creationId="{371EB8D3-95FD-59B7-2F49-18DBC98558B5}"/>
          </ac:spMkLst>
        </pc:spChg>
        <pc:spChg chg="add mod">
          <ac:chgData name="gal weiss" userId="ff095f0081eac204" providerId="LiveId" clId="{12F71D5A-2A91-4C58-9D34-9C055939A2D5}" dt="2024-01-08T01:59:19.766" v="71" actId="207"/>
          <ac:spMkLst>
            <pc:docMk/>
            <pc:sldMk cId="3293113134" sldId="257"/>
            <ac:spMk id="7" creationId="{08A2AC0E-C315-7389-D511-006D90EC1D43}"/>
          </ac:spMkLst>
        </pc:spChg>
        <pc:spChg chg="add del mod">
          <ac:chgData name="gal weiss" userId="ff095f0081eac204" providerId="LiveId" clId="{12F71D5A-2A91-4C58-9D34-9C055939A2D5}" dt="2024-01-08T02:01:18.850" v="89" actId="478"/>
          <ac:spMkLst>
            <pc:docMk/>
            <pc:sldMk cId="3293113134" sldId="257"/>
            <ac:spMk id="14" creationId="{DB52C6CF-46FD-ECC5-91DF-F06998971474}"/>
          </ac:spMkLst>
        </pc:spChg>
        <pc:spChg chg="add del mod">
          <ac:chgData name="gal weiss" userId="ff095f0081eac204" providerId="LiveId" clId="{12F71D5A-2A91-4C58-9D34-9C055939A2D5}" dt="2024-01-08T02:03:50.413" v="133"/>
          <ac:spMkLst>
            <pc:docMk/>
            <pc:sldMk cId="3293113134" sldId="257"/>
            <ac:spMk id="18" creationId="{19D7149D-4762-EE3C-EB87-5F3765F4AAF3}"/>
          </ac:spMkLst>
        </pc:spChg>
        <pc:spChg chg="add mod">
          <ac:chgData name="gal weiss" userId="ff095f0081eac204" providerId="LiveId" clId="{12F71D5A-2A91-4C58-9D34-9C055939A2D5}" dt="2024-01-08T02:04:47.637" v="155" actId="1076"/>
          <ac:spMkLst>
            <pc:docMk/>
            <pc:sldMk cId="3293113134" sldId="257"/>
            <ac:spMk id="23" creationId="{E5E0D817-D509-B3A8-985A-33E653B074E2}"/>
          </ac:spMkLst>
        </pc:spChg>
        <pc:spChg chg="add mod">
          <ac:chgData name="gal weiss" userId="ff095f0081eac204" providerId="LiveId" clId="{12F71D5A-2A91-4C58-9D34-9C055939A2D5}" dt="2024-01-08T02:05:24.104" v="162" actId="20577"/>
          <ac:spMkLst>
            <pc:docMk/>
            <pc:sldMk cId="3293113134" sldId="257"/>
            <ac:spMk id="28" creationId="{FA5E373F-18EF-9512-DA8B-1AF76A901329}"/>
          </ac:spMkLst>
        </pc:spChg>
        <pc:graphicFrameChg chg="add mod modGraphic">
          <ac:chgData name="gal weiss" userId="ff095f0081eac204" providerId="LiveId" clId="{12F71D5A-2A91-4C58-9D34-9C055939A2D5}" dt="2024-01-08T02:03:26.810" v="130" actId="255"/>
          <ac:graphicFrameMkLst>
            <pc:docMk/>
            <pc:sldMk cId="3293113134" sldId="257"/>
            <ac:graphicFrameMk id="15" creationId="{AAF07AC6-5626-F7FC-EBE8-B004DC760476}"/>
          </ac:graphicFrameMkLst>
        </pc:graphicFrameChg>
        <pc:graphicFrameChg chg="add mod modGraphic">
          <ac:chgData name="gal weiss" userId="ff095f0081eac204" providerId="LiveId" clId="{12F71D5A-2A91-4C58-9D34-9C055939A2D5}" dt="2024-01-08T02:04:16.049" v="138" actId="20577"/>
          <ac:graphicFrameMkLst>
            <pc:docMk/>
            <pc:sldMk cId="3293113134" sldId="257"/>
            <ac:graphicFrameMk id="19" creationId="{79FC95C8-89C5-99A9-D4A4-B455426C0403}"/>
          </ac:graphicFrameMkLst>
        </pc:graphicFrameChg>
        <pc:picChg chg="add del">
          <ac:chgData name="gal weiss" userId="ff095f0081eac204" providerId="LiveId" clId="{12F71D5A-2A91-4C58-9D34-9C055939A2D5}" dt="2024-01-08T01:55:27.519" v="13" actId="21"/>
          <ac:picMkLst>
            <pc:docMk/>
            <pc:sldMk cId="3293113134" sldId="257"/>
            <ac:picMk id="5" creationId="{C0DA4A8A-9D7A-4CA7-C481-01FD81B94C65}"/>
          </ac:picMkLst>
        </pc:picChg>
        <pc:cxnChg chg="add mod">
          <ac:chgData name="gal weiss" userId="ff095f0081eac204" providerId="LiveId" clId="{12F71D5A-2A91-4C58-9D34-9C055939A2D5}" dt="2024-01-08T02:03:41.822" v="131" actId="14100"/>
          <ac:cxnSpMkLst>
            <pc:docMk/>
            <pc:sldMk cId="3293113134" sldId="257"/>
            <ac:cxnSpMk id="9" creationId="{167091AA-1657-6067-FB8B-C27DA94762E2}"/>
          </ac:cxnSpMkLst>
        </pc:cxnChg>
        <pc:cxnChg chg="add mod">
          <ac:chgData name="gal weiss" userId="ff095f0081eac204" providerId="LiveId" clId="{12F71D5A-2A91-4C58-9D34-9C055939A2D5}" dt="2024-01-08T02:04:26.507" v="141" actId="14100"/>
          <ac:cxnSpMkLst>
            <pc:docMk/>
            <pc:sldMk cId="3293113134" sldId="257"/>
            <ac:cxnSpMk id="20" creationId="{02641960-E41A-43D8-EA55-5D8A6891CD8C}"/>
          </ac:cxnSpMkLst>
        </pc:cxnChg>
        <pc:cxnChg chg="add mod">
          <ac:chgData name="gal weiss" userId="ff095f0081eac204" providerId="LiveId" clId="{12F71D5A-2A91-4C58-9D34-9C055939A2D5}" dt="2024-01-08T02:05:08.369" v="160" actId="14100"/>
          <ac:cxnSpMkLst>
            <pc:docMk/>
            <pc:sldMk cId="3293113134" sldId="257"/>
            <ac:cxnSpMk id="24" creationId="{8C8CB54A-0E3E-2706-51A6-1994E7044FA5}"/>
          </ac:cxnSpMkLst>
        </pc:cxnChg>
      </pc:sldChg>
      <pc:sldChg chg="addSp delSp modSp add mod delAnim modAnim">
        <pc:chgData name="gal weiss" userId="ff095f0081eac204" providerId="LiveId" clId="{12F71D5A-2A91-4C58-9D34-9C055939A2D5}" dt="2024-01-08T02:16:08.085" v="255" actId="14100"/>
        <pc:sldMkLst>
          <pc:docMk/>
          <pc:sldMk cId="1585365993" sldId="258"/>
        </pc:sldMkLst>
        <pc:spChg chg="mod">
          <ac:chgData name="gal weiss" userId="ff095f0081eac204" providerId="LiveId" clId="{12F71D5A-2A91-4C58-9D34-9C055939A2D5}" dt="2024-01-08T02:09:16.061" v="203" actId="20577"/>
          <ac:spMkLst>
            <pc:docMk/>
            <pc:sldMk cId="1585365993" sldId="258"/>
            <ac:spMk id="2" creationId="{62C2DA5C-E603-1210-6915-B3FB29585A53}"/>
          </ac:spMkLst>
        </pc:spChg>
        <pc:spChg chg="mod">
          <ac:chgData name="gal weiss" userId="ff095f0081eac204" providerId="LiveId" clId="{12F71D5A-2A91-4C58-9D34-9C055939A2D5}" dt="2024-01-08T02:09:46.818" v="213" actId="1076"/>
          <ac:spMkLst>
            <pc:docMk/>
            <pc:sldMk cId="1585365993" sldId="258"/>
            <ac:spMk id="7" creationId="{08A2AC0E-C315-7389-D511-006D90EC1D43}"/>
          </ac:spMkLst>
        </pc:spChg>
        <pc:spChg chg="del">
          <ac:chgData name="gal weiss" userId="ff095f0081eac204" providerId="LiveId" clId="{12F71D5A-2A91-4C58-9D34-9C055939A2D5}" dt="2024-01-08T02:11:53.518" v="236" actId="21"/>
          <ac:spMkLst>
            <pc:docMk/>
            <pc:sldMk cId="1585365993" sldId="258"/>
            <ac:spMk id="23" creationId="{E5E0D817-D509-B3A8-985A-33E653B074E2}"/>
          </ac:spMkLst>
        </pc:spChg>
        <pc:spChg chg="mod">
          <ac:chgData name="gal weiss" userId="ff095f0081eac204" providerId="LiveId" clId="{12F71D5A-2A91-4C58-9D34-9C055939A2D5}" dt="2024-01-08T02:10:17.470" v="214" actId="1076"/>
          <ac:spMkLst>
            <pc:docMk/>
            <pc:sldMk cId="1585365993" sldId="258"/>
            <ac:spMk id="28" creationId="{FA5E373F-18EF-9512-DA8B-1AF76A901329}"/>
          </ac:spMkLst>
        </pc:spChg>
        <pc:graphicFrameChg chg="add del">
          <ac:chgData name="gal weiss" userId="ff095f0081eac204" providerId="LiveId" clId="{12F71D5A-2A91-4C58-9D34-9C055939A2D5}" dt="2024-01-08T02:12:40.922" v="240"/>
          <ac:graphicFrameMkLst>
            <pc:docMk/>
            <pc:sldMk cId="1585365993" sldId="258"/>
            <ac:graphicFrameMk id="14" creationId="{30AB5720-FEF6-05E0-CB8D-0FF34CE678AF}"/>
          </ac:graphicFrameMkLst>
        </pc:graphicFrameChg>
        <pc:graphicFrameChg chg="mod modGraphic">
          <ac:chgData name="gal weiss" userId="ff095f0081eac204" providerId="LiveId" clId="{12F71D5A-2A91-4C58-9D34-9C055939A2D5}" dt="2024-01-08T02:13:32.048" v="247" actId="13926"/>
          <ac:graphicFrameMkLst>
            <pc:docMk/>
            <pc:sldMk cId="1585365993" sldId="258"/>
            <ac:graphicFrameMk id="15" creationId="{AAF07AC6-5626-F7FC-EBE8-B004DC760476}"/>
          </ac:graphicFrameMkLst>
        </pc:graphicFrameChg>
        <pc:graphicFrameChg chg="add mod modGraphic">
          <ac:chgData name="gal weiss" userId="ff095f0081eac204" providerId="LiveId" clId="{12F71D5A-2A91-4C58-9D34-9C055939A2D5}" dt="2024-01-08T02:13:21.806" v="246" actId="13926"/>
          <ac:graphicFrameMkLst>
            <pc:docMk/>
            <pc:sldMk cId="1585365993" sldId="258"/>
            <ac:graphicFrameMk id="16" creationId="{747120C2-1C19-BF1F-AAA2-D306D436E734}"/>
          </ac:graphicFrameMkLst>
        </pc:graphicFrameChg>
        <pc:graphicFrameChg chg="mod modGraphic">
          <ac:chgData name="gal weiss" userId="ff095f0081eac204" providerId="LiveId" clId="{12F71D5A-2A91-4C58-9D34-9C055939A2D5}" dt="2024-01-08T02:13:59.695" v="252" actId="20577"/>
          <ac:graphicFrameMkLst>
            <pc:docMk/>
            <pc:sldMk cId="1585365993" sldId="258"/>
            <ac:graphicFrameMk id="19" creationId="{79FC95C8-89C5-99A9-D4A4-B455426C0403}"/>
          </ac:graphicFrameMkLst>
        </pc:graphicFrameChg>
        <pc:cxnChg chg="mod">
          <ac:chgData name="gal weiss" userId="ff095f0081eac204" providerId="LiveId" clId="{12F71D5A-2A91-4C58-9D34-9C055939A2D5}" dt="2024-01-08T02:11:28.919" v="220" actId="1076"/>
          <ac:cxnSpMkLst>
            <pc:docMk/>
            <pc:sldMk cId="1585365993" sldId="258"/>
            <ac:cxnSpMk id="9" creationId="{167091AA-1657-6067-FB8B-C27DA94762E2}"/>
          </ac:cxnSpMkLst>
        </pc:cxnChg>
        <pc:cxnChg chg="mod">
          <ac:chgData name="gal weiss" userId="ff095f0081eac204" providerId="LiveId" clId="{12F71D5A-2A91-4C58-9D34-9C055939A2D5}" dt="2024-01-08T02:13:48.170" v="248" actId="14100"/>
          <ac:cxnSpMkLst>
            <pc:docMk/>
            <pc:sldMk cId="1585365993" sldId="258"/>
            <ac:cxnSpMk id="20" creationId="{02641960-E41A-43D8-EA55-5D8A6891CD8C}"/>
          </ac:cxnSpMkLst>
        </pc:cxnChg>
        <pc:cxnChg chg="add mod">
          <ac:chgData name="gal weiss" userId="ff095f0081eac204" providerId="LiveId" clId="{12F71D5A-2A91-4C58-9D34-9C055939A2D5}" dt="2024-01-08T02:13:56.267" v="251" actId="14100"/>
          <ac:cxnSpMkLst>
            <pc:docMk/>
            <pc:sldMk cId="1585365993" sldId="258"/>
            <ac:cxnSpMk id="21" creationId="{976D3B03-B264-E87E-086D-A97FBE875B93}"/>
          </ac:cxnSpMkLst>
        </pc:cxnChg>
        <pc:cxnChg chg="mod">
          <ac:chgData name="gal weiss" userId="ff095f0081eac204" providerId="LiveId" clId="{12F71D5A-2A91-4C58-9D34-9C055939A2D5}" dt="2024-01-08T02:16:08.085" v="255" actId="14100"/>
          <ac:cxnSpMkLst>
            <pc:docMk/>
            <pc:sldMk cId="1585365993" sldId="258"/>
            <ac:cxnSpMk id="24" creationId="{8C8CB54A-0E3E-2706-51A6-1994E7044FA5}"/>
          </ac:cxnSpMkLst>
        </pc:cxnChg>
      </pc:sldChg>
      <pc:sldChg chg="addSp delSp modSp new del mod">
        <pc:chgData name="gal weiss" userId="ff095f0081eac204" providerId="LiveId" clId="{12F71D5A-2A91-4C58-9D34-9C055939A2D5}" dt="2024-01-08T02:09:07.665" v="192" actId="47"/>
        <pc:sldMkLst>
          <pc:docMk/>
          <pc:sldMk cId="3647182872" sldId="258"/>
        </pc:sldMkLst>
        <pc:spChg chg="mod">
          <ac:chgData name="gal weiss" userId="ff095f0081eac204" providerId="LiveId" clId="{12F71D5A-2A91-4C58-9D34-9C055939A2D5}" dt="2024-01-08T02:07:43.062" v="185" actId="20577"/>
          <ac:spMkLst>
            <pc:docMk/>
            <pc:sldMk cId="3647182872" sldId="258"/>
            <ac:spMk id="2" creationId="{795B49D7-77A1-E323-9F40-18D539B932FC}"/>
          </ac:spMkLst>
        </pc:spChg>
        <pc:spChg chg="del">
          <ac:chgData name="gal weiss" userId="ff095f0081eac204" providerId="LiveId" clId="{12F71D5A-2A91-4C58-9D34-9C055939A2D5}" dt="2024-01-08T02:08:08.150" v="186"/>
          <ac:spMkLst>
            <pc:docMk/>
            <pc:sldMk cId="3647182872" sldId="258"/>
            <ac:spMk id="3" creationId="{0C2B70A6-0251-AD7C-1FE7-B2578C770F6F}"/>
          </ac:spMkLst>
        </pc:spChg>
        <pc:spChg chg="add mod">
          <ac:chgData name="gal weiss" userId="ff095f0081eac204" providerId="LiveId" clId="{12F71D5A-2A91-4C58-9D34-9C055939A2D5}" dt="2024-01-08T02:08:33.874" v="191" actId="20577"/>
          <ac:spMkLst>
            <pc:docMk/>
            <pc:sldMk cId="3647182872" sldId="258"/>
            <ac:spMk id="4" creationId="{16A05D75-6569-76B1-9740-D88AF7B4AB79}"/>
          </ac:spMkLst>
        </pc:spChg>
      </pc:sldChg>
      <pc:sldChg chg="addSp delSp modSp new mod modAnim">
        <pc:chgData name="gal weiss" userId="ff095f0081eac204" providerId="LiveId" clId="{12F71D5A-2A91-4C58-9D34-9C055939A2D5}" dt="2024-01-08T02:24:01.156" v="308" actId="20577"/>
        <pc:sldMkLst>
          <pc:docMk/>
          <pc:sldMk cId="2566553862" sldId="259"/>
        </pc:sldMkLst>
        <pc:spChg chg="mod">
          <ac:chgData name="gal weiss" userId="ff095f0081eac204" providerId="LiveId" clId="{12F71D5A-2A91-4C58-9D34-9C055939A2D5}" dt="2024-01-08T02:17:58.255" v="266" actId="20577"/>
          <ac:spMkLst>
            <pc:docMk/>
            <pc:sldMk cId="2566553862" sldId="259"/>
            <ac:spMk id="2" creationId="{E571DDC9-62BB-67B1-AE0C-77443686E7F3}"/>
          </ac:spMkLst>
        </pc:spChg>
        <pc:spChg chg="del">
          <ac:chgData name="gal weiss" userId="ff095f0081eac204" providerId="LiveId" clId="{12F71D5A-2A91-4C58-9D34-9C055939A2D5}" dt="2024-01-08T02:18:16.106" v="270" actId="478"/>
          <ac:spMkLst>
            <pc:docMk/>
            <pc:sldMk cId="2566553862" sldId="259"/>
            <ac:spMk id="3" creationId="{85356BB8-C86A-0A27-CDC7-F1596A87E23C}"/>
          </ac:spMkLst>
        </pc:spChg>
        <pc:spChg chg="add mod">
          <ac:chgData name="gal weiss" userId="ff095f0081eac204" providerId="LiveId" clId="{12F71D5A-2A91-4C58-9D34-9C055939A2D5}" dt="2024-01-08T02:19:37.239" v="274" actId="14100"/>
          <ac:spMkLst>
            <pc:docMk/>
            <pc:sldMk cId="2566553862" sldId="259"/>
            <ac:spMk id="6" creationId="{DA272A8A-183C-9251-D886-BB71F344EA7C}"/>
          </ac:spMkLst>
        </pc:spChg>
        <pc:spChg chg="add mod">
          <ac:chgData name="gal weiss" userId="ff095f0081eac204" providerId="LiveId" clId="{12F71D5A-2A91-4C58-9D34-9C055939A2D5}" dt="2024-01-08T02:20:02.860" v="277" actId="14100"/>
          <ac:spMkLst>
            <pc:docMk/>
            <pc:sldMk cId="2566553862" sldId="259"/>
            <ac:spMk id="7" creationId="{9FB0917A-DD27-D349-480B-1C47E29D22DC}"/>
          </ac:spMkLst>
        </pc:spChg>
        <pc:spChg chg="add mod">
          <ac:chgData name="gal weiss" userId="ff095f0081eac204" providerId="LiveId" clId="{12F71D5A-2A91-4C58-9D34-9C055939A2D5}" dt="2024-01-08T02:20:17.959" v="279" actId="1076"/>
          <ac:spMkLst>
            <pc:docMk/>
            <pc:sldMk cId="2566553862" sldId="259"/>
            <ac:spMk id="8" creationId="{F1E95C84-DC76-64F2-79CA-03FDF1534816}"/>
          </ac:spMkLst>
        </pc:spChg>
        <pc:spChg chg="add mod">
          <ac:chgData name="gal weiss" userId="ff095f0081eac204" providerId="LiveId" clId="{12F71D5A-2A91-4C58-9D34-9C055939A2D5}" dt="2024-01-08T02:21:22.406" v="292" actId="1076"/>
          <ac:spMkLst>
            <pc:docMk/>
            <pc:sldMk cId="2566553862" sldId="259"/>
            <ac:spMk id="9" creationId="{0397D7EB-70BF-A97B-CD7A-D773DB4CAD24}"/>
          </ac:spMkLst>
        </pc:spChg>
        <pc:spChg chg="add mod">
          <ac:chgData name="gal weiss" userId="ff095f0081eac204" providerId="LiveId" clId="{12F71D5A-2A91-4C58-9D34-9C055939A2D5}" dt="2024-01-08T02:23:54.674" v="307" actId="14100"/>
          <ac:spMkLst>
            <pc:docMk/>
            <pc:sldMk cId="2566553862" sldId="259"/>
            <ac:spMk id="14" creationId="{67B69A77-5544-0493-F4A7-4D76C6EB5AA1}"/>
          </ac:spMkLst>
        </pc:spChg>
        <pc:graphicFrameChg chg="add mod">
          <ac:chgData name="gal weiss" userId="ff095f0081eac204" providerId="LiveId" clId="{12F71D5A-2A91-4C58-9D34-9C055939A2D5}" dt="2024-01-08T02:21:45.321" v="294" actId="1076"/>
          <ac:graphicFrameMkLst>
            <pc:docMk/>
            <pc:sldMk cId="2566553862" sldId="259"/>
            <ac:graphicFrameMk id="10" creationId="{F3439E1D-8177-156F-7C8C-3029215D2DFB}"/>
          </ac:graphicFrameMkLst>
        </pc:graphicFrameChg>
        <pc:graphicFrameChg chg="add mod modGraphic">
          <ac:chgData name="gal weiss" userId="ff095f0081eac204" providerId="LiveId" clId="{12F71D5A-2A91-4C58-9D34-9C055939A2D5}" dt="2024-01-08T02:24:01.156" v="308" actId="20577"/>
          <ac:graphicFrameMkLst>
            <pc:docMk/>
            <pc:sldMk cId="2566553862" sldId="259"/>
            <ac:graphicFrameMk id="15" creationId="{193BE96C-7A56-4590-9A5A-599019070639}"/>
          </ac:graphicFrameMkLst>
        </pc:graphicFrameChg>
        <pc:picChg chg="add mod">
          <ac:chgData name="gal weiss" userId="ff095f0081eac204" providerId="LiveId" clId="{12F71D5A-2A91-4C58-9D34-9C055939A2D5}" dt="2024-01-08T02:18:13.990" v="269" actId="1076"/>
          <ac:picMkLst>
            <pc:docMk/>
            <pc:sldMk cId="2566553862" sldId="259"/>
            <ac:picMk id="5" creationId="{B5122A88-1536-D5EB-231E-52DD61E2B8B0}"/>
          </ac:picMkLst>
        </pc:picChg>
        <pc:cxnChg chg="add mod">
          <ac:chgData name="gal weiss" userId="ff095f0081eac204" providerId="LiveId" clId="{12F71D5A-2A91-4C58-9D34-9C055939A2D5}" dt="2024-01-08T02:22:03.156" v="297" actId="14100"/>
          <ac:cxnSpMkLst>
            <pc:docMk/>
            <pc:sldMk cId="2566553862" sldId="259"/>
            <ac:cxnSpMk id="11" creationId="{676DA6D1-C975-BA62-B2D5-81FD7D880C4A}"/>
          </ac:cxnSpMkLst>
        </pc:cxnChg>
        <pc:cxnChg chg="add mod">
          <ac:chgData name="gal weiss" userId="ff095f0081eac204" providerId="LiveId" clId="{12F71D5A-2A91-4C58-9D34-9C055939A2D5}" dt="2024-01-08T02:23:54.674" v="307" actId="14100"/>
          <ac:cxnSpMkLst>
            <pc:docMk/>
            <pc:sldMk cId="2566553862" sldId="259"/>
            <ac:cxnSpMk id="16" creationId="{EF390176-938E-6364-C7F5-FDA15ECA79A7}"/>
          </ac:cxnSpMkLst>
        </pc:cxnChg>
      </pc:sldChg>
      <pc:sldChg chg="addSp delSp modSp new mod delAnim modAnim">
        <pc:chgData name="gal weiss" userId="ff095f0081eac204" providerId="LiveId" clId="{12F71D5A-2A91-4C58-9D34-9C055939A2D5}" dt="2024-01-08T02:37:59.837" v="501"/>
        <pc:sldMkLst>
          <pc:docMk/>
          <pc:sldMk cId="1186399457" sldId="260"/>
        </pc:sldMkLst>
        <pc:spChg chg="mod">
          <ac:chgData name="gal weiss" userId="ff095f0081eac204" providerId="LiveId" clId="{12F71D5A-2A91-4C58-9D34-9C055939A2D5}" dt="2024-01-08T02:25:37.530" v="324" actId="20577"/>
          <ac:spMkLst>
            <pc:docMk/>
            <pc:sldMk cId="1186399457" sldId="260"/>
            <ac:spMk id="2" creationId="{A4D6330B-6B80-6293-1522-F203DEF9919B}"/>
          </ac:spMkLst>
        </pc:spChg>
        <pc:spChg chg="del">
          <ac:chgData name="gal weiss" userId="ff095f0081eac204" providerId="LiveId" clId="{12F71D5A-2A91-4C58-9D34-9C055939A2D5}" dt="2024-01-08T02:26:08.760" v="331" actId="21"/>
          <ac:spMkLst>
            <pc:docMk/>
            <pc:sldMk cId="1186399457" sldId="260"/>
            <ac:spMk id="3" creationId="{5BB7630A-10C7-BCB5-5D74-2DFD32876C09}"/>
          </ac:spMkLst>
        </pc:spChg>
        <pc:spChg chg="add del mod">
          <ac:chgData name="gal weiss" userId="ff095f0081eac204" providerId="LiveId" clId="{12F71D5A-2A91-4C58-9D34-9C055939A2D5}" dt="2024-01-08T02:25:51.722" v="326"/>
          <ac:spMkLst>
            <pc:docMk/>
            <pc:sldMk cId="1186399457" sldId="260"/>
            <ac:spMk id="4" creationId="{905FB3C0-C556-3231-1B9C-2FC1E05C94A8}"/>
          </ac:spMkLst>
        </pc:spChg>
        <pc:spChg chg="add mod">
          <ac:chgData name="gal weiss" userId="ff095f0081eac204" providerId="LiveId" clId="{12F71D5A-2A91-4C58-9D34-9C055939A2D5}" dt="2024-01-08T02:26:54.407" v="339" actId="20577"/>
          <ac:spMkLst>
            <pc:docMk/>
            <pc:sldMk cId="1186399457" sldId="260"/>
            <ac:spMk id="5" creationId="{B53B51B9-EB53-2870-7F44-A6C5A10598AB}"/>
          </ac:spMkLst>
        </pc:spChg>
        <pc:spChg chg="add mod">
          <ac:chgData name="gal weiss" userId="ff095f0081eac204" providerId="LiveId" clId="{12F71D5A-2A91-4C58-9D34-9C055939A2D5}" dt="2024-01-08T02:27:14.536" v="353" actId="14100"/>
          <ac:spMkLst>
            <pc:docMk/>
            <pc:sldMk cId="1186399457" sldId="260"/>
            <ac:spMk id="8" creationId="{70A4A154-C7F3-2CA9-B811-E10E32689711}"/>
          </ac:spMkLst>
        </pc:spChg>
        <pc:spChg chg="add mod">
          <ac:chgData name="gal weiss" userId="ff095f0081eac204" providerId="LiveId" clId="{12F71D5A-2A91-4C58-9D34-9C055939A2D5}" dt="2024-01-08T02:27:45.941" v="374" actId="313"/>
          <ac:spMkLst>
            <pc:docMk/>
            <pc:sldMk cId="1186399457" sldId="260"/>
            <ac:spMk id="11" creationId="{0D89A9CA-5692-C23E-DFB7-856A004816AC}"/>
          </ac:spMkLst>
        </pc:spChg>
        <pc:spChg chg="add del mod">
          <ac:chgData name="gal weiss" userId="ff095f0081eac204" providerId="LiveId" clId="{12F71D5A-2A91-4C58-9D34-9C055939A2D5}" dt="2024-01-08T02:35:32.888" v="490" actId="478"/>
          <ac:spMkLst>
            <pc:docMk/>
            <pc:sldMk cId="1186399457" sldId="260"/>
            <ac:spMk id="19" creationId="{04FE0375-AE8D-0E55-074B-9BDFE0D39E20}"/>
          </ac:spMkLst>
        </pc:spChg>
        <pc:graphicFrameChg chg="add mod modGraphic">
          <ac:chgData name="gal weiss" userId="ff095f0081eac204" providerId="LiveId" clId="{12F71D5A-2A91-4C58-9D34-9C055939A2D5}" dt="2024-01-08T02:26:59.385" v="340" actId="20577"/>
          <ac:graphicFrameMkLst>
            <pc:docMk/>
            <pc:sldMk cId="1186399457" sldId="260"/>
            <ac:graphicFrameMk id="6" creationId="{1EEBEF6F-73CA-ADE4-E761-E4AED148B774}"/>
          </ac:graphicFrameMkLst>
        </pc:graphicFrameChg>
        <pc:graphicFrameChg chg="add mod modGraphic">
          <ac:chgData name="gal weiss" userId="ff095f0081eac204" providerId="LiveId" clId="{12F71D5A-2A91-4C58-9D34-9C055939A2D5}" dt="2024-01-08T02:27:23.645" v="359" actId="313"/>
          <ac:graphicFrameMkLst>
            <pc:docMk/>
            <pc:sldMk cId="1186399457" sldId="260"/>
            <ac:graphicFrameMk id="9" creationId="{05B6E882-3A5A-19B1-9F22-AAD8906B11DA}"/>
          </ac:graphicFrameMkLst>
        </pc:graphicFrameChg>
        <pc:graphicFrameChg chg="add del mod">
          <ac:chgData name="gal weiss" userId="ff095f0081eac204" providerId="LiveId" clId="{12F71D5A-2A91-4C58-9D34-9C055939A2D5}" dt="2024-01-08T02:33:08.116" v="484" actId="21"/>
          <ac:graphicFrameMkLst>
            <pc:docMk/>
            <pc:sldMk cId="1186399457" sldId="260"/>
            <ac:graphicFrameMk id="12" creationId="{EF4D0B94-FE18-1E95-DF55-502005F3306C}"/>
          </ac:graphicFrameMkLst>
        </pc:graphicFrameChg>
        <pc:picChg chg="add del mod">
          <ac:chgData name="gal weiss" userId="ff095f0081eac204" providerId="LiveId" clId="{12F71D5A-2A91-4C58-9D34-9C055939A2D5}" dt="2024-01-08T02:35:32.888" v="490" actId="478"/>
          <ac:picMkLst>
            <pc:docMk/>
            <pc:sldMk cId="1186399457" sldId="260"/>
            <ac:picMk id="18" creationId="{521795E4-381D-65A9-9B74-8AC43A5D69A9}"/>
          </ac:picMkLst>
        </pc:picChg>
        <pc:picChg chg="add mod">
          <ac:chgData name="gal weiss" userId="ff095f0081eac204" providerId="LiveId" clId="{12F71D5A-2A91-4C58-9D34-9C055939A2D5}" dt="2024-01-08T02:36:17.767" v="495" actId="1076"/>
          <ac:picMkLst>
            <pc:docMk/>
            <pc:sldMk cId="1186399457" sldId="260"/>
            <ac:picMk id="21" creationId="{2FD73DAF-C3F8-CABD-6014-E0B136EA906F}"/>
          </ac:picMkLst>
        </pc:picChg>
        <pc:picChg chg="add mod">
          <ac:chgData name="gal weiss" userId="ff095f0081eac204" providerId="LiveId" clId="{12F71D5A-2A91-4C58-9D34-9C055939A2D5}" dt="2024-01-08T02:37:51.621" v="500" actId="1076"/>
          <ac:picMkLst>
            <pc:docMk/>
            <pc:sldMk cId="1186399457" sldId="260"/>
            <ac:picMk id="23" creationId="{89FD34B5-4590-15A4-2B89-195B53AC7245}"/>
          </ac:picMkLst>
        </pc:picChg>
        <pc:cxnChg chg="add mod">
          <ac:chgData name="gal weiss" userId="ff095f0081eac204" providerId="LiveId" clId="{12F71D5A-2A91-4C58-9D34-9C055939A2D5}" dt="2024-01-08T02:26:37.515" v="336" actId="1076"/>
          <ac:cxnSpMkLst>
            <pc:docMk/>
            <pc:sldMk cId="1186399457" sldId="260"/>
            <ac:cxnSpMk id="7" creationId="{B1104402-D8FD-2ED5-6215-F17C3C64BE63}"/>
          </ac:cxnSpMkLst>
        </pc:cxnChg>
        <pc:cxnChg chg="add mod">
          <ac:chgData name="gal weiss" userId="ff095f0081eac204" providerId="LiveId" clId="{12F71D5A-2A91-4C58-9D34-9C055939A2D5}" dt="2024-01-08T02:27:14.536" v="353" actId="14100"/>
          <ac:cxnSpMkLst>
            <pc:docMk/>
            <pc:sldMk cId="1186399457" sldId="260"/>
            <ac:cxnSpMk id="10" creationId="{3326F7F6-EDAA-28C5-6155-3C29AFFF38E9}"/>
          </ac:cxnSpMkLst>
        </pc:cxnChg>
        <pc:cxnChg chg="add mod">
          <ac:chgData name="gal weiss" userId="ff095f0081eac204" providerId="LiveId" clId="{12F71D5A-2A91-4C58-9D34-9C055939A2D5}" dt="2024-01-08T02:33:08.116" v="484" actId="21"/>
          <ac:cxnSpMkLst>
            <pc:docMk/>
            <pc:sldMk cId="1186399457" sldId="260"/>
            <ac:cxnSpMk id="13" creationId="{1D33A2EC-5977-AF12-3277-7DACACC35496}"/>
          </ac:cxnSpMkLst>
        </pc:cxnChg>
      </pc:sldChg>
      <pc:sldChg chg="addSp delSp modSp new mod">
        <pc:chgData name="gal weiss" userId="ff095f0081eac204" providerId="LiveId" clId="{12F71D5A-2A91-4C58-9D34-9C055939A2D5}" dt="2024-01-08T02:40:18.423" v="546" actId="20577"/>
        <pc:sldMkLst>
          <pc:docMk/>
          <pc:sldMk cId="324996136" sldId="261"/>
        </pc:sldMkLst>
        <pc:spChg chg="mod">
          <ac:chgData name="gal weiss" userId="ff095f0081eac204" providerId="LiveId" clId="{12F71D5A-2A91-4C58-9D34-9C055939A2D5}" dt="2024-01-08T02:40:18.423" v="546" actId="20577"/>
          <ac:spMkLst>
            <pc:docMk/>
            <pc:sldMk cId="324996136" sldId="261"/>
            <ac:spMk id="2" creationId="{5872B384-E264-773C-B54D-66E7D0343A16}"/>
          </ac:spMkLst>
        </pc:spChg>
        <pc:spChg chg="del">
          <ac:chgData name="gal weiss" userId="ff095f0081eac204" providerId="LiveId" clId="{12F71D5A-2A91-4C58-9D34-9C055939A2D5}" dt="2024-01-08T02:30:22.637" v="391" actId="3680"/>
          <ac:spMkLst>
            <pc:docMk/>
            <pc:sldMk cId="324996136" sldId="261"/>
            <ac:spMk id="3" creationId="{97980A24-E075-E458-471D-C572BDFC7082}"/>
          </ac:spMkLst>
        </pc:spChg>
        <pc:graphicFrameChg chg="add mod ord modGraphic">
          <ac:chgData name="gal weiss" userId="ff095f0081eac204" providerId="LiveId" clId="{12F71D5A-2A91-4C58-9D34-9C055939A2D5}" dt="2024-01-08T02:32:11.889" v="483" actId="1076"/>
          <ac:graphicFrameMkLst>
            <pc:docMk/>
            <pc:sldMk cId="324996136" sldId="261"/>
            <ac:graphicFrameMk id="4" creationId="{B44D7BE2-39F5-E185-0EA3-2D7F0D74BBAA}"/>
          </ac:graphicFrameMkLst>
        </pc:graphicFrameChg>
      </pc:sldChg>
      <pc:sldChg chg="addSp delSp modSp new mod delAnim modAnim">
        <pc:chgData name="gal weiss" userId="ff095f0081eac204" providerId="LiveId" clId="{12F71D5A-2A91-4C58-9D34-9C055939A2D5}" dt="2024-01-08T03:07:25.064" v="772"/>
        <pc:sldMkLst>
          <pc:docMk/>
          <pc:sldMk cId="2985380369" sldId="262"/>
        </pc:sldMkLst>
        <pc:spChg chg="mod">
          <ac:chgData name="gal weiss" userId="ff095f0081eac204" providerId="LiveId" clId="{12F71D5A-2A91-4C58-9D34-9C055939A2D5}" dt="2024-01-08T02:39:55.524" v="521" actId="20577"/>
          <ac:spMkLst>
            <pc:docMk/>
            <pc:sldMk cId="2985380369" sldId="262"/>
            <ac:spMk id="2" creationId="{058A8CC6-0B67-3BE4-B859-160F10B751B2}"/>
          </ac:spMkLst>
        </pc:spChg>
        <pc:spChg chg="del">
          <ac:chgData name="gal weiss" userId="ff095f0081eac204" providerId="LiveId" clId="{12F71D5A-2A91-4C58-9D34-9C055939A2D5}" dt="2024-01-08T02:50:37.370" v="547" actId="931"/>
          <ac:spMkLst>
            <pc:docMk/>
            <pc:sldMk cId="2985380369" sldId="262"/>
            <ac:spMk id="3" creationId="{9E51851E-7A62-5A1A-3970-CA673863ABD6}"/>
          </ac:spMkLst>
        </pc:spChg>
        <pc:spChg chg="add mod">
          <ac:chgData name="gal weiss" userId="ff095f0081eac204" providerId="LiveId" clId="{12F71D5A-2A91-4C58-9D34-9C055939A2D5}" dt="2024-01-08T02:53:33.839" v="570" actId="1076"/>
          <ac:spMkLst>
            <pc:docMk/>
            <pc:sldMk cId="2985380369" sldId="262"/>
            <ac:spMk id="11" creationId="{B9210F07-5EDF-28DC-DE68-CC20E6B16424}"/>
          </ac:spMkLst>
        </pc:spChg>
        <pc:spChg chg="add del">
          <ac:chgData name="gal weiss" userId="ff095f0081eac204" providerId="LiveId" clId="{12F71D5A-2A91-4C58-9D34-9C055939A2D5}" dt="2024-01-08T02:53:13.099" v="567" actId="478"/>
          <ac:spMkLst>
            <pc:docMk/>
            <pc:sldMk cId="2985380369" sldId="262"/>
            <ac:spMk id="12" creationId="{B4C1F4FB-93AF-050E-1026-2C3094634E9F}"/>
          </ac:spMkLst>
        </pc:spChg>
        <pc:spChg chg="add mod">
          <ac:chgData name="gal weiss" userId="ff095f0081eac204" providerId="LiveId" clId="{12F71D5A-2A91-4C58-9D34-9C055939A2D5}" dt="2024-01-08T02:59:25.584" v="724" actId="20577"/>
          <ac:spMkLst>
            <pc:docMk/>
            <pc:sldMk cId="2985380369" sldId="262"/>
            <ac:spMk id="13" creationId="{AD11DC4D-2F96-9D50-5511-CA19D09DFA9E}"/>
          </ac:spMkLst>
        </pc:spChg>
        <pc:spChg chg="add mod">
          <ac:chgData name="gal weiss" userId="ff095f0081eac204" providerId="LiveId" clId="{12F71D5A-2A91-4C58-9D34-9C055939A2D5}" dt="2024-01-08T02:58:52.416" v="690" actId="1076"/>
          <ac:spMkLst>
            <pc:docMk/>
            <pc:sldMk cId="2985380369" sldId="262"/>
            <ac:spMk id="14" creationId="{30639000-A08D-7B1B-CAA9-C213CC0D09A0}"/>
          </ac:spMkLst>
        </pc:spChg>
        <pc:spChg chg="add mod">
          <ac:chgData name="gal weiss" userId="ff095f0081eac204" providerId="LiveId" clId="{12F71D5A-2A91-4C58-9D34-9C055939A2D5}" dt="2024-01-08T02:58:52.416" v="690" actId="1076"/>
          <ac:spMkLst>
            <pc:docMk/>
            <pc:sldMk cId="2985380369" sldId="262"/>
            <ac:spMk id="15" creationId="{DEACFD32-0386-78FE-CF71-51422691ED46}"/>
          </ac:spMkLst>
        </pc:spChg>
        <pc:spChg chg="add mod">
          <ac:chgData name="gal weiss" userId="ff095f0081eac204" providerId="LiveId" clId="{12F71D5A-2A91-4C58-9D34-9C055939A2D5}" dt="2024-01-08T02:58:57.689" v="691" actId="1076"/>
          <ac:spMkLst>
            <pc:docMk/>
            <pc:sldMk cId="2985380369" sldId="262"/>
            <ac:spMk id="16" creationId="{3A7A0AFF-34BE-BB22-F7AA-172B9B6A456E}"/>
          </ac:spMkLst>
        </pc:spChg>
        <pc:spChg chg="add mod">
          <ac:chgData name="gal weiss" userId="ff095f0081eac204" providerId="LiveId" clId="{12F71D5A-2A91-4C58-9D34-9C055939A2D5}" dt="2024-01-08T02:58:57.689" v="691" actId="1076"/>
          <ac:spMkLst>
            <pc:docMk/>
            <pc:sldMk cId="2985380369" sldId="262"/>
            <ac:spMk id="17" creationId="{7B374CFA-8B96-3F15-9271-0911287360A8}"/>
          </ac:spMkLst>
        </pc:spChg>
        <pc:spChg chg="add mod">
          <ac:chgData name="gal weiss" userId="ff095f0081eac204" providerId="LiveId" clId="{12F71D5A-2A91-4C58-9D34-9C055939A2D5}" dt="2024-01-08T02:58:28.988" v="688" actId="1076"/>
          <ac:spMkLst>
            <pc:docMk/>
            <pc:sldMk cId="2985380369" sldId="262"/>
            <ac:spMk id="18" creationId="{10921031-DAF5-F575-47C8-FC691CC73DD2}"/>
          </ac:spMkLst>
        </pc:spChg>
        <pc:spChg chg="add del mod">
          <ac:chgData name="gal weiss" userId="ff095f0081eac204" providerId="LiveId" clId="{12F71D5A-2A91-4C58-9D34-9C055939A2D5}" dt="2024-01-08T02:58:33.280" v="689" actId="478"/>
          <ac:spMkLst>
            <pc:docMk/>
            <pc:sldMk cId="2985380369" sldId="262"/>
            <ac:spMk id="19" creationId="{A1EF780B-77C3-5159-3070-B6F3D5B545A8}"/>
          </ac:spMkLst>
        </pc:spChg>
        <pc:spChg chg="add mod">
          <ac:chgData name="gal weiss" userId="ff095f0081eac204" providerId="LiveId" clId="{12F71D5A-2A91-4C58-9D34-9C055939A2D5}" dt="2024-01-08T02:59:06.883" v="693" actId="1076"/>
          <ac:spMkLst>
            <pc:docMk/>
            <pc:sldMk cId="2985380369" sldId="262"/>
            <ac:spMk id="20" creationId="{4EFFDF10-A408-E0ED-64A7-6E76C7456DCB}"/>
          </ac:spMkLst>
        </pc:spChg>
        <pc:spChg chg="add mod">
          <ac:chgData name="gal weiss" userId="ff095f0081eac204" providerId="LiveId" clId="{12F71D5A-2A91-4C58-9D34-9C055939A2D5}" dt="2024-01-08T02:59:19.583" v="723" actId="20577"/>
          <ac:spMkLst>
            <pc:docMk/>
            <pc:sldMk cId="2985380369" sldId="262"/>
            <ac:spMk id="21" creationId="{E40F3370-07B8-5133-04B4-D231EBBB6E07}"/>
          </ac:spMkLst>
        </pc:spChg>
        <pc:spChg chg="add mod">
          <ac:chgData name="gal weiss" userId="ff095f0081eac204" providerId="LiveId" clId="{12F71D5A-2A91-4C58-9D34-9C055939A2D5}" dt="2024-01-08T02:59:06.883" v="693" actId="1076"/>
          <ac:spMkLst>
            <pc:docMk/>
            <pc:sldMk cId="2985380369" sldId="262"/>
            <ac:spMk id="22" creationId="{56C251C0-70A9-7069-5D6B-BEADAC275ADF}"/>
          </ac:spMkLst>
        </pc:spChg>
        <pc:spChg chg="add mod">
          <ac:chgData name="gal weiss" userId="ff095f0081eac204" providerId="LiveId" clId="{12F71D5A-2A91-4C58-9D34-9C055939A2D5}" dt="2024-01-08T02:59:30.810" v="728" actId="20577"/>
          <ac:spMkLst>
            <pc:docMk/>
            <pc:sldMk cId="2985380369" sldId="262"/>
            <ac:spMk id="23" creationId="{DF7E7C6C-6DEE-C152-8D1A-FF20E385BEAD}"/>
          </ac:spMkLst>
        </pc:spChg>
        <pc:spChg chg="add mod">
          <ac:chgData name="gal weiss" userId="ff095f0081eac204" providerId="LiveId" clId="{12F71D5A-2A91-4C58-9D34-9C055939A2D5}" dt="2024-01-08T03:00:15.203" v="735" actId="1076"/>
          <ac:spMkLst>
            <pc:docMk/>
            <pc:sldMk cId="2985380369" sldId="262"/>
            <ac:spMk id="24" creationId="{66ED808D-7A85-E894-C734-D757F66A764D}"/>
          </ac:spMkLst>
        </pc:spChg>
        <pc:spChg chg="add mod">
          <ac:chgData name="gal weiss" userId="ff095f0081eac204" providerId="LiveId" clId="{12F71D5A-2A91-4C58-9D34-9C055939A2D5}" dt="2024-01-08T03:00:25.595" v="741" actId="20577"/>
          <ac:spMkLst>
            <pc:docMk/>
            <pc:sldMk cId="2985380369" sldId="262"/>
            <ac:spMk id="25" creationId="{2B548031-A519-7C5C-3F67-012310A7BDA5}"/>
          </ac:spMkLst>
        </pc:spChg>
        <pc:spChg chg="add mod">
          <ac:chgData name="gal weiss" userId="ff095f0081eac204" providerId="LiveId" clId="{12F71D5A-2A91-4C58-9D34-9C055939A2D5}" dt="2024-01-08T03:00:45.271" v="746" actId="1076"/>
          <ac:spMkLst>
            <pc:docMk/>
            <pc:sldMk cId="2985380369" sldId="262"/>
            <ac:spMk id="26" creationId="{2940ED41-BC7C-5CE6-14E6-E31339B83930}"/>
          </ac:spMkLst>
        </pc:spChg>
        <pc:spChg chg="add mod">
          <ac:chgData name="gal weiss" userId="ff095f0081eac204" providerId="LiveId" clId="{12F71D5A-2A91-4C58-9D34-9C055939A2D5}" dt="2024-01-08T03:00:51.071" v="749" actId="1076"/>
          <ac:spMkLst>
            <pc:docMk/>
            <pc:sldMk cId="2985380369" sldId="262"/>
            <ac:spMk id="27" creationId="{25601B73-6A37-110C-B1B3-363D8DFFEF00}"/>
          </ac:spMkLst>
        </pc:spChg>
        <pc:spChg chg="add mod">
          <ac:chgData name="gal weiss" userId="ff095f0081eac204" providerId="LiveId" clId="{12F71D5A-2A91-4C58-9D34-9C055939A2D5}" dt="2024-01-08T03:01:18.742" v="754" actId="20577"/>
          <ac:spMkLst>
            <pc:docMk/>
            <pc:sldMk cId="2985380369" sldId="262"/>
            <ac:spMk id="28" creationId="{77B6B7D6-62D3-9108-948C-5C447E8C3723}"/>
          </ac:spMkLst>
        </pc:spChg>
        <pc:picChg chg="add mod">
          <ac:chgData name="gal weiss" userId="ff095f0081eac204" providerId="LiveId" clId="{12F71D5A-2A91-4C58-9D34-9C055939A2D5}" dt="2024-01-08T02:50:41.913" v="549" actId="1076"/>
          <ac:picMkLst>
            <pc:docMk/>
            <pc:sldMk cId="2985380369" sldId="262"/>
            <ac:picMk id="5" creationId="{5B60EB57-2B73-337A-EDA3-2CEA78D7EF02}"/>
          </ac:picMkLst>
        </pc:picChg>
        <pc:picChg chg="add mod">
          <ac:chgData name="gal weiss" userId="ff095f0081eac204" providerId="LiveId" clId="{12F71D5A-2A91-4C58-9D34-9C055939A2D5}" dt="2024-01-08T02:53:36.622" v="571" actId="1076"/>
          <ac:picMkLst>
            <pc:docMk/>
            <pc:sldMk cId="2985380369" sldId="262"/>
            <ac:picMk id="8" creationId="{E9ADC5CE-FBCC-7569-5591-145A6EFB9855}"/>
          </ac:picMkLst>
        </pc:picChg>
        <pc:cxnChg chg="add del mod">
          <ac:chgData name="gal weiss" userId="ff095f0081eac204" providerId="LiveId" clId="{12F71D5A-2A91-4C58-9D34-9C055939A2D5}" dt="2024-01-08T02:52:21.284" v="558" actId="478"/>
          <ac:cxnSpMkLst>
            <pc:docMk/>
            <pc:sldMk cId="2985380369" sldId="262"/>
            <ac:cxnSpMk id="6" creationId="{EA323A49-C3BD-EB0D-A4F1-71DE7015F59F}"/>
          </ac:cxnSpMkLst>
        </pc:cxnChg>
      </pc:sldChg>
      <pc:sldChg chg="addSp delSp modSp new mod modAnim">
        <pc:chgData name="gal weiss" userId="ff095f0081eac204" providerId="LiveId" clId="{12F71D5A-2A91-4C58-9D34-9C055939A2D5}" dt="2024-01-08T03:20:48.360" v="850"/>
        <pc:sldMkLst>
          <pc:docMk/>
          <pc:sldMk cId="617351075" sldId="263"/>
        </pc:sldMkLst>
        <pc:spChg chg="mod">
          <ac:chgData name="gal weiss" userId="ff095f0081eac204" providerId="LiveId" clId="{12F71D5A-2A91-4C58-9D34-9C055939A2D5}" dt="2024-01-08T03:09:03.368" v="782" actId="20577"/>
          <ac:spMkLst>
            <pc:docMk/>
            <pc:sldMk cId="617351075" sldId="263"/>
            <ac:spMk id="2" creationId="{3717530E-0CEB-EB61-50C9-CF986BE9C820}"/>
          </ac:spMkLst>
        </pc:spChg>
        <pc:spChg chg="del">
          <ac:chgData name="gal weiss" userId="ff095f0081eac204" providerId="LiveId" clId="{12F71D5A-2A91-4C58-9D34-9C055939A2D5}" dt="2024-01-08T03:18:41.489" v="816" actId="478"/>
          <ac:spMkLst>
            <pc:docMk/>
            <pc:sldMk cId="617351075" sldId="263"/>
            <ac:spMk id="3" creationId="{F978E1E8-F036-0743-A9B0-1E60BCF01E29}"/>
          </ac:spMkLst>
        </pc:spChg>
        <pc:spChg chg="add mod">
          <ac:chgData name="gal weiss" userId="ff095f0081eac204" providerId="LiveId" clId="{12F71D5A-2A91-4C58-9D34-9C055939A2D5}" dt="2024-01-08T03:17:52.296" v="789" actId="1076"/>
          <ac:spMkLst>
            <pc:docMk/>
            <pc:sldMk cId="617351075" sldId="263"/>
            <ac:spMk id="6" creationId="{66AB01B0-BE57-E37C-6B0F-1680BD87632E}"/>
          </ac:spMkLst>
        </pc:spChg>
        <pc:spChg chg="add mod">
          <ac:chgData name="gal weiss" userId="ff095f0081eac204" providerId="LiveId" clId="{12F71D5A-2A91-4C58-9D34-9C055939A2D5}" dt="2024-01-08T03:18:34.780" v="815" actId="1076"/>
          <ac:spMkLst>
            <pc:docMk/>
            <pc:sldMk cId="617351075" sldId="263"/>
            <ac:spMk id="7" creationId="{ECFB7131-105C-DAF3-AAAE-B937D54F48DE}"/>
          </ac:spMkLst>
        </pc:spChg>
        <pc:spChg chg="add mod">
          <ac:chgData name="gal weiss" userId="ff095f0081eac204" providerId="LiveId" clId="{12F71D5A-2A91-4C58-9D34-9C055939A2D5}" dt="2024-01-08T03:18:56.608" v="820" actId="14100"/>
          <ac:spMkLst>
            <pc:docMk/>
            <pc:sldMk cId="617351075" sldId="263"/>
            <ac:spMk id="8" creationId="{664674AC-8291-CFA8-BDDA-C146980B3836}"/>
          </ac:spMkLst>
        </pc:spChg>
        <pc:spChg chg="add mod">
          <ac:chgData name="gal weiss" userId="ff095f0081eac204" providerId="LiveId" clId="{12F71D5A-2A91-4C58-9D34-9C055939A2D5}" dt="2024-01-08T03:19:13.704" v="827" actId="20577"/>
          <ac:spMkLst>
            <pc:docMk/>
            <pc:sldMk cId="617351075" sldId="263"/>
            <ac:spMk id="9" creationId="{B4106194-165F-EBE2-EEF2-F9DF8FFF1E11}"/>
          </ac:spMkLst>
        </pc:spChg>
        <pc:spChg chg="add mod">
          <ac:chgData name="gal weiss" userId="ff095f0081eac204" providerId="LiveId" clId="{12F71D5A-2A91-4C58-9D34-9C055939A2D5}" dt="2024-01-08T03:19:34.597" v="830" actId="14100"/>
          <ac:spMkLst>
            <pc:docMk/>
            <pc:sldMk cId="617351075" sldId="263"/>
            <ac:spMk id="10" creationId="{9BEE44A6-73D7-13C5-D24B-C24A718E8834}"/>
          </ac:spMkLst>
        </pc:spChg>
        <pc:spChg chg="add mod">
          <ac:chgData name="gal weiss" userId="ff095f0081eac204" providerId="LiveId" clId="{12F71D5A-2A91-4C58-9D34-9C055939A2D5}" dt="2024-01-08T03:19:47.411" v="840" actId="20577"/>
          <ac:spMkLst>
            <pc:docMk/>
            <pc:sldMk cId="617351075" sldId="263"/>
            <ac:spMk id="11" creationId="{95150348-A743-0131-F01B-8E1F1CE41EB8}"/>
          </ac:spMkLst>
        </pc:spChg>
        <pc:picChg chg="add mod">
          <ac:chgData name="gal weiss" userId="ff095f0081eac204" providerId="LiveId" clId="{12F71D5A-2A91-4C58-9D34-9C055939A2D5}" dt="2024-01-08T03:17:50.327" v="788" actId="1076"/>
          <ac:picMkLst>
            <pc:docMk/>
            <pc:sldMk cId="617351075" sldId="263"/>
            <ac:picMk id="5" creationId="{DBE40E18-FBD4-910E-21BE-44F8BC0D14CE}"/>
          </ac:picMkLst>
        </pc:picChg>
      </pc:sldChg>
      <pc:sldChg chg="addSp delSp modSp new mod modClrScheme chgLayout">
        <pc:chgData name="gal weiss" userId="ff095f0081eac204" providerId="LiveId" clId="{12F71D5A-2A91-4C58-9D34-9C055939A2D5}" dt="2024-01-08T03:30:11.685" v="1122" actId="14100"/>
        <pc:sldMkLst>
          <pc:docMk/>
          <pc:sldMk cId="2193317129" sldId="264"/>
        </pc:sldMkLst>
        <pc:spChg chg="mod ord">
          <ac:chgData name="gal weiss" userId="ff095f0081eac204" providerId="LiveId" clId="{12F71D5A-2A91-4C58-9D34-9C055939A2D5}" dt="2024-01-08T03:30:11.685" v="1122" actId="14100"/>
          <ac:spMkLst>
            <pc:docMk/>
            <pc:sldMk cId="2193317129" sldId="264"/>
            <ac:spMk id="2" creationId="{2BF8223D-563E-EB7B-C5DD-386737EFD2A7}"/>
          </ac:spMkLst>
        </pc:spChg>
        <pc:spChg chg="del mod ord">
          <ac:chgData name="gal weiss" userId="ff095f0081eac204" providerId="LiveId" clId="{12F71D5A-2A91-4C58-9D34-9C055939A2D5}" dt="2024-01-08T03:22:27.266" v="869" actId="700"/>
          <ac:spMkLst>
            <pc:docMk/>
            <pc:sldMk cId="2193317129" sldId="264"/>
            <ac:spMk id="3" creationId="{D5C933B4-86F8-E529-3A44-1A6464301065}"/>
          </ac:spMkLst>
        </pc:spChg>
        <pc:spChg chg="add del mod ord">
          <ac:chgData name="gal weiss" userId="ff095f0081eac204" providerId="LiveId" clId="{12F71D5A-2A91-4C58-9D34-9C055939A2D5}" dt="2024-01-08T03:29:00.629" v="1001" actId="478"/>
          <ac:spMkLst>
            <pc:docMk/>
            <pc:sldMk cId="2193317129" sldId="264"/>
            <ac:spMk id="4" creationId="{7BB5C293-FB1F-6E85-D568-300A84A2DB66}"/>
          </ac:spMkLst>
        </pc:spChg>
        <pc:spChg chg="add mod ord">
          <ac:chgData name="gal weiss" userId="ff095f0081eac204" providerId="LiveId" clId="{12F71D5A-2A91-4C58-9D34-9C055939A2D5}" dt="2024-01-08T03:30:01.776" v="1121" actId="115"/>
          <ac:spMkLst>
            <pc:docMk/>
            <pc:sldMk cId="2193317129" sldId="264"/>
            <ac:spMk id="5" creationId="{A8AE8F40-B0DE-CC89-DBDA-08527DADDBA2}"/>
          </ac:spMkLst>
        </pc:spChg>
        <pc:picChg chg="add mod">
          <ac:chgData name="gal weiss" userId="ff095f0081eac204" providerId="LiveId" clId="{12F71D5A-2A91-4C58-9D34-9C055939A2D5}" dt="2024-01-08T03:28:58.558" v="1000" actId="1076"/>
          <ac:picMkLst>
            <pc:docMk/>
            <pc:sldMk cId="2193317129" sldId="264"/>
            <ac:picMk id="7" creationId="{FFFAF2B3-FA6F-9F80-CFF7-E859BC22940B}"/>
          </ac:picMkLst>
        </pc:picChg>
      </pc:sldChg>
      <pc:sldChg chg="addSp delSp modSp new mod modClrScheme chgLayout">
        <pc:chgData name="gal weiss" userId="ff095f0081eac204" providerId="LiveId" clId="{12F71D5A-2A91-4C58-9D34-9C055939A2D5}" dt="2024-01-08T03:41:40.958" v="1166" actId="14861"/>
        <pc:sldMkLst>
          <pc:docMk/>
          <pc:sldMk cId="4174211872" sldId="265"/>
        </pc:sldMkLst>
        <pc:spChg chg="del">
          <ac:chgData name="gal weiss" userId="ff095f0081eac204" providerId="LiveId" clId="{12F71D5A-2A91-4C58-9D34-9C055939A2D5}" dt="2024-01-08T03:30:30.252" v="1125" actId="478"/>
          <ac:spMkLst>
            <pc:docMk/>
            <pc:sldMk cId="4174211872" sldId="265"/>
            <ac:spMk id="2" creationId="{17DD8865-7FF9-F05A-0641-DC4539EE61EC}"/>
          </ac:spMkLst>
        </pc:spChg>
        <pc:spChg chg="del">
          <ac:chgData name="gal weiss" userId="ff095f0081eac204" providerId="LiveId" clId="{12F71D5A-2A91-4C58-9D34-9C055939A2D5}" dt="2024-01-08T03:30:25.836" v="1124" actId="478"/>
          <ac:spMkLst>
            <pc:docMk/>
            <pc:sldMk cId="4174211872" sldId="265"/>
            <ac:spMk id="3" creationId="{4102021C-B410-DEC7-E8F0-38B9A3F2683C}"/>
          </ac:spMkLst>
        </pc:spChg>
        <pc:spChg chg="del">
          <ac:chgData name="gal weiss" userId="ff095f0081eac204" providerId="LiveId" clId="{12F71D5A-2A91-4C58-9D34-9C055939A2D5}" dt="2024-01-08T03:30:25.836" v="1124" actId="478"/>
          <ac:spMkLst>
            <pc:docMk/>
            <pc:sldMk cId="4174211872" sldId="265"/>
            <ac:spMk id="4" creationId="{4A83866F-19E2-31BB-F269-5A9DD2ECED1D}"/>
          </ac:spMkLst>
        </pc:spChg>
        <pc:spChg chg="add mod ord">
          <ac:chgData name="gal weiss" userId="ff095f0081eac204" providerId="LiveId" clId="{12F71D5A-2A91-4C58-9D34-9C055939A2D5}" dt="2024-01-08T03:39:45.838" v="1153" actId="5793"/>
          <ac:spMkLst>
            <pc:docMk/>
            <pc:sldMk cId="4174211872" sldId="265"/>
            <ac:spMk id="9" creationId="{15C43D84-561A-3CDA-0AC8-87C019B5BC30}"/>
          </ac:spMkLst>
        </pc:spChg>
        <pc:picChg chg="add mod">
          <ac:chgData name="gal weiss" userId="ff095f0081eac204" providerId="LiveId" clId="{12F71D5A-2A91-4C58-9D34-9C055939A2D5}" dt="2024-01-08T03:41:40.958" v="1166" actId="14861"/>
          <ac:picMkLst>
            <pc:docMk/>
            <pc:sldMk cId="4174211872" sldId="265"/>
            <ac:picMk id="6" creationId="{5BEFC397-9352-4D3B-A465-C87E65847115}"/>
          </ac:picMkLst>
        </pc:picChg>
        <pc:picChg chg="add mod">
          <ac:chgData name="gal weiss" userId="ff095f0081eac204" providerId="LiveId" clId="{12F71D5A-2A91-4C58-9D34-9C055939A2D5}" dt="2024-01-08T03:41:40.958" v="1166" actId="14861"/>
          <ac:picMkLst>
            <pc:docMk/>
            <pc:sldMk cId="4174211872" sldId="265"/>
            <ac:picMk id="8" creationId="{E87D9EA0-EE93-B2C7-93B5-3537013FBC09}"/>
          </ac:picMkLst>
        </pc:picChg>
        <pc:picChg chg="add mod">
          <ac:chgData name="gal weiss" userId="ff095f0081eac204" providerId="LiveId" clId="{12F71D5A-2A91-4C58-9D34-9C055939A2D5}" dt="2024-01-08T03:41:40.958" v="1166" actId="14861"/>
          <ac:picMkLst>
            <pc:docMk/>
            <pc:sldMk cId="4174211872" sldId="265"/>
            <ac:picMk id="11" creationId="{457060C6-79B5-F2A4-B23C-61511F598E4D}"/>
          </ac:picMkLst>
        </pc:picChg>
        <pc:picChg chg="add mod">
          <ac:chgData name="gal weiss" userId="ff095f0081eac204" providerId="LiveId" clId="{12F71D5A-2A91-4C58-9D34-9C055939A2D5}" dt="2024-01-08T03:41:40.958" v="1166" actId="14861"/>
          <ac:picMkLst>
            <pc:docMk/>
            <pc:sldMk cId="4174211872" sldId="265"/>
            <ac:picMk id="13" creationId="{9B53EB0C-7040-EEFA-F802-C49E7AC84028}"/>
          </ac:picMkLst>
        </pc:picChg>
        <pc:picChg chg="add mod">
          <ac:chgData name="gal weiss" userId="ff095f0081eac204" providerId="LiveId" clId="{12F71D5A-2A91-4C58-9D34-9C055939A2D5}" dt="2024-01-08T03:41:40.958" v="1166" actId="14861"/>
          <ac:picMkLst>
            <pc:docMk/>
            <pc:sldMk cId="4174211872" sldId="265"/>
            <ac:picMk id="15" creationId="{730F3B55-80DC-4D53-50C3-A4F4DA974CD5}"/>
          </ac:picMkLst>
        </pc:picChg>
        <pc:picChg chg="add mod">
          <ac:chgData name="gal weiss" userId="ff095f0081eac204" providerId="LiveId" clId="{12F71D5A-2A91-4C58-9D34-9C055939A2D5}" dt="2024-01-08T03:41:40.958" v="1166" actId="14861"/>
          <ac:picMkLst>
            <pc:docMk/>
            <pc:sldMk cId="4174211872" sldId="265"/>
            <ac:picMk id="17" creationId="{D610AD33-8D36-759F-464D-E8182C49A41D}"/>
          </ac:picMkLst>
        </pc:picChg>
        <pc:picChg chg="add mod">
          <ac:chgData name="gal weiss" userId="ff095f0081eac204" providerId="LiveId" clId="{12F71D5A-2A91-4C58-9D34-9C055939A2D5}" dt="2024-01-08T03:41:40.958" v="1166" actId="14861"/>
          <ac:picMkLst>
            <pc:docMk/>
            <pc:sldMk cId="4174211872" sldId="265"/>
            <ac:picMk id="19" creationId="{01D51413-4070-C5D3-CD63-A3D2EE4AD9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82F-5A3F-558D-868F-93C8266F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EA9E9-807F-A9A2-DC11-95C83DE4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591F-2E6C-325C-212B-0B852A9A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D3D0-FF95-4F92-6AB9-57261E25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FFD0-E7E2-67C3-F5E4-9CA420E7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284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823-EEAD-2D6F-3EE8-63988925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4B5FB-D9FE-BCD7-8FFB-FB7C8319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FBC7-2D75-EC72-6C3E-94684A0B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F29C-CFB2-AA70-F08B-E5B2B65F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938F-A8F6-8765-E17E-E72CD3D1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703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EB2B8-CD98-F866-A1E9-A711D82C5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8F4C5-904E-5B14-DD83-8A83B20C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0028-AEBD-A36D-A08F-EB09A69B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714F-FB3E-9C9E-8613-7511A6D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A2B7-C679-CF91-6CBB-58C8B3F1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947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4C5-9AA4-C81B-02B3-E84FC1E6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0EB6-3AC9-6B34-E63E-D322FDCC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8EB4-1118-D482-5F15-D17B2BE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487E-A1CF-55B2-DE76-73E3736E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11A-6CD8-B0A2-3CD0-73A60E3B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45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AF57-3E96-D9ED-429E-8682A412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1F0D8-AE4E-A9BF-5A55-F2ED62B2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2CDF-940A-CDE4-C81B-30480B33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3E69-0CF1-A8B0-C6A5-B0ABFE8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D1B0-8C50-52AE-47CF-C7759D40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3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54BB-FE1E-5445-5095-751C438B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098-04F4-D805-C1B7-896157D1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E02A-FEA5-A114-5BD4-6CD307BB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7D24B-593B-D565-C43B-17E9E379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9EFC-6CC3-A461-B3F0-8B622A2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36ECF-F5D4-A57B-AE60-21CC053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616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85C2-6898-8532-BE35-27A22FB1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820E5-1332-A3B7-A862-7A24A8B7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BABD8-6EAC-E602-1E1F-ECB56B88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0327-1A6F-393F-23DE-CF20C5C1F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B6EC2-B659-8301-2529-8C48A6D9D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37009-862E-C93E-164A-0F613908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533E2-7760-4215-21BA-395DBC1A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3FBDD-CF99-2828-FD2C-8826A0F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1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4ED7-CEAE-69A2-48A1-D7E999D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43438-A7B4-D9C7-E529-BC3646CA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E9CD-6A19-9B5A-37C1-8C99DC5D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3AA06-7CC6-2F78-9B14-71FC8E53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34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0A9C-7C68-4442-5DB4-01A4EED0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6A2D1-19CC-4068-9E43-484C4B12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5B9-8BA9-972E-E28E-D540615B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24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5A25-839E-031C-B96C-A08047B7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D24-3889-6226-3C50-4C716BFE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8FA6B-8C1F-026C-4B19-143632A3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8633-CF94-CB58-765F-3E90055A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FEAA8-2923-96E1-8A7C-F1E5C576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84AE0-3B50-3337-4580-476F0366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050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C724-43D1-8093-7B63-998C345F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E41C0-38CE-7B7D-A613-F951584E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1DA1B-B750-9F05-4662-4332FF05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B3F82-41F8-3BF2-90F6-655BD06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9E39-CE9C-2119-38EF-FDE21841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5729F-52E2-E52C-4057-F7962430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6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C77D0-899E-EEEB-949E-53402E75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3069E-A317-0F60-40D1-0C3432B5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30A2-4CD7-5AAF-A7A0-BAC70B452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36E7-F0CB-4964-95EF-3521B33444F6}" type="datetimeFigureOut">
              <a:rPr lang="en-IL" smtClean="0"/>
              <a:t>08/01/2024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0D38-6596-248C-AC07-B004D54A6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2A5F-2902-AF04-A9C7-38902AB12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4992-9BA4-4CBD-8FF4-B1E66F7E9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12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91F9-C69F-1AE1-B8F3-8E08DBF2E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1" dirty="0"/>
              <a:t>expressions</a:t>
            </a:r>
            <a:r>
              <a:rPr lang="en-US" dirty="0"/>
              <a:t> and </a:t>
            </a:r>
            <a:r>
              <a:rPr lang="en-US" b="1" dirty="0"/>
              <a:t>variables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FB6E1-4E93-1485-6722-F392885DC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208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EFC397-9352-4D3B-A465-C87E6584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271"/>
            <a:ext cx="3991532" cy="9812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D9EA0-EE93-B2C7-93B5-3537013F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25" y="2485893"/>
            <a:ext cx="2934109" cy="94310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5C43D84-561A-3CDA-0AC8-87C019B5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…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7060C6-79B5-F2A4-B23C-61511F598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42629"/>
            <a:ext cx="2676899" cy="10955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53EB0C-7040-EEFA-F802-C49E7AC84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597" y="4943276"/>
            <a:ext cx="2353003" cy="12860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0F3B55-80DC-4D53-50C3-A4F4DA974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459" y="1012960"/>
            <a:ext cx="3267531" cy="136226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10AD33-8D36-759F-464D-E8182C49A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243" y="2609075"/>
            <a:ext cx="2829320" cy="138131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D51413-4070-C5D3-CD63-A3D2EE4AD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459" y="4226145"/>
            <a:ext cx="3038899" cy="18195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21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A5C-E603-1210-6915-B3FB2958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A2AC0E-C315-7389-D511-006D90EC1D43}"/>
              </a:ext>
            </a:extLst>
          </p:cNvPr>
          <p:cNvSpPr/>
          <p:nvPr/>
        </p:nvSpPr>
        <p:spPr>
          <a:xfrm>
            <a:off x="3087149" y="3733101"/>
            <a:ext cx="4731391" cy="1241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print(1+2)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67091AA-1657-6067-FB8B-C27DA94762E2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3900880" y="2140082"/>
            <a:ext cx="2195120" cy="1970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F07AC6-5626-F7FC-EBE8-B004DC760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9737"/>
              </p:ext>
            </p:extLst>
          </p:nvPr>
        </p:nvGraphicFramePr>
        <p:xfrm>
          <a:off x="2684476" y="1466396"/>
          <a:ext cx="2432808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  <a:gridCol w="810936">
                  <a:extLst>
                    <a:ext uri="{9D8B030D-6E8A-4147-A177-3AD203B41FA5}">
                      <a16:colId xmlns:a16="http://schemas.microsoft.com/office/drawing/2014/main" val="1655350596"/>
                    </a:ext>
                  </a:extLst>
                </a:gridCol>
                <a:gridCol w="810936">
                  <a:extLst>
                    <a:ext uri="{9D8B030D-6E8A-4147-A177-3AD203B41FA5}">
                      <a16:colId xmlns:a16="http://schemas.microsoft.com/office/drawing/2014/main" val="2001210158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9FC95C8-89C5-99A9-D4A4-B455426C0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52708"/>
              </p:ext>
            </p:extLst>
          </p:nvPr>
        </p:nvGraphicFramePr>
        <p:xfrm>
          <a:off x="6963560" y="1466396"/>
          <a:ext cx="810936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2641960-E41A-43D8-EA55-5D8A6891CD8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117284" y="1803238"/>
            <a:ext cx="184627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E0D817-D509-B3A8-985A-33E653B074E2}"/>
              </a:ext>
            </a:extLst>
          </p:cNvPr>
          <p:cNvSpPr txBox="1"/>
          <p:nvPr/>
        </p:nvSpPr>
        <p:spPr>
          <a:xfrm>
            <a:off x="5460536" y="1466396"/>
            <a:ext cx="127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</a:t>
            </a:r>
            <a:endParaRPr lang="en-I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C8CB54A-0E3E-2706-51A6-1994E7044FA5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5794789" y="2536368"/>
            <a:ext cx="1970527" cy="1177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5E373F-18EF-9512-DA8B-1AF76A901329}"/>
              </a:ext>
            </a:extLst>
          </p:cNvPr>
          <p:cNvSpPr/>
          <p:nvPr/>
        </p:nvSpPr>
        <p:spPr>
          <a:xfrm>
            <a:off x="3239549" y="3885501"/>
            <a:ext cx="4731391" cy="1241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print(3)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31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A5C-E603-1210-6915-B3FB2958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A2AC0E-C315-7389-D511-006D90EC1D43}"/>
              </a:ext>
            </a:extLst>
          </p:cNvPr>
          <p:cNvSpPr/>
          <p:nvPr/>
        </p:nvSpPr>
        <p:spPr>
          <a:xfrm>
            <a:off x="3043105" y="3714108"/>
            <a:ext cx="4731391" cy="1241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print(1+2*2)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67091AA-1657-6067-FB8B-C27DA94762E2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2964791" y="2476924"/>
            <a:ext cx="2937562" cy="1970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F07AC6-5626-F7FC-EBE8-B004DC760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69740"/>
              </p:ext>
            </p:extLst>
          </p:nvPr>
        </p:nvGraphicFramePr>
        <p:xfrm>
          <a:off x="1005959" y="1803238"/>
          <a:ext cx="3917665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3533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  <a:gridCol w="783533">
                  <a:extLst>
                    <a:ext uri="{9D8B030D-6E8A-4147-A177-3AD203B41FA5}">
                      <a16:colId xmlns:a16="http://schemas.microsoft.com/office/drawing/2014/main" val="1655350596"/>
                    </a:ext>
                  </a:extLst>
                </a:gridCol>
                <a:gridCol w="783533">
                  <a:extLst>
                    <a:ext uri="{9D8B030D-6E8A-4147-A177-3AD203B41FA5}">
                      <a16:colId xmlns:a16="http://schemas.microsoft.com/office/drawing/2014/main" val="2001210158"/>
                    </a:ext>
                  </a:extLst>
                </a:gridCol>
                <a:gridCol w="783533">
                  <a:extLst>
                    <a:ext uri="{9D8B030D-6E8A-4147-A177-3AD203B41FA5}">
                      <a16:colId xmlns:a16="http://schemas.microsoft.com/office/drawing/2014/main" val="943745345"/>
                    </a:ext>
                  </a:extLst>
                </a:gridCol>
                <a:gridCol w="783533">
                  <a:extLst>
                    <a:ext uri="{9D8B030D-6E8A-4147-A177-3AD203B41FA5}">
                      <a16:colId xmlns:a16="http://schemas.microsoft.com/office/drawing/2014/main" val="3306409355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*</a:t>
                      </a:r>
                      <a:endParaRPr lang="en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9FC95C8-89C5-99A9-D4A4-B455426C0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2018"/>
              </p:ext>
            </p:extLst>
          </p:nvPr>
        </p:nvGraphicFramePr>
        <p:xfrm>
          <a:off x="8270143" y="2510272"/>
          <a:ext cx="810936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2641960-E41A-43D8-EA55-5D8A6891CD8C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7330181" y="1907152"/>
            <a:ext cx="1107440" cy="7724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C8CB54A-0E3E-2706-51A6-1994E7044FA5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6773104" y="2108378"/>
            <a:ext cx="826928" cy="2978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5E373F-18EF-9512-DA8B-1AF76A901329}"/>
              </a:ext>
            </a:extLst>
          </p:cNvPr>
          <p:cNvSpPr/>
          <p:nvPr/>
        </p:nvSpPr>
        <p:spPr>
          <a:xfrm>
            <a:off x="3331828" y="4010885"/>
            <a:ext cx="4731391" cy="1241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print(3)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7120C2-1C19-BF1F-AAA2-D306D436E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92050"/>
              </p:ext>
            </p:extLst>
          </p:nvPr>
        </p:nvGraphicFramePr>
        <p:xfrm>
          <a:off x="6281255" y="1065989"/>
          <a:ext cx="2432808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  <a:gridCol w="810936">
                  <a:extLst>
                    <a:ext uri="{9D8B030D-6E8A-4147-A177-3AD203B41FA5}">
                      <a16:colId xmlns:a16="http://schemas.microsoft.com/office/drawing/2014/main" val="1655350596"/>
                    </a:ext>
                  </a:extLst>
                </a:gridCol>
                <a:gridCol w="810936">
                  <a:extLst>
                    <a:ext uri="{9D8B030D-6E8A-4147-A177-3AD203B41FA5}">
                      <a16:colId xmlns:a16="http://schemas.microsoft.com/office/drawing/2014/main" val="2001210158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76D3B03-B264-E87E-086D-A97FBE875B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923624" y="1402831"/>
            <a:ext cx="1357631" cy="737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DDC9-62BB-67B1-AE0C-77443686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22A88-1536-D5EB-231E-52DD61E2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4" y="659301"/>
            <a:ext cx="5638341" cy="5833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272A8A-183C-9251-D886-BB71F344EA7C}"/>
              </a:ext>
            </a:extLst>
          </p:cNvPr>
          <p:cNvSpPr/>
          <p:nvPr/>
        </p:nvSpPr>
        <p:spPr>
          <a:xfrm>
            <a:off x="5739653" y="1662695"/>
            <a:ext cx="661147" cy="322169"/>
          </a:xfrm>
          <a:prstGeom prst="rect">
            <a:avLst/>
          </a:prstGeom>
          <a:solidFill>
            <a:srgbClr val="F3F90F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0917A-DD27-D349-480B-1C47E29D22DC}"/>
              </a:ext>
            </a:extLst>
          </p:cNvPr>
          <p:cNvSpPr/>
          <p:nvPr/>
        </p:nvSpPr>
        <p:spPr>
          <a:xfrm>
            <a:off x="5865159" y="2715675"/>
            <a:ext cx="1091453" cy="322169"/>
          </a:xfrm>
          <a:prstGeom prst="rect">
            <a:avLst/>
          </a:prstGeom>
          <a:solidFill>
            <a:srgbClr val="F3F90F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95C84-DC76-64F2-79CA-03FDF1534816}"/>
              </a:ext>
            </a:extLst>
          </p:cNvPr>
          <p:cNvSpPr/>
          <p:nvPr/>
        </p:nvSpPr>
        <p:spPr>
          <a:xfrm>
            <a:off x="5865159" y="3170935"/>
            <a:ext cx="1091453" cy="322169"/>
          </a:xfrm>
          <a:prstGeom prst="rect">
            <a:avLst/>
          </a:prstGeom>
          <a:solidFill>
            <a:srgbClr val="F3F90F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97D7EB-70BF-A97B-CD7A-D773DB4CAD24}"/>
              </a:ext>
            </a:extLst>
          </p:cNvPr>
          <p:cNvSpPr/>
          <p:nvPr/>
        </p:nvSpPr>
        <p:spPr>
          <a:xfrm>
            <a:off x="212110" y="2004676"/>
            <a:ext cx="2038031" cy="710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1+2*2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439E1D-8177-156F-7C8C-3029215D2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98419"/>
              </p:ext>
            </p:extLst>
          </p:nvPr>
        </p:nvGraphicFramePr>
        <p:xfrm>
          <a:off x="3375413" y="2023332"/>
          <a:ext cx="810936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6DA6D1-C975-BA62-B2D5-81FD7D880C4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250141" y="2360174"/>
            <a:ext cx="112527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B69A77-5544-0493-F4A7-4D76C6EB5AA1}"/>
              </a:ext>
            </a:extLst>
          </p:cNvPr>
          <p:cNvSpPr/>
          <p:nvPr/>
        </p:nvSpPr>
        <p:spPr>
          <a:xfrm>
            <a:off x="256933" y="3493104"/>
            <a:ext cx="2217326" cy="710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(1+2)*2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93BE96C-7A56-4590-9A5A-59901907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7376"/>
              </p:ext>
            </p:extLst>
          </p:nvPr>
        </p:nvGraphicFramePr>
        <p:xfrm>
          <a:off x="3420236" y="3511760"/>
          <a:ext cx="810936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F390176-938E-6364-C7F5-FDA15ECA79A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474259" y="3848602"/>
            <a:ext cx="945977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B384-E264-773C-B54D-66E7D03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– </a:t>
            </a:r>
            <a:r>
              <a:rPr lang="he-IL" dirty="0"/>
              <a:t>סוגים \ טיפוסים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4D7BE2-39F5-E185-0EA3-2D7F0D74B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315341"/>
              </p:ext>
            </p:extLst>
          </p:nvPr>
        </p:nvGraphicFramePr>
        <p:xfrm>
          <a:off x="2725271" y="2687320"/>
          <a:ext cx="53877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895">
                  <a:extLst>
                    <a:ext uri="{9D8B030D-6E8A-4147-A177-3AD203B41FA5}">
                      <a16:colId xmlns:a16="http://schemas.microsoft.com/office/drawing/2014/main" val="622083206"/>
                    </a:ext>
                  </a:extLst>
                </a:gridCol>
                <a:gridCol w="2693895">
                  <a:extLst>
                    <a:ext uri="{9D8B030D-6E8A-4147-A177-3AD203B41FA5}">
                      <a16:colId xmlns:a16="http://schemas.microsoft.com/office/drawing/2014/main" val="26156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3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“1”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5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“1+1”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“this is also a string”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8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30B-6B80-6293-1522-F203DEF9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3B51B9-EB53-2870-7F44-A6C5A10598AB}"/>
              </a:ext>
            </a:extLst>
          </p:cNvPr>
          <p:cNvSpPr/>
          <p:nvPr/>
        </p:nvSpPr>
        <p:spPr>
          <a:xfrm>
            <a:off x="3375413" y="2145201"/>
            <a:ext cx="2038031" cy="710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1+1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EBEF6F-73CA-ADE4-E761-E4AED148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96305"/>
              </p:ext>
            </p:extLst>
          </p:nvPr>
        </p:nvGraphicFramePr>
        <p:xfrm>
          <a:off x="6538716" y="2163857"/>
          <a:ext cx="810936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104402-D8FD-2ED5-6215-F17C3C64BE6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13444" y="2500699"/>
            <a:ext cx="112527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A4A154-C7F3-2CA9-B811-E10E32689711}"/>
              </a:ext>
            </a:extLst>
          </p:cNvPr>
          <p:cNvSpPr/>
          <p:nvPr/>
        </p:nvSpPr>
        <p:spPr>
          <a:xfrm>
            <a:off x="2743200" y="3307950"/>
            <a:ext cx="2670245" cy="710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“1”+”1”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B6E882-3A5A-19B1-9F22-AAD8906B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47619"/>
              </p:ext>
            </p:extLst>
          </p:nvPr>
        </p:nvGraphicFramePr>
        <p:xfrm>
          <a:off x="6538716" y="3326606"/>
          <a:ext cx="810936" cy="673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0936">
                  <a:extLst>
                    <a:ext uri="{9D8B030D-6E8A-4147-A177-3AD203B41FA5}">
                      <a16:colId xmlns:a16="http://schemas.microsoft.com/office/drawing/2014/main" val="1833734973"/>
                    </a:ext>
                  </a:extLst>
                </a:gridCol>
              </a:tblGrid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1660"/>
                  </a:ext>
                </a:extLst>
              </a:tr>
              <a:tr h="307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“11”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9388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326F7F6-EDAA-28C5-6155-3C29AFFF38E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413445" y="3663448"/>
            <a:ext cx="1125271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89A9CA-5692-C23E-DFB7-856A004816AC}"/>
              </a:ext>
            </a:extLst>
          </p:cNvPr>
          <p:cNvSpPr/>
          <p:nvPr/>
        </p:nvSpPr>
        <p:spPr>
          <a:xfrm>
            <a:off x="3375413" y="4452041"/>
            <a:ext cx="2038031" cy="7109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1+”1”</a:t>
            </a:r>
            <a:endParaRPr lang="en-IL" sz="3600" dirty="0">
              <a:solidFill>
                <a:schemeClr val="accent6">
                  <a:lumMod val="50000"/>
                </a:schemeClr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D33A2EC-5977-AF12-3277-7DACACC3549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413444" y="4807539"/>
            <a:ext cx="112527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2FD73DAF-C3F8-CABD-6014-E0B136EA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8667" y="3867047"/>
            <a:ext cx="1075320" cy="14752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FD34B5-4590-15A4-2B89-195B53AC7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837" y="5419499"/>
            <a:ext cx="759248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8CC6-0B67-3BE4-B859-160F10B7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</a:t>
            </a:r>
            <a:r>
              <a:rPr lang="he-IL" dirty="0"/>
              <a:t>משתנים</a:t>
            </a:r>
            <a:endParaRPr lang="en-IL" dirty="0"/>
          </a:p>
        </p:txBody>
      </p:sp>
      <p:pic>
        <p:nvPicPr>
          <p:cNvPr id="5" name="Content Placeholder 4" descr="Man with mohawk">
            <a:extLst>
              <a:ext uri="{FF2B5EF4-FFF2-40B4-BE49-F238E27FC236}">
                <a16:creationId xmlns:a16="http://schemas.microsoft.com/office/drawing/2014/main" id="{5B60EB57-2B73-337A-EDA3-2CEA78D7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441" y="1690688"/>
            <a:ext cx="1362730" cy="4351338"/>
          </a:xfrm>
        </p:spPr>
      </p:pic>
      <p:pic>
        <p:nvPicPr>
          <p:cNvPr id="8" name="Graphic 7" descr="A friendly robot">
            <a:extLst>
              <a:ext uri="{FF2B5EF4-FFF2-40B4-BE49-F238E27FC236}">
                <a16:creationId xmlns:a16="http://schemas.microsoft.com/office/drawing/2014/main" id="{E9ADC5CE-FBCC-7569-5591-145A6EFB9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1206" y="1527176"/>
            <a:ext cx="4210050" cy="42100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210F07-5EDF-28DC-DE68-CC20E6B16424}"/>
              </a:ext>
            </a:extLst>
          </p:cNvPr>
          <p:cNvSpPr/>
          <p:nvPr/>
        </p:nvSpPr>
        <p:spPr>
          <a:xfrm rot="10800000">
            <a:off x="4257674" y="1966912"/>
            <a:ext cx="2924175" cy="561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1DC4D-2F96-9D50-5511-CA19D09DFA9E}"/>
              </a:ext>
            </a:extLst>
          </p:cNvPr>
          <p:cNvSpPr txBox="1"/>
          <p:nvPr/>
        </p:nvSpPr>
        <p:spPr>
          <a:xfrm>
            <a:off x="4606717" y="1701563"/>
            <a:ext cx="27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your year of birth?</a:t>
            </a:r>
            <a:endParaRPr lang="en-IL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639000-A08D-7B1B-CAA9-C213CC0D09A0}"/>
              </a:ext>
            </a:extLst>
          </p:cNvPr>
          <p:cNvSpPr/>
          <p:nvPr/>
        </p:nvSpPr>
        <p:spPr>
          <a:xfrm>
            <a:off x="4257674" y="2668632"/>
            <a:ext cx="2924175" cy="561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CFD32-0386-78FE-CF71-51422691ED46}"/>
              </a:ext>
            </a:extLst>
          </p:cNvPr>
          <p:cNvSpPr txBox="1"/>
          <p:nvPr/>
        </p:nvSpPr>
        <p:spPr>
          <a:xfrm>
            <a:off x="4962521" y="2401652"/>
            <a:ext cx="27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1997</a:t>
            </a:r>
            <a:endParaRPr lang="en-IL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7A0AFF-34BE-BB22-F7AA-172B9B6A456E}"/>
              </a:ext>
            </a:extLst>
          </p:cNvPr>
          <p:cNvSpPr/>
          <p:nvPr/>
        </p:nvSpPr>
        <p:spPr>
          <a:xfrm rot="10800000">
            <a:off x="4079454" y="4990586"/>
            <a:ext cx="2924175" cy="561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74CFA-8B96-3F15-9271-0911287360A8}"/>
              </a:ext>
            </a:extLst>
          </p:cNvPr>
          <p:cNvSpPr txBox="1"/>
          <p:nvPr/>
        </p:nvSpPr>
        <p:spPr>
          <a:xfrm>
            <a:off x="4428497" y="4725237"/>
            <a:ext cx="27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27 years old</a:t>
            </a:r>
            <a:endParaRPr lang="en-IL" dirty="0"/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10921031-DAF5-F575-47C8-FC691CC73DD2}"/>
              </a:ext>
            </a:extLst>
          </p:cNvPr>
          <p:cNvSpPr/>
          <p:nvPr/>
        </p:nvSpPr>
        <p:spPr>
          <a:xfrm>
            <a:off x="9321019" y="195540"/>
            <a:ext cx="2227729" cy="2527856"/>
          </a:xfrm>
          <a:prstGeom prst="cloudCallout">
            <a:avLst>
              <a:gd name="adj1" fmla="val -36125"/>
              <a:gd name="adj2" fmla="val 631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EFFDF10-A408-E0ED-64A7-6E76C7456DCB}"/>
              </a:ext>
            </a:extLst>
          </p:cNvPr>
          <p:cNvSpPr/>
          <p:nvPr/>
        </p:nvSpPr>
        <p:spPr>
          <a:xfrm rot="10800000">
            <a:off x="4170572" y="3428274"/>
            <a:ext cx="2924175" cy="561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F3370-07B8-5133-04B4-D231EBBB6E07}"/>
              </a:ext>
            </a:extLst>
          </p:cNvPr>
          <p:cNvSpPr txBox="1"/>
          <p:nvPr/>
        </p:nvSpPr>
        <p:spPr>
          <a:xfrm>
            <a:off x="4519615" y="3162925"/>
            <a:ext cx="27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year is it now?</a:t>
            </a:r>
            <a:endParaRPr lang="en-IL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6C251C0-70A9-7069-5D6B-BEADAC275ADF}"/>
              </a:ext>
            </a:extLst>
          </p:cNvPr>
          <p:cNvSpPr/>
          <p:nvPr/>
        </p:nvSpPr>
        <p:spPr>
          <a:xfrm>
            <a:off x="4170572" y="4129994"/>
            <a:ext cx="2924175" cy="561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7E7C6C-6DEE-C152-8D1A-FF20E385BEAD}"/>
              </a:ext>
            </a:extLst>
          </p:cNvPr>
          <p:cNvSpPr txBox="1"/>
          <p:nvPr/>
        </p:nvSpPr>
        <p:spPr>
          <a:xfrm>
            <a:off x="4875419" y="3863014"/>
            <a:ext cx="27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  <a:endParaRPr lang="en-I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ED808D-7A85-E894-C734-D757F66A764D}"/>
              </a:ext>
            </a:extLst>
          </p:cNvPr>
          <p:cNvSpPr/>
          <p:nvPr/>
        </p:nvSpPr>
        <p:spPr>
          <a:xfrm>
            <a:off x="9162439" y="505961"/>
            <a:ext cx="995082" cy="55992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</a:t>
            </a:r>
            <a:endParaRPr lang="en-I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548031-A519-7C5C-3F67-012310A7BDA5}"/>
              </a:ext>
            </a:extLst>
          </p:cNvPr>
          <p:cNvSpPr/>
          <p:nvPr/>
        </p:nvSpPr>
        <p:spPr>
          <a:xfrm>
            <a:off x="10553666" y="494468"/>
            <a:ext cx="995082" cy="55992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2024</a:t>
            </a:r>
            <a:endParaRPr lang="en-IL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940ED41-BC7C-5CE6-14E6-E31339B83930}"/>
              </a:ext>
            </a:extLst>
          </p:cNvPr>
          <p:cNvSpPr/>
          <p:nvPr/>
        </p:nvSpPr>
        <p:spPr>
          <a:xfrm rot="19627706">
            <a:off x="9831476" y="955068"/>
            <a:ext cx="281873" cy="632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5601B73-6A37-110C-B1B3-363D8DFFEF00}"/>
              </a:ext>
            </a:extLst>
          </p:cNvPr>
          <p:cNvSpPr/>
          <p:nvPr/>
        </p:nvSpPr>
        <p:spPr>
          <a:xfrm rot="891371">
            <a:off x="10531996" y="955068"/>
            <a:ext cx="281873" cy="632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B6B7D6-62D3-9108-948C-5C447E8C3723}"/>
              </a:ext>
            </a:extLst>
          </p:cNvPr>
          <p:cNvSpPr/>
          <p:nvPr/>
        </p:nvSpPr>
        <p:spPr>
          <a:xfrm>
            <a:off x="9764865" y="1629962"/>
            <a:ext cx="995082" cy="559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53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530E-0CEB-EB61-50C9-CF986BE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40E18-FBD4-910E-21BE-44F8BC0D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94" y="2429448"/>
            <a:ext cx="7268589" cy="31436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AB01B0-BE57-E37C-6B0F-1680BD87632E}"/>
              </a:ext>
            </a:extLst>
          </p:cNvPr>
          <p:cNvSpPr/>
          <p:nvPr/>
        </p:nvSpPr>
        <p:spPr>
          <a:xfrm>
            <a:off x="533400" y="2366682"/>
            <a:ext cx="7651376" cy="932330"/>
          </a:xfrm>
          <a:prstGeom prst="rect">
            <a:avLst/>
          </a:prstGeom>
          <a:solidFill>
            <a:srgbClr val="F3F90F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7131-105C-DAF3-AAAE-B937D54F48DE}"/>
              </a:ext>
            </a:extLst>
          </p:cNvPr>
          <p:cNvSpPr txBox="1"/>
          <p:nvPr/>
        </p:nvSpPr>
        <p:spPr>
          <a:xfrm>
            <a:off x="916187" y="2509681"/>
            <a:ext cx="16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variables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674AC-8291-CFA8-BDDA-C146980B3836}"/>
              </a:ext>
            </a:extLst>
          </p:cNvPr>
          <p:cNvSpPr/>
          <p:nvPr/>
        </p:nvSpPr>
        <p:spPr>
          <a:xfrm>
            <a:off x="533400" y="3361778"/>
            <a:ext cx="9121588" cy="675994"/>
          </a:xfrm>
          <a:prstGeom prst="rect">
            <a:avLst/>
          </a:prstGeom>
          <a:solidFill>
            <a:srgbClr val="F3F90F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06194-165F-EBE2-EEF2-F9DF8FFF1E11}"/>
              </a:ext>
            </a:extLst>
          </p:cNvPr>
          <p:cNvSpPr txBox="1"/>
          <p:nvPr/>
        </p:nvSpPr>
        <p:spPr>
          <a:xfrm>
            <a:off x="878542" y="3354961"/>
            <a:ext cx="16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variables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E44A6-73D7-13C5-D24B-C24A718E8834}"/>
              </a:ext>
            </a:extLst>
          </p:cNvPr>
          <p:cNvSpPr/>
          <p:nvPr/>
        </p:nvSpPr>
        <p:spPr>
          <a:xfrm>
            <a:off x="533400" y="4088341"/>
            <a:ext cx="9121588" cy="958787"/>
          </a:xfrm>
          <a:prstGeom prst="rect">
            <a:avLst/>
          </a:prstGeom>
          <a:solidFill>
            <a:srgbClr val="F3F90F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50348-A743-0131-F01B-8E1F1CE41EB8}"/>
              </a:ext>
            </a:extLst>
          </p:cNvPr>
          <p:cNvSpPr txBox="1"/>
          <p:nvPr/>
        </p:nvSpPr>
        <p:spPr>
          <a:xfrm>
            <a:off x="878542" y="4048529"/>
            <a:ext cx="16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variables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73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223D-563E-EB7B-C5DD-386737EF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65412"/>
          </a:xfrm>
        </p:spPr>
        <p:txBody>
          <a:bodyPr/>
          <a:lstStyle/>
          <a:p>
            <a:r>
              <a:rPr lang="en-US" dirty="0"/>
              <a:t>Variable naming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E8F40-B0DE-CC89-DBDA-08527DADD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Starts with letter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letters, ‘_’ (underscore) or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Any length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Lower case or upper case letters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u="sng" dirty="0"/>
              <a:t>best practice</a:t>
            </a:r>
            <a:r>
              <a:rPr lang="en-US" dirty="0"/>
              <a:t> in python is to use lowercase letters separated by ‘_’ for variable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AF2B3-FA6F-9F80-CFF7-E859BC22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04" y="1349723"/>
            <a:ext cx="773538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1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Miriam Fixed</vt:lpstr>
      <vt:lpstr>Office Theme</vt:lpstr>
      <vt:lpstr>Python expressions and variables</vt:lpstr>
      <vt:lpstr>Evaluation</vt:lpstr>
      <vt:lpstr>Precedence</vt:lpstr>
      <vt:lpstr>Precedence</vt:lpstr>
      <vt:lpstr>Types – סוגים \ טיפוסים</vt:lpstr>
      <vt:lpstr>Context</vt:lpstr>
      <vt:lpstr>Variables - משתנים</vt:lpstr>
      <vt:lpstr>Variables</vt:lpstr>
      <vt:lpstr>Variable naming</vt:lpstr>
      <vt:lpstr>Try it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expressions and variables</dc:title>
  <dc:creator>gal weiss</dc:creator>
  <cp:lastModifiedBy>gal weiss</cp:lastModifiedBy>
  <cp:revision>1</cp:revision>
  <dcterms:created xsi:type="dcterms:W3CDTF">2024-01-08T01:52:47Z</dcterms:created>
  <dcterms:modified xsi:type="dcterms:W3CDTF">2024-01-08T03:41:44Z</dcterms:modified>
</cp:coreProperties>
</file>