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3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2017/6/27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智能家校管理系统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15</a:t>
            </a:r>
            <a:r>
              <a:rPr lang="zh-CN" altLang="en-US" dirty="0" smtClean="0"/>
              <a:t>物联网</a:t>
            </a:r>
            <a:r>
              <a:rPr lang="en-US" altLang="zh-CN" dirty="0" smtClean="0"/>
              <a:t>1</a:t>
            </a:r>
            <a:r>
              <a:rPr lang="zh-CN" altLang="en-US" dirty="0" smtClean="0"/>
              <a:t>班</a:t>
            </a:r>
            <a:endParaRPr lang="en-US" altLang="zh-CN" dirty="0" smtClean="0"/>
          </a:p>
          <a:p>
            <a:r>
              <a:rPr lang="zh-CN" altLang="en-US" dirty="0" smtClean="0"/>
              <a:t>黎少彬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sz="6700" dirty="0" smtClean="0"/>
              <a:t>判断晚归方法</a:t>
            </a:r>
            <a:endParaRPr lang="en-US" altLang="zh-CN" sz="6700" dirty="0" smtClean="0"/>
          </a:p>
          <a:p>
            <a:r>
              <a:rPr lang="zh-CN" altLang="en-US" dirty="0" smtClean="0"/>
              <a:t>给一个时间值使用这个方法判断是否在时间范围内，如果在将为“没有晚归”，如果不在为“晚归”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 protected </a:t>
            </a:r>
            <a:r>
              <a:rPr lang="en-US" altLang="zh-CN" dirty="0" err="1"/>
              <a:t>bool</a:t>
            </a:r>
            <a:r>
              <a:rPr lang="en-US" altLang="zh-CN" dirty="0"/>
              <a:t> </a:t>
            </a:r>
            <a:r>
              <a:rPr lang="en-US" altLang="zh-CN" dirty="0" err="1"/>
              <a:t>getTimeSpan</a:t>
            </a:r>
            <a:r>
              <a:rPr lang="en-US" altLang="zh-CN" dirty="0"/>
              <a:t>(string </a:t>
            </a:r>
            <a:r>
              <a:rPr lang="en-US" altLang="zh-CN" dirty="0" err="1"/>
              <a:t>timeStr</a:t>
            </a:r>
            <a:r>
              <a:rPr lang="en-US" altLang="zh-CN" dirty="0"/>
              <a:t>)//</a:t>
            </a:r>
            <a:r>
              <a:rPr lang="zh-CN" altLang="en-US" dirty="0"/>
              <a:t>判断晚归的方法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{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//</a:t>
            </a:r>
            <a:r>
              <a:rPr lang="zh-CN" altLang="en-US" dirty="0"/>
              <a:t>判断当前时间是否在工作时间段内</a:t>
            </a:r>
          </a:p>
          <a:p>
            <a:r>
              <a:rPr lang="en-US" altLang="zh-CN" dirty="0"/>
              <a:t>            string _</a:t>
            </a:r>
            <a:r>
              <a:rPr lang="en-US" altLang="zh-CN" dirty="0" err="1"/>
              <a:t>strWorkingDayAM</a:t>
            </a:r>
            <a:r>
              <a:rPr lang="en-US" altLang="zh-CN" dirty="0"/>
              <a:t> = "6:30";//</a:t>
            </a:r>
            <a:r>
              <a:rPr lang="zh-CN" altLang="en-US" dirty="0"/>
              <a:t>晚归时间为</a:t>
            </a:r>
            <a:r>
              <a:rPr lang="en-US" altLang="zh-CN" dirty="0"/>
              <a:t>23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到次日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endParaRPr lang="zh-CN" altLang="en-US" dirty="0"/>
          </a:p>
          <a:p>
            <a:r>
              <a:rPr lang="en-US" altLang="zh-CN" dirty="0"/>
              <a:t>            string _</a:t>
            </a:r>
            <a:r>
              <a:rPr lang="en-US" altLang="zh-CN" dirty="0" err="1"/>
              <a:t>strWorkingDayPM</a:t>
            </a:r>
            <a:r>
              <a:rPr lang="en-US" altLang="zh-CN" dirty="0"/>
              <a:t> = "23:30";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TimeSpan</a:t>
            </a:r>
            <a:r>
              <a:rPr lang="en-US" altLang="zh-CN" dirty="0"/>
              <a:t> </a:t>
            </a:r>
            <a:r>
              <a:rPr lang="en-US" altLang="zh-CN" dirty="0" err="1"/>
              <a:t>dspWorkingDayAM</a:t>
            </a:r>
            <a:r>
              <a:rPr lang="en-US" altLang="zh-CN" dirty="0"/>
              <a:t> = </a:t>
            </a:r>
            <a:r>
              <a:rPr lang="en-US" altLang="zh-CN" dirty="0" err="1"/>
              <a:t>DateTime.Parse</a:t>
            </a:r>
            <a:r>
              <a:rPr lang="en-US" altLang="zh-CN" dirty="0"/>
              <a:t>(_</a:t>
            </a:r>
            <a:r>
              <a:rPr lang="en-US" altLang="zh-CN" dirty="0" err="1"/>
              <a:t>strWorkingDayAM</a:t>
            </a:r>
            <a:r>
              <a:rPr lang="en-US" altLang="zh-CN" dirty="0"/>
              <a:t>).</a:t>
            </a:r>
            <a:r>
              <a:rPr lang="en-US" altLang="zh-CN" dirty="0" err="1"/>
              <a:t>TimeOfDay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TimeSpan</a:t>
            </a:r>
            <a:r>
              <a:rPr lang="en-US" altLang="zh-CN" dirty="0"/>
              <a:t> </a:t>
            </a:r>
            <a:r>
              <a:rPr lang="en-US" altLang="zh-CN" dirty="0" err="1"/>
              <a:t>dspWorkingDayPM</a:t>
            </a:r>
            <a:r>
              <a:rPr lang="en-US" altLang="zh-CN" dirty="0"/>
              <a:t> = </a:t>
            </a:r>
            <a:r>
              <a:rPr lang="en-US" altLang="zh-CN" dirty="0" err="1"/>
              <a:t>DateTime.Parse</a:t>
            </a:r>
            <a:r>
              <a:rPr lang="en-US" altLang="zh-CN" dirty="0"/>
              <a:t>(_</a:t>
            </a:r>
            <a:r>
              <a:rPr lang="en-US" altLang="zh-CN" dirty="0" err="1"/>
              <a:t>strWorkingDayPM</a:t>
            </a:r>
            <a:r>
              <a:rPr lang="en-US" altLang="zh-CN" dirty="0"/>
              <a:t>).</a:t>
            </a:r>
            <a:r>
              <a:rPr lang="en-US" altLang="zh-CN" dirty="0" err="1"/>
              <a:t>TimeOfDay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DateTime</a:t>
            </a:r>
            <a:r>
              <a:rPr lang="en-US" altLang="zh-CN" dirty="0"/>
              <a:t> t1 = </a:t>
            </a:r>
            <a:r>
              <a:rPr lang="en-US" altLang="zh-CN" dirty="0" err="1"/>
              <a:t>Convert.ToDateTime</a:t>
            </a:r>
            <a:r>
              <a:rPr lang="en-US" altLang="zh-CN" dirty="0"/>
              <a:t>(</a:t>
            </a:r>
            <a:r>
              <a:rPr lang="en-US" altLang="zh-CN" dirty="0" err="1"/>
              <a:t>timeStr</a:t>
            </a:r>
            <a:r>
              <a:rPr lang="en-US" altLang="zh-CN" dirty="0" smtClean="0"/>
              <a:t>);</a:t>
            </a:r>
            <a:endParaRPr lang="zh-CN" altLang="en-US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TimeSpan</a:t>
            </a:r>
            <a:r>
              <a:rPr lang="en-US" altLang="zh-CN" dirty="0"/>
              <a:t> </a:t>
            </a:r>
            <a:r>
              <a:rPr lang="en-US" altLang="zh-CN" dirty="0" err="1"/>
              <a:t>dspNow</a:t>
            </a:r>
            <a:r>
              <a:rPr lang="en-US" altLang="zh-CN" dirty="0"/>
              <a:t> = t1.TimeOfDay;</a:t>
            </a:r>
          </a:p>
          <a:p>
            <a:r>
              <a:rPr lang="en-US" altLang="zh-CN" dirty="0"/>
              <a:t>            if (</a:t>
            </a:r>
            <a:r>
              <a:rPr lang="en-US" altLang="zh-CN" dirty="0" err="1"/>
              <a:t>dspNow</a:t>
            </a:r>
            <a:r>
              <a:rPr lang="en-US" altLang="zh-CN" dirty="0"/>
              <a:t> &gt; </a:t>
            </a:r>
            <a:r>
              <a:rPr lang="en-US" altLang="zh-CN" dirty="0" err="1"/>
              <a:t>dspWorkingDayAM</a:t>
            </a:r>
            <a:r>
              <a:rPr lang="en-US" altLang="zh-CN" dirty="0"/>
              <a:t> &amp;&amp; </a:t>
            </a:r>
            <a:r>
              <a:rPr lang="en-US" altLang="zh-CN" dirty="0" err="1"/>
              <a:t>dspNow</a:t>
            </a:r>
            <a:r>
              <a:rPr lang="en-US" altLang="zh-CN" dirty="0"/>
              <a:t> &lt; </a:t>
            </a:r>
            <a:r>
              <a:rPr lang="en-US" altLang="zh-CN" dirty="0" err="1"/>
              <a:t>dspWorkingDayPM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        return true;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    return false;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代码技术特点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55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ea"/>
              <a:buAutoNum type="circleNumDbPlain"/>
            </a:pPr>
            <a:r>
              <a:rPr lang="zh-CN" altLang="en-US" dirty="0" smtClean="0">
                <a:hlinkClick r:id="rId2" action="ppaction://hlinksldjump"/>
              </a:rPr>
              <a:t>开发背景</a:t>
            </a:r>
            <a:endParaRPr lang="en-US" altLang="zh-CN" dirty="0" smtClean="0"/>
          </a:p>
          <a:p>
            <a:pPr marL="624078" indent="-514350">
              <a:buFont typeface="+mj-ea"/>
              <a:buAutoNum type="circleNumDbPlain"/>
            </a:pPr>
            <a:r>
              <a:rPr lang="zh-CN" altLang="en-US" dirty="0" smtClean="0">
                <a:hlinkClick r:id="rId3" action="ppaction://hlinksldjump"/>
              </a:rPr>
              <a:t>系统设计及架构</a:t>
            </a:r>
            <a:endParaRPr lang="en-US" altLang="zh-CN" dirty="0" smtClean="0"/>
          </a:p>
          <a:p>
            <a:pPr marL="624078" indent="-514350">
              <a:buFont typeface="+mj-ea"/>
              <a:buAutoNum type="circleNumDbPlain"/>
            </a:pPr>
            <a:r>
              <a:rPr lang="zh-CN" altLang="en-US" dirty="0" smtClean="0">
                <a:hlinkClick r:id="rId4" action="ppaction://hlinksldjump"/>
              </a:rPr>
              <a:t>技术特点</a:t>
            </a:r>
            <a:endParaRPr lang="en-US" altLang="zh-CN" dirty="0" smtClean="0"/>
          </a:p>
          <a:p>
            <a:pPr marL="624078" indent="-514350">
              <a:buFont typeface="+mj-ea"/>
              <a:buAutoNum type="circleNumDbPlain"/>
            </a:pPr>
            <a:r>
              <a:rPr lang="zh-CN" altLang="en-US" dirty="0" smtClean="0">
                <a:hlinkClick r:id="rId5" action="ppaction://hlinksldjump"/>
              </a:rPr>
              <a:t>系统说明</a:t>
            </a:r>
            <a:endParaRPr lang="en-US" altLang="zh-CN" dirty="0" smtClean="0"/>
          </a:p>
          <a:p>
            <a:pPr marL="624078" indent="-514350">
              <a:buFont typeface="+mj-ea"/>
              <a:buAutoNum type="circleNumDbPlain"/>
            </a:pPr>
            <a:r>
              <a:rPr lang="zh-CN" altLang="en-US" dirty="0" smtClean="0">
                <a:hlinkClick r:id="rId6" action="ppaction://hlinksldjump"/>
              </a:rPr>
              <a:t>代码技术特点</a:t>
            </a:r>
            <a:endParaRPr lang="en-US" altLang="zh-CN" dirty="0" smtClean="0"/>
          </a:p>
          <a:p>
            <a:pPr marL="624078" indent="-514350">
              <a:buFont typeface="+mj-ea"/>
              <a:buAutoNum type="circleNumDbPlain"/>
            </a:pP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5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zh-CN" altLang="en-US" dirty="0"/>
              <a:t>如今</a:t>
            </a:r>
            <a:r>
              <a:rPr lang="en-US" altLang="zh-CN" dirty="0"/>
              <a:t>RFID</a:t>
            </a:r>
            <a:r>
              <a:rPr lang="zh-CN" altLang="en-US" dirty="0"/>
              <a:t>门禁系统在我们日常生活中</a:t>
            </a:r>
            <a:r>
              <a:rPr lang="zh-CN" altLang="en-US" dirty="0" smtClean="0"/>
              <a:t>随处可见，在校园中每一位学生都有一张校园一卡通。某学校宿舍晚归门禁时间为</a:t>
            </a:r>
            <a:r>
              <a:rPr lang="en-US" altLang="zh-CN" dirty="0" smtClean="0"/>
              <a:t>23:30-</a:t>
            </a:r>
            <a:r>
              <a:rPr lang="zh-CN" altLang="en-US" dirty="0" smtClean="0"/>
              <a:t>次日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30</a:t>
            </a:r>
            <a:r>
              <a:rPr lang="zh-CN" altLang="en-US" dirty="0" smtClean="0"/>
              <a:t>，目前晚</a:t>
            </a:r>
            <a:r>
              <a:rPr lang="zh-CN" altLang="en-US" dirty="0" smtClean="0"/>
              <a:t>归以人工手写记录，不方面进行管理与录入。为跟进电子信息化的浪潮该学校需要一套拥有智能判断晚归并记录、扣除素养积分的</a:t>
            </a:r>
            <a:r>
              <a:rPr lang="en-US" altLang="zh-CN" dirty="0" smtClean="0"/>
              <a:t>RFID</a:t>
            </a:r>
            <a:r>
              <a:rPr lang="zh-CN" altLang="en-US" dirty="0" smtClean="0"/>
              <a:t>门禁系统。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开发背景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428770"/>
            <a:ext cx="1675904" cy="1675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031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88032"/>
          </a:xfrm>
        </p:spPr>
        <p:txBody>
          <a:bodyPr/>
          <a:lstStyle/>
          <a:p>
            <a:r>
              <a:rPr lang="zh-CN" altLang="en-US" dirty="0" smtClean="0"/>
              <a:t>开发环境：</a:t>
            </a:r>
            <a:r>
              <a:rPr lang="en-US" altLang="zh-CN" dirty="0"/>
              <a:t>Visual Studio </a:t>
            </a:r>
            <a:r>
              <a:rPr lang="en-US" altLang="zh-CN" dirty="0" smtClean="0"/>
              <a:t>2012</a:t>
            </a:r>
          </a:p>
          <a:p>
            <a:r>
              <a:rPr lang="zh-CN" altLang="en-US" dirty="0" smtClean="0"/>
              <a:t>服务环境：</a:t>
            </a:r>
            <a:r>
              <a:rPr lang="en-US" altLang="zh-CN" dirty="0" smtClean="0"/>
              <a:t>MYSQL 5.5</a:t>
            </a:r>
            <a:r>
              <a:rPr lang="zh-CN" altLang="en-US" dirty="0" smtClean="0"/>
              <a:t>及更高版本</a:t>
            </a:r>
            <a:endParaRPr lang="en-US" altLang="zh-CN" dirty="0" smtClean="0"/>
          </a:p>
          <a:p>
            <a:r>
              <a:rPr lang="zh-CN" altLang="en-US" dirty="0" smtClean="0"/>
              <a:t>架构设计图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系统设计及架构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849401"/>
            <a:ext cx="5688632" cy="36798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987824" y="300685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发放一卡通前已存入学生数据</a:t>
            </a:r>
            <a:endParaRPr lang="zh-CN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zh-CN" dirty="0"/>
              <a:t>该系统运用</a:t>
            </a:r>
            <a:r>
              <a:rPr lang="en-US" altLang="zh-CN" dirty="0"/>
              <a:t>RFID</a:t>
            </a:r>
            <a:r>
              <a:rPr lang="zh-CN" altLang="zh-CN" dirty="0"/>
              <a:t>技术，</a:t>
            </a:r>
            <a:r>
              <a:rPr lang="en-US" altLang="zh-CN" dirty="0"/>
              <a:t>RFID </a:t>
            </a:r>
            <a:r>
              <a:rPr lang="zh-CN" altLang="zh-CN" dirty="0"/>
              <a:t>是</a:t>
            </a:r>
            <a:r>
              <a:rPr lang="en-US" altLang="zh-CN" dirty="0"/>
              <a:t>Radio Frequency Identification</a:t>
            </a:r>
            <a:r>
              <a:rPr lang="zh-CN" altLang="zh-CN" dirty="0"/>
              <a:t>的缩写，即无线射频识别。常称为感应式电子晶片或近接卡、感应卡、非接触卡、电子标签、电子条码，等等。它具有如下特点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zh-CN" altLang="zh-CN" dirty="0"/>
          </a:p>
          <a:p>
            <a:pPr lvl="1"/>
            <a:r>
              <a:rPr lang="zh-CN" altLang="zh-CN" b="1" dirty="0"/>
              <a:t>快速</a:t>
            </a:r>
            <a:r>
              <a:rPr lang="zh-CN" altLang="zh-CN" b="1" dirty="0" smtClean="0"/>
              <a:t>扫描</a:t>
            </a:r>
            <a:r>
              <a:rPr lang="zh-CN" altLang="en-US" b="1" dirty="0" smtClean="0"/>
              <a:t>、</a:t>
            </a:r>
            <a:r>
              <a:rPr lang="zh-CN" altLang="zh-CN" b="1" dirty="0"/>
              <a:t>体积小型化、形状</a:t>
            </a:r>
            <a:r>
              <a:rPr lang="zh-CN" altLang="zh-CN" b="1" dirty="0" smtClean="0"/>
              <a:t>多样化</a:t>
            </a:r>
            <a:r>
              <a:rPr lang="zh-CN" altLang="en-US" b="1" dirty="0" smtClean="0"/>
              <a:t>、</a:t>
            </a:r>
            <a:r>
              <a:rPr lang="zh-CN" altLang="zh-CN" b="1" dirty="0"/>
              <a:t>抗污染能力和</a:t>
            </a:r>
            <a:r>
              <a:rPr lang="zh-CN" altLang="zh-CN" b="1" dirty="0" smtClean="0"/>
              <a:t>耐久性</a:t>
            </a:r>
            <a:r>
              <a:rPr lang="zh-CN" altLang="en-US" b="1" dirty="0" smtClean="0"/>
              <a:t>、</a:t>
            </a:r>
            <a:r>
              <a:rPr lang="zh-CN" altLang="zh-CN" b="1" dirty="0"/>
              <a:t>可重复</a:t>
            </a:r>
            <a:r>
              <a:rPr lang="zh-CN" altLang="zh-CN" b="1" dirty="0" smtClean="0"/>
              <a:t>使用</a:t>
            </a:r>
            <a:r>
              <a:rPr lang="zh-CN" altLang="en-US" b="1" dirty="0" smtClean="0"/>
              <a:t>、</a:t>
            </a:r>
            <a:r>
              <a:rPr lang="zh-CN" altLang="zh-CN" b="1" dirty="0"/>
              <a:t>穿透性和无屏障</a:t>
            </a:r>
            <a:r>
              <a:rPr lang="zh-CN" altLang="zh-CN" b="1" dirty="0" smtClean="0"/>
              <a:t>阅读</a:t>
            </a:r>
            <a:r>
              <a:rPr lang="zh-CN" altLang="en-US" b="1" dirty="0" smtClean="0"/>
              <a:t>、</a:t>
            </a:r>
            <a:r>
              <a:rPr lang="zh-CN" altLang="zh-CN" dirty="0"/>
              <a:t>数据的记忆容量</a:t>
            </a:r>
            <a:r>
              <a:rPr lang="zh-CN" altLang="zh-CN" dirty="0" smtClean="0"/>
              <a:t>大</a:t>
            </a:r>
            <a:r>
              <a:rPr lang="zh-CN" altLang="en-US" dirty="0" smtClean="0"/>
              <a:t>等特点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技术特点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81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主页面：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系统说明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738313"/>
            <a:ext cx="42005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15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开卡操作：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33500"/>
            <a:ext cx="5486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984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门禁窗口：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01641"/>
            <a:ext cx="5135885" cy="577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1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门禁记录窗口：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68" y="1609210"/>
            <a:ext cx="60769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75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324</TotalTime>
  <Words>372</Words>
  <Application>Microsoft Office PowerPoint</Application>
  <PresentationFormat>全屏显示(4:3)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Lucida Sans Unicode</vt:lpstr>
      <vt:lpstr>Verdana</vt:lpstr>
      <vt:lpstr>Wingdings 2</vt:lpstr>
      <vt:lpstr>Wingdings 3</vt:lpstr>
      <vt:lpstr>聚合</vt:lpstr>
      <vt:lpstr>智能家校管理系统</vt:lpstr>
      <vt:lpstr>目录</vt:lpstr>
      <vt:lpstr>开发背景</vt:lpstr>
      <vt:lpstr>系统设计及架构</vt:lpstr>
      <vt:lpstr>技术特点</vt:lpstr>
      <vt:lpstr>系统说明</vt:lpstr>
      <vt:lpstr>PowerPoint 演示文稿</vt:lpstr>
      <vt:lpstr>PowerPoint 演示文稿</vt:lpstr>
      <vt:lpstr>PowerPoint 演示文稿</vt:lpstr>
      <vt:lpstr>代码技术特点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智能家校系统</dc:title>
  <dc:creator>admin</dc:creator>
  <cp:lastModifiedBy>yoyo</cp:lastModifiedBy>
  <cp:revision>23</cp:revision>
  <dcterms:created xsi:type="dcterms:W3CDTF">2017-06-25T12:33:57Z</dcterms:created>
  <dcterms:modified xsi:type="dcterms:W3CDTF">2017-06-27T12:22:39Z</dcterms:modified>
</cp:coreProperties>
</file>