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BF6E"/>
    <a:srgbClr val="5889B0"/>
    <a:srgbClr val="E94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0"/>
  </p:normalViewPr>
  <p:slideViewPr>
    <p:cSldViewPr snapToGrid="0" snapToObjects="1">
      <p:cViewPr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1CE5-6A8F-024F-B07D-A559229A4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B5687-B6D3-3B49-9A40-1D970FF6F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5CCAF-8A28-F147-95AA-1B264718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F5A7-5E72-E049-B813-1235E06873A8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54E39-BD1A-F843-BA77-4276923D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8B292-6FDC-1D49-9DA3-2B4457AD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EF0F-D02D-7C45-A188-0148CE1B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8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C29E-B7C2-9642-B5EE-0305CF5C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F34D9-4C7E-A14F-BA69-12BD815B4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30C0E-1979-4E4C-A9B4-D87DEF52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F5A7-5E72-E049-B813-1235E06873A8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0EF21-2D64-2C4F-AF90-828D53A4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667E3-D3A7-F240-B7A2-33D83D5B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EF0F-D02D-7C45-A188-0148CE1B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9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D4B15-395B-9140-A2B5-2022A617E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3AD23-700F-2544-8823-BA475CDC5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16514-7F7B-FE4B-B8DE-304D35730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F5A7-5E72-E049-B813-1235E06873A8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128AC-68FD-0340-9A84-7D1DD1C3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BCF9F-63EF-1043-B3D5-0C103832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EF0F-D02D-7C45-A188-0148CE1B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4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20F9-889D-8F44-8612-0463B55F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F7C9-EB81-E54F-B6C0-2458827EC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415CF-D1A1-A34F-BAC3-DD317B2D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F5A7-5E72-E049-B813-1235E06873A8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633B5-B1CB-0E4B-9C7D-11F43C3B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1FA04-54DD-E446-8498-640DF997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EF0F-D02D-7C45-A188-0148CE1B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0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B2B4C-7AD7-8447-9355-D4A84BEC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847B4-DF66-5C45-A7D1-DC2C63B90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54F21-C958-D846-A2BD-A3D23F398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F5A7-5E72-E049-B813-1235E06873A8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F085E-4D90-EA40-B8CB-2A486328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6F26C-8ED1-C245-850A-7FF5CF98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EF0F-D02D-7C45-A188-0148CE1B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8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6764-27F0-F34B-8C24-56A558D8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00331-37FD-4A4E-B04C-116140592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D277-6258-0E42-83B4-117652225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3C6D2-006F-5541-A899-1B852CD9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F5A7-5E72-E049-B813-1235E06873A8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8A361-9B7D-EB48-91B0-BB377C97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4731C-DEA6-7F44-9353-B9AFE2EB1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EF0F-D02D-7C45-A188-0148CE1B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6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ED41-0EEA-A849-9455-C4C1A00D2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D6BE8-ED34-EB45-9563-A90D470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FB480-BBD1-954C-BAA4-5438C1AA1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32269-0C60-6246-81C7-5498AC829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C0497-9D7F-6541-9836-0DA63E235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D11A74-0DEA-3043-8226-CC780ADD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F5A7-5E72-E049-B813-1235E06873A8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FF10D5-2EF5-A34F-9FE9-6BE19C4F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29476-94D3-B54B-951A-2B7EF176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EF0F-D02D-7C45-A188-0148CE1B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9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4331-109C-4F41-84AB-B595D9C5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E39B8-335E-9444-9173-57BFD2AA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F5A7-5E72-E049-B813-1235E06873A8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62E72-1FF5-1A46-8BD4-74DEB5BD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9FEF2-FBFB-A545-B033-563C0F62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EF0F-D02D-7C45-A188-0148CE1B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7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20E95-5D1C-D44E-B197-36BB82249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F5A7-5E72-E049-B813-1235E06873A8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4F617-B93C-F648-8906-766B889C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D1701-80F0-504B-B855-5F5D349A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EF0F-D02D-7C45-A188-0148CE1B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3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3951-4D62-944A-B993-88D28B98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CB96F-5683-4745-AF40-6C3744C98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857C8-DC74-4E4F-8B23-9FD101398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9E408-B353-384A-BACA-0C95C5B9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F5A7-5E72-E049-B813-1235E06873A8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C3B80-7CAD-AE40-98D6-09168120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4EEBA-1237-3C4C-9ABF-498E56F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EF0F-D02D-7C45-A188-0148CE1B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F274-CA5B-BC43-814D-3261D9BC3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5B170-2FA8-5544-BD3F-30D930F6B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A5EB5-33AE-6F4A-8647-05E25D917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97B70-F283-4049-A246-0355D4356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F5A7-5E72-E049-B813-1235E06873A8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78588-66DA-D548-A99C-CD586348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164A3-BF4E-0341-AB77-C5EE8AAE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EF0F-D02D-7C45-A188-0148CE1B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7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EC81E-B207-5B4E-B5D6-31C5C262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B29DE-00E8-4E49-AC32-9BB87AA02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EE198-C4F4-944F-A102-11FB21F8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FF5A7-5E72-E049-B813-1235E06873A8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3FFE4-AEE4-FF40-A36D-85763F478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A08D-AC44-B742-8208-F513EA0B3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7EF0F-D02D-7C45-A188-0148CE1B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5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5.emf"/><Relationship Id="rId17" Type="http://schemas.openxmlformats.org/officeDocument/2006/relationships/image" Target="../media/image7.emf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4.emf"/><Relationship Id="rId19" Type="http://schemas.openxmlformats.org/officeDocument/2006/relationships/image" Target="../media/image18.png"/><Relationship Id="rId4" Type="http://schemas.openxmlformats.org/officeDocument/2006/relationships/image" Target="../media/image2.emf"/><Relationship Id="rId9" Type="http://schemas.openxmlformats.org/officeDocument/2006/relationships/image" Target="../media/image8.png"/><Relationship Id="rId14" Type="http://schemas.openxmlformats.org/officeDocument/2006/relationships/image" Target="../media/image6.emf"/><Relationship Id="rId22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3.png"/><Relationship Id="rId18" Type="http://schemas.openxmlformats.org/officeDocument/2006/relationships/image" Target="../media/image27.png"/><Relationship Id="rId3" Type="http://schemas.openxmlformats.org/officeDocument/2006/relationships/image" Target="../media/image9.png"/><Relationship Id="rId21" Type="http://schemas.openxmlformats.org/officeDocument/2006/relationships/image" Target="../media/image8.emf"/><Relationship Id="rId7" Type="http://schemas.openxmlformats.org/officeDocument/2006/relationships/image" Target="../media/image13.png"/><Relationship Id="rId12" Type="http://schemas.openxmlformats.org/officeDocument/2006/relationships/image" Target="../media/image5.emf"/><Relationship Id="rId17" Type="http://schemas.openxmlformats.org/officeDocument/2006/relationships/image" Target="../media/image26.png"/><Relationship Id="rId25" Type="http://schemas.openxmlformats.org/officeDocument/2006/relationships/image" Target="../media/image33.png"/><Relationship Id="rId2" Type="http://schemas.openxmlformats.org/officeDocument/2006/relationships/image" Target="../media/image1.emf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11" Type="http://schemas.openxmlformats.org/officeDocument/2006/relationships/image" Target="../media/image22.png"/><Relationship Id="rId24" Type="http://schemas.openxmlformats.org/officeDocument/2006/relationships/image" Target="../media/image11.emf"/><Relationship Id="rId5" Type="http://schemas.openxmlformats.org/officeDocument/2006/relationships/image" Target="../media/image11.png"/><Relationship Id="rId15" Type="http://schemas.openxmlformats.org/officeDocument/2006/relationships/image" Target="../media/image24.png"/><Relationship Id="rId23" Type="http://schemas.openxmlformats.org/officeDocument/2006/relationships/image" Target="../media/image10.emf"/><Relationship Id="rId10" Type="http://schemas.openxmlformats.org/officeDocument/2006/relationships/image" Target="../media/image4.emf"/><Relationship Id="rId19" Type="http://schemas.openxmlformats.org/officeDocument/2006/relationships/image" Target="../media/image28.png"/><Relationship Id="rId4" Type="http://schemas.openxmlformats.org/officeDocument/2006/relationships/image" Target="../media/image2.emf"/><Relationship Id="rId9" Type="http://schemas.openxmlformats.org/officeDocument/2006/relationships/image" Target="../media/image21.png"/><Relationship Id="rId14" Type="http://schemas.openxmlformats.org/officeDocument/2006/relationships/image" Target="../media/image6.emf"/><Relationship Id="rId22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png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10.emf"/><Relationship Id="rId7" Type="http://schemas.openxmlformats.org/officeDocument/2006/relationships/image" Target="../media/image32.png"/><Relationship Id="rId12" Type="http://schemas.openxmlformats.org/officeDocument/2006/relationships/image" Target="../media/image5.emf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2" Type="http://schemas.openxmlformats.org/officeDocument/2006/relationships/image" Target="../media/image1.emf"/><Relationship Id="rId16" Type="http://schemas.openxmlformats.org/officeDocument/2006/relationships/image" Target="../media/image39.png"/><Relationship Id="rId20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11" Type="http://schemas.openxmlformats.org/officeDocument/2006/relationships/image" Target="../media/image36.png"/><Relationship Id="rId24" Type="http://schemas.openxmlformats.org/officeDocument/2006/relationships/image" Target="../media/image43.emf"/><Relationship Id="rId5" Type="http://schemas.openxmlformats.org/officeDocument/2006/relationships/image" Target="../media/image31.png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10" Type="http://schemas.openxmlformats.org/officeDocument/2006/relationships/image" Target="../media/image4.emf"/><Relationship Id="rId19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35.png"/><Relationship Id="rId14" Type="http://schemas.openxmlformats.org/officeDocument/2006/relationships/image" Target="../media/image6.emf"/><Relationship Id="rId22" Type="http://schemas.openxmlformats.org/officeDocument/2006/relationships/image" Target="../media/image11.emf"/><Relationship Id="rId27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1D4280-E4F6-2A46-9E75-77D6477DD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92" t="6923" r="9231" b="10769"/>
          <a:stretch/>
        </p:blipFill>
        <p:spPr>
          <a:xfrm>
            <a:off x="1053554" y="951826"/>
            <a:ext cx="1796252" cy="1893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FF2AF1-31AF-B244-9090-007D4C78D74B}"/>
              </a:ext>
            </a:extLst>
          </p:cNvPr>
          <p:cNvSpPr txBox="1"/>
          <p:nvPr/>
        </p:nvSpPr>
        <p:spPr>
          <a:xfrm>
            <a:off x="1045022" y="2840507"/>
            <a:ext cx="239234" cy="21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1DC4E-D1CC-F04C-9572-31245BF3B6EF}"/>
              </a:ext>
            </a:extLst>
          </p:cNvPr>
          <p:cNvSpPr txBox="1"/>
          <p:nvPr/>
        </p:nvSpPr>
        <p:spPr>
          <a:xfrm>
            <a:off x="1548163" y="2840507"/>
            <a:ext cx="239234" cy="21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7AA65A-DB34-4449-B2B1-1E3DB19E421C}"/>
              </a:ext>
            </a:extLst>
          </p:cNvPr>
          <p:cNvSpPr txBox="1"/>
          <p:nvPr/>
        </p:nvSpPr>
        <p:spPr>
          <a:xfrm>
            <a:off x="2080002" y="2838873"/>
            <a:ext cx="197909" cy="21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63CAFD-387B-7041-ADB1-A584104C94D5}"/>
              </a:ext>
            </a:extLst>
          </p:cNvPr>
          <p:cNvSpPr txBox="1"/>
          <p:nvPr/>
        </p:nvSpPr>
        <p:spPr>
          <a:xfrm>
            <a:off x="2588044" y="2838274"/>
            <a:ext cx="197909" cy="21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B7722-2AC2-DE4F-9E65-1D41841EF511}"/>
              </a:ext>
            </a:extLst>
          </p:cNvPr>
          <p:cNvSpPr txBox="1"/>
          <p:nvPr/>
        </p:nvSpPr>
        <p:spPr>
          <a:xfrm>
            <a:off x="652769" y="2595699"/>
            <a:ext cx="308479" cy="21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9F245-0F9F-8F48-9D96-C44331CF3490}"/>
              </a:ext>
            </a:extLst>
          </p:cNvPr>
          <p:cNvSpPr txBox="1"/>
          <p:nvPr/>
        </p:nvSpPr>
        <p:spPr>
          <a:xfrm>
            <a:off x="706044" y="1749194"/>
            <a:ext cx="239234" cy="21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E5EEFF-1E95-6E43-9640-907152250A40}"/>
              </a:ext>
            </a:extLst>
          </p:cNvPr>
          <p:cNvSpPr txBox="1"/>
          <p:nvPr/>
        </p:nvSpPr>
        <p:spPr>
          <a:xfrm>
            <a:off x="706678" y="916756"/>
            <a:ext cx="239234" cy="21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1A7465-D1D0-0A45-A958-9D6702AEEAF8}"/>
                  </a:ext>
                </a:extLst>
              </p:cNvPr>
              <p:cNvSpPr txBox="1"/>
              <p:nvPr/>
            </p:nvSpPr>
            <p:spPr>
              <a:xfrm>
                <a:off x="1067622" y="974665"/>
                <a:ext cx="9408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600" b="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b="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600" b="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b="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1.51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1A7465-D1D0-0A45-A958-9D6702AEE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622" y="974665"/>
                <a:ext cx="940899" cy="338554"/>
              </a:xfrm>
              <a:prstGeom prst="rect">
                <a:avLst/>
              </a:prstGeom>
              <a:blipFill>
                <a:blip r:embed="rId3"/>
                <a:stretch>
                  <a:fillRect t="-3704" r="-135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3B24DB6E-EB4C-3D4E-9468-5F6366020D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67" t="6651" r="8817" b="10699"/>
          <a:stretch/>
        </p:blipFill>
        <p:spPr>
          <a:xfrm>
            <a:off x="3363556" y="948270"/>
            <a:ext cx="1804997" cy="189280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E04FA3B-9DE1-5F41-8011-25F6E685E698}"/>
              </a:ext>
            </a:extLst>
          </p:cNvPr>
          <p:cNvSpPr txBox="1"/>
          <p:nvPr/>
        </p:nvSpPr>
        <p:spPr>
          <a:xfrm>
            <a:off x="3349701" y="2838274"/>
            <a:ext cx="239234" cy="21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B61A59-3689-BB45-805A-93AD85D50D46}"/>
              </a:ext>
            </a:extLst>
          </p:cNvPr>
          <p:cNvSpPr txBox="1"/>
          <p:nvPr/>
        </p:nvSpPr>
        <p:spPr>
          <a:xfrm>
            <a:off x="3852842" y="2838274"/>
            <a:ext cx="239234" cy="21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2521F7-C76F-BF43-A9C8-FBEBEC3F8394}"/>
              </a:ext>
            </a:extLst>
          </p:cNvPr>
          <p:cNvSpPr txBox="1"/>
          <p:nvPr/>
        </p:nvSpPr>
        <p:spPr>
          <a:xfrm>
            <a:off x="4384681" y="2836640"/>
            <a:ext cx="197909" cy="21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6CC489-36F0-9040-89F6-54A9013465C8}"/>
              </a:ext>
            </a:extLst>
          </p:cNvPr>
          <p:cNvSpPr txBox="1"/>
          <p:nvPr/>
        </p:nvSpPr>
        <p:spPr>
          <a:xfrm>
            <a:off x="4892723" y="2836041"/>
            <a:ext cx="197909" cy="21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C6F654-0FA1-CF4C-9971-0BBEE4BB82B6}"/>
              </a:ext>
            </a:extLst>
          </p:cNvPr>
          <p:cNvSpPr txBox="1"/>
          <p:nvPr/>
        </p:nvSpPr>
        <p:spPr>
          <a:xfrm>
            <a:off x="2957448" y="2593466"/>
            <a:ext cx="308479" cy="21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E879E6-B235-284F-AC5D-962390581593}"/>
              </a:ext>
            </a:extLst>
          </p:cNvPr>
          <p:cNvSpPr txBox="1"/>
          <p:nvPr/>
        </p:nvSpPr>
        <p:spPr>
          <a:xfrm>
            <a:off x="3010723" y="1746961"/>
            <a:ext cx="239234" cy="21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4B1D01-C3DB-394E-A39D-BB49CC0C613C}"/>
              </a:ext>
            </a:extLst>
          </p:cNvPr>
          <p:cNvSpPr txBox="1"/>
          <p:nvPr/>
        </p:nvSpPr>
        <p:spPr>
          <a:xfrm>
            <a:off x="3011357" y="914523"/>
            <a:ext cx="239234" cy="21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DAB28F-E456-6A4B-955B-9D28DE929D5E}"/>
                  </a:ext>
                </a:extLst>
              </p:cNvPr>
              <p:cNvSpPr txBox="1"/>
              <p:nvPr/>
            </p:nvSpPr>
            <p:spPr>
              <a:xfrm>
                <a:off x="3372301" y="972432"/>
                <a:ext cx="9408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600" b="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b="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600" b="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b="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1.51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DAB28F-E456-6A4B-955B-9D28DE929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301" y="972432"/>
                <a:ext cx="940899" cy="338554"/>
              </a:xfrm>
              <a:prstGeom prst="rect">
                <a:avLst/>
              </a:prstGeom>
              <a:blipFill>
                <a:blip r:embed="rId5"/>
                <a:stretch>
                  <a:fillRect t="-3704" r="-133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>
            <a:extLst>
              <a:ext uri="{FF2B5EF4-FFF2-40B4-BE49-F238E27FC236}">
                <a16:creationId xmlns:a16="http://schemas.microsoft.com/office/drawing/2014/main" id="{E5257F3B-7489-2A49-8800-0B32247B003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548" t="6619" r="9061" b="10730"/>
          <a:stretch/>
        </p:blipFill>
        <p:spPr>
          <a:xfrm>
            <a:off x="5665367" y="948270"/>
            <a:ext cx="1795240" cy="189280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8A296B4-F20E-744D-B431-724D26BDCDF5}"/>
              </a:ext>
            </a:extLst>
          </p:cNvPr>
          <p:cNvSpPr txBox="1"/>
          <p:nvPr/>
        </p:nvSpPr>
        <p:spPr>
          <a:xfrm>
            <a:off x="5646634" y="2838274"/>
            <a:ext cx="239234" cy="21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937414-4B6D-4B49-AD40-B60FD22C1862}"/>
              </a:ext>
            </a:extLst>
          </p:cNvPr>
          <p:cNvSpPr txBox="1"/>
          <p:nvPr/>
        </p:nvSpPr>
        <p:spPr>
          <a:xfrm>
            <a:off x="6149775" y="2838274"/>
            <a:ext cx="239234" cy="21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7D69B2-9E4A-A74F-B621-DE00FECDA66F}"/>
              </a:ext>
            </a:extLst>
          </p:cNvPr>
          <p:cNvSpPr txBox="1"/>
          <p:nvPr/>
        </p:nvSpPr>
        <p:spPr>
          <a:xfrm>
            <a:off x="6681614" y="2836640"/>
            <a:ext cx="197909" cy="21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8A8A6F-6EE4-F049-855E-E14478B15672}"/>
              </a:ext>
            </a:extLst>
          </p:cNvPr>
          <p:cNvSpPr txBox="1"/>
          <p:nvPr/>
        </p:nvSpPr>
        <p:spPr>
          <a:xfrm>
            <a:off x="7189656" y="2836041"/>
            <a:ext cx="197909" cy="21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9D6AE0-B21F-DC4F-8F60-DB8FC09958FD}"/>
              </a:ext>
            </a:extLst>
          </p:cNvPr>
          <p:cNvSpPr txBox="1"/>
          <p:nvPr/>
        </p:nvSpPr>
        <p:spPr>
          <a:xfrm>
            <a:off x="5254381" y="2593466"/>
            <a:ext cx="308479" cy="21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918C13-C662-2B48-BCC7-405DABC6BC79}"/>
              </a:ext>
            </a:extLst>
          </p:cNvPr>
          <p:cNvSpPr txBox="1"/>
          <p:nvPr/>
        </p:nvSpPr>
        <p:spPr>
          <a:xfrm>
            <a:off x="5307656" y="1746961"/>
            <a:ext cx="239234" cy="21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F70371-E9E1-7E44-9453-B8D77591A0F2}"/>
              </a:ext>
            </a:extLst>
          </p:cNvPr>
          <p:cNvSpPr txBox="1"/>
          <p:nvPr/>
        </p:nvSpPr>
        <p:spPr>
          <a:xfrm>
            <a:off x="5308290" y="914523"/>
            <a:ext cx="239234" cy="21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F1D3C5A-D1E3-D74E-A0A3-B7BC1CB2737D}"/>
                  </a:ext>
                </a:extLst>
              </p:cNvPr>
              <p:cNvSpPr txBox="1"/>
              <p:nvPr/>
            </p:nvSpPr>
            <p:spPr>
              <a:xfrm>
                <a:off x="5669234" y="972432"/>
                <a:ext cx="9408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600" b="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b="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600" b="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b="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1.55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F1D3C5A-D1E3-D74E-A0A3-B7BC1CB27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34" y="972432"/>
                <a:ext cx="940899" cy="338554"/>
              </a:xfrm>
              <a:prstGeom prst="rect">
                <a:avLst/>
              </a:prstGeom>
              <a:blipFill>
                <a:blip r:embed="rId7"/>
                <a:stretch>
                  <a:fillRect t="-3704" r="-266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B10BE95-6A33-7743-A0A4-07CCBB8F0A04}"/>
                  </a:ext>
                </a:extLst>
              </p:cNvPr>
              <p:cNvSpPr txBox="1"/>
              <p:nvPr/>
            </p:nvSpPr>
            <p:spPr>
              <a:xfrm rot="16200000">
                <a:off x="208206" y="1707342"/>
                <a:ext cx="719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B10BE95-6A33-7743-A0A4-07CCBB8F0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8206" y="1707342"/>
                <a:ext cx="719043" cy="369332"/>
              </a:xfrm>
              <a:prstGeom prst="rect">
                <a:avLst/>
              </a:prstGeom>
              <a:blipFill>
                <a:blip r:embed="rId8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06B2971-9907-0F42-91B8-13583F7CB2D8}"/>
                  </a:ext>
                </a:extLst>
              </p:cNvPr>
              <p:cNvSpPr txBox="1"/>
              <p:nvPr/>
            </p:nvSpPr>
            <p:spPr>
              <a:xfrm>
                <a:off x="1580751" y="3050480"/>
                <a:ext cx="736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06B2971-9907-0F42-91B8-13583F7CB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751" y="3050480"/>
                <a:ext cx="736227" cy="369332"/>
              </a:xfrm>
              <a:prstGeom prst="rect">
                <a:avLst/>
              </a:prstGeom>
              <a:blipFill>
                <a:blip r:embed="rId9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CB17070B-DF50-5C48-959C-27636A8B4629}"/>
              </a:ext>
            </a:extLst>
          </p:cNvPr>
          <p:cNvSpPr txBox="1"/>
          <p:nvPr/>
        </p:nvSpPr>
        <p:spPr>
          <a:xfrm>
            <a:off x="1656184" y="633330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471B53-700C-164B-8CDF-CCDBCF149362}"/>
              </a:ext>
            </a:extLst>
          </p:cNvPr>
          <p:cNvSpPr txBox="1"/>
          <p:nvPr/>
        </p:nvSpPr>
        <p:spPr>
          <a:xfrm>
            <a:off x="4013635" y="637374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7A3D50-8D29-754F-8F7D-B69846321588}"/>
              </a:ext>
            </a:extLst>
          </p:cNvPr>
          <p:cNvSpPr txBox="1"/>
          <p:nvPr/>
        </p:nvSpPr>
        <p:spPr>
          <a:xfrm>
            <a:off x="6428844" y="63872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3AF802E-8A1E-274F-B42E-FA6FC2EDF9C4}"/>
              </a:ext>
            </a:extLst>
          </p:cNvPr>
          <p:cNvCxnSpPr/>
          <p:nvPr/>
        </p:nvCxnSpPr>
        <p:spPr>
          <a:xfrm>
            <a:off x="1067622" y="652018"/>
            <a:ext cx="64070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F6F0CC5-5631-7842-8BA4-D932EDF44EC8}"/>
              </a:ext>
            </a:extLst>
          </p:cNvPr>
          <p:cNvSpPr txBox="1"/>
          <p:nvPr/>
        </p:nvSpPr>
        <p:spPr>
          <a:xfrm>
            <a:off x="2757215" y="315280"/>
            <a:ext cx="2920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changing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competition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strength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E2FFC37D-7596-0541-BEFE-1788B8406BA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2327" t="6684" r="8856" b="10665"/>
          <a:stretch/>
        </p:blipFill>
        <p:spPr>
          <a:xfrm>
            <a:off x="5665367" y="4074625"/>
            <a:ext cx="1804999" cy="189280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6B394EB-A088-954C-AC54-74B2C49D05AE}"/>
              </a:ext>
            </a:extLst>
          </p:cNvPr>
          <p:cNvSpPr txBox="1"/>
          <p:nvPr/>
        </p:nvSpPr>
        <p:spPr>
          <a:xfrm>
            <a:off x="5651299" y="5959737"/>
            <a:ext cx="239234" cy="21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B7E906-DC26-B549-94FE-C8F3AD6368B6}"/>
              </a:ext>
            </a:extLst>
          </p:cNvPr>
          <p:cNvSpPr txBox="1"/>
          <p:nvPr/>
        </p:nvSpPr>
        <p:spPr>
          <a:xfrm>
            <a:off x="6154440" y="5959737"/>
            <a:ext cx="239234" cy="21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8F6028-1785-0F40-A756-E89F10CF0A4D}"/>
              </a:ext>
            </a:extLst>
          </p:cNvPr>
          <p:cNvSpPr txBox="1"/>
          <p:nvPr/>
        </p:nvSpPr>
        <p:spPr>
          <a:xfrm>
            <a:off x="6686279" y="5958103"/>
            <a:ext cx="197909" cy="21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2F94EF-4D35-5A47-96CD-41DB80167E87}"/>
              </a:ext>
            </a:extLst>
          </p:cNvPr>
          <p:cNvSpPr txBox="1"/>
          <p:nvPr/>
        </p:nvSpPr>
        <p:spPr>
          <a:xfrm>
            <a:off x="7194321" y="5957504"/>
            <a:ext cx="197909" cy="21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2A17F5-55B4-964D-99A4-7BEFD15FA6D0}"/>
              </a:ext>
            </a:extLst>
          </p:cNvPr>
          <p:cNvSpPr txBox="1"/>
          <p:nvPr/>
        </p:nvSpPr>
        <p:spPr>
          <a:xfrm>
            <a:off x="5259046" y="5714929"/>
            <a:ext cx="308479" cy="21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019285-17EE-834A-8B42-470A080E8774}"/>
              </a:ext>
            </a:extLst>
          </p:cNvPr>
          <p:cNvSpPr txBox="1"/>
          <p:nvPr/>
        </p:nvSpPr>
        <p:spPr>
          <a:xfrm>
            <a:off x="5312321" y="4868424"/>
            <a:ext cx="239234" cy="21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61413B-D649-0F4D-9F1C-B6809DD0AFA1}"/>
              </a:ext>
            </a:extLst>
          </p:cNvPr>
          <p:cNvSpPr txBox="1"/>
          <p:nvPr/>
        </p:nvSpPr>
        <p:spPr>
          <a:xfrm>
            <a:off x="5312955" y="4035986"/>
            <a:ext cx="239234" cy="21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3D529BC-E7D1-1B41-88FD-BA5E9E672D0E}"/>
                  </a:ext>
                </a:extLst>
              </p:cNvPr>
              <p:cNvSpPr txBox="1"/>
              <p:nvPr/>
            </p:nvSpPr>
            <p:spPr>
              <a:xfrm>
                <a:off x="5673899" y="4093895"/>
                <a:ext cx="9408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600" b="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b="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600" b="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b="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1.49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3D529BC-E7D1-1B41-88FD-BA5E9E672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899" y="4093895"/>
                <a:ext cx="940899" cy="338554"/>
              </a:xfrm>
              <a:prstGeom prst="rect">
                <a:avLst/>
              </a:prstGeom>
              <a:blipFill>
                <a:blip r:embed="rId11"/>
                <a:stretch>
                  <a:fillRect r="-133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>
            <a:extLst>
              <a:ext uri="{FF2B5EF4-FFF2-40B4-BE49-F238E27FC236}">
                <a16:creationId xmlns:a16="http://schemas.microsoft.com/office/drawing/2014/main" id="{EF6E3C0A-BBB4-2E4D-BA63-EF3A5DF9043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2331" t="6747" r="8852" b="10603"/>
          <a:stretch/>
        </p:blipFill>
        <p:spPr>
          <a:xfrm>
            <a:off x="3374463" y="4086276"/>
            <a:ext cx="1804998" cy="189280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AE9A1B55-7078-7446-BFA1-CBF90D78AEC9}"/>
              </a:ext>
            </a:extLst>
          </p:cNvPr>
          <p:cNvSpPr txBox="1"/>
          <p:nvPr/>
        </p:nvSpPr>
        <p:spPr>
          <a:xfrm>
            <a:off x="3368215" y="5958574"/>
            <a:ext cx="239234" cy="21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941E13-888C-B84A-88E9-44F17F996917}"/>
              </a:ext>
            </a:extLst>
          </p:cNvPr>
          <p:cNvSpPr txBox="1"/>
          <p:nvPr/>
        </p:nvSpPr>
        <p:spPr>
          <a:xfrm>
            <a:off x="3871356" y="5958574"/>
            <a:ext cx="239234" cy="21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7DC6E9-4884-9C40-9009-F7F7AE395847}"/>
              </a:ext>
            </a:extLst>
          </p:cNvPr>
          <p:cNvSpPr txBox="1"/>
          <p:nvPr/>
        </p:nvSpPr>
        <p:spPr>
          <a:xfrm>
            <a:off x="4403195" y="5956940"/>
            <a:ext cx="197909" cy="21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342E078-850C-C84F-8630-3D6523AE45E8}"/>
              </a:ext>
            </a:extLst>
          </p:cNvPr>
          <p:cNvSpPr txBox="1"/>
          <p:nvPr/>
        </p:nvSpPr>
        <p:spPr>
          <a:xfrm>
            <a:off x="4911237" y="5956341"/>
            <a:ext cx="197909" cy="21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FFD6E-51F5-FE42-AB54-126316A47168}"/>
              </a:ext>
            </a:extLst>
          </p:cNvPr>
          <p:cNvSpPr txBox="1"/>
          <p:nvPr/>
        </p:nvSpPr>
        <p:spPr>
          <a:xfrm>
            <a:off x="2975962" y="5713766"/>
            <a:ext cx="308479" cy="21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215B0A-78EF-4D4C-83BB-2698A132726B}"/>
              </a:ext>
            </a:extLst>
          </p:cNvPr>
          <p:cNvSpPr txBox="1"/>
          <p:nvPr/>
        </p:nvSpPr>
        <p:spPr>
          <a:xfrm>
            <a:off x="3029237" y="4867261"/>
            <a:ext cx="239234" cy="21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6FD582B-8069-A743-8FD3-6AEB170B1575}"/>
              </a:ext>
            </a:extLst>
          </p:cNvPr>
          <p:cNvSpPr txBox="1"/>
          <p:nvPr/>
        </p:nvSpPr>
        <p:spPr>
          <a:xfrm>
            <a:off x="3029871" y="4034823"/>
            <a:ext cx="239234" cy="21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1CD9CED-AA38-4F40-B90D-646C8E428317}"/>
                  </a:ext>
                </a:extLst>
              </p:cNvPr>
              <p:cNvSpPr txBox="1"/>
              <p:nvPr/>
            </p:nvSpPr>
            <p:spPr>
              <a:xfrm>
                <a:off x="3390815" y="4092732"/>
                <a:ext cx="9408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600" b="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b="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600" b="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b="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1.52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1CD9CED-AA38-4F40-B90D-646C8E428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815" y="4092732"/>
                <a:ext cx="940899" cy="338554"/>
              </a:xfrm>
              <a:prstGeom prst="rect">
                <a:avLst/>
              </a:prstGeom>
              <a:blipFill>
                <a:blip r:embed="rId13"/>
                <a:stretch>
                  <a:fillRect t="-3571" r="-133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" name="Picture 71">
            <a:extLst>
              <a:ext uri="{FF2B5EF4-FFF2-40B4-BE49-F238E27FC236}">
                <a16:creationId xmlns:a16="http://schemas.microsoft.com/office/drawing/2014/main" id="{231B431A-2F38-D84D-8855-C8D0391890F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2626" t="6532" r="9409" b="10391"/>
          <a:stretch/>
        </p:blipFill>
        <p:spPr>
          <a:xfrm>
            <a:off x="1077728" y="4088470"/>
            <a:ext cx="1776327" cy="1892808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2B1E5A7-E9FE-2D4B-8055-2EE47DD5088B}"/>
              </a:ext>
            </a:extLst>
          </p:cNvPr>
          <p:cNvSpPr txBox="1"/>
          <p:nvPr/>
        </p:nvSpPr>
        <p:spPr>
          <a:xfrm>
            <a:off x="1047207" y="5957445"/>
            <a:ext cx="239234" cy="21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D469F7-8D9D-BE44-88B1-E86EC0C1E52C}"/>
              </a:ext>
            </a:extLst>
          </p:cNvPr>
          <p:cNvSpPr txBox="1"/>
          <p:nvPr/>
        </p:nvSpPr>
        <p:spPr>
          <a:xfrm>
            <a:off x="1550348" y="5957445"/>
            <a:ext cx="239234" cy="21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3BBCFD-4788-F44A-9605-8CEA968818C5}"/>
              </a:ext>
            </a:extLst>
          </p:cNvPr>
          <p:cNvSpPr txBox="1"/>
          <p:nvPr/>
        </p:nvSpPr>
        <p:spPr>
          <a:xfrm>
            <a:off x="2082187" y="5955811"/>
            <a:ext cx="197909" cy="21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AD6FE74-D995-754C-A164-9FFC773B321A}"/>
              </a:ext>
            </a:extLst>
          </p:cNvPr>
          <p:cNvSpPr txBox="1"/>
          <p:nvPr/>
        </p:nvSpPr>
        <p:spPr>
          <a:xfrm>
            <a:off x="2590229" y="5955212"/>
            <a:ext cx="197909" cy="21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F0395DA-E08A-6341-9DC7-D80BE9F8A800}"/>
              </a:ext>
            </a:extLst>
          </p:cNvPr>
          <p:cNvSpPr txBox="1"/>
          <p:nvPr/>
        </p:nvSpPr>
        <p:spPr>
          <a:xfrm>
            <a:off x="654954" y="5712637"/>
            <a:ext cx="308479" cy="21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419E26-DDB3-BD4E-AA93-67382D4D7713}"/>
              </a:ext>
            </a:extLst>
          </p:cNvPr>
          <p:cNvSpPr txBox="1"/>
          <p:nvPr/>
        </p:nvSpPr>
        <p:spPr>
          <a:xfrm>
            <a:off x="708229" y="4866132"/>
            <a:ext cx="239234" cy="21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EB56BF-DCB0-784D-90DF-91E785334767}"/>
              </a:ext>
            </a:extLst>
          </p:cNvPr>
          <p:cNvSpPr txBox="1"/>
          <p:nvPr/>
        </p:nvSpPr>
        <p:spPr>
          <a:xfrm>
            <a:off x="708863" y="4033694"/>
            <a:ext cx="239234" cy="21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118BA8-EFE0-4946-A39F-8D858470E86E}"/>
                  </a:ext>
                </a:extLst>
              </p:cNvPr>
              <p:cNvSpPr txBox="1"/>
              <p:nvPr/>
            </p:nvSpPr>
            <p:spPr>
              <a:xfrm>
                <a:off x="1069807" y="4091603"/>
                <a:ext cx="9408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600" b="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b="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600" b="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b="0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1.53</a:t>
                </a: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118BA8-EFE0-4946-A39F-8D858470E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07" y="4091603"/>
                <a:ext cx="940899" cy="338554"/>
              </a:xfrm>
              <a:prstGeom prst="rect">
                <a:avLst/>
              </a:prstGeom>
              <a:blipFill>
                <a:blip r:embed="rId15"/>
                <a:stretch>
                  <a:fillRect t="-3571" r="-270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1AFEEE74-FB2B-A94F-98F9-C089811C7A93}"/>
              </a:ext>
            </a:extLst>
          </p:cNvPr>
          <p:cNvSpPr txBox="1"/>
          <p:nvPr/>
        </p:nvSpPr>
        <p:spPr>
          <a:xfrm>
            <a:off x="1666290" y="376778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10%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35E8C80-0CB9-7B4E-B788-74D0B290C11C}"/>
              </a:ext>
            </a:extLst>
          </p:cNvPr>
          <p:cNvSpPr txBox="1"/>
          <p:nvPr/>
        </p:nvSpPr>
        <p:spPr>
          <a:xfrm>
            <a:off x="4023741" y="377183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3D6CBED-4F4D-A04C-87FC-73B48D0C8176}"/>
              </a:ext>
            </a:extLst>
          </p:cNvPr>
          <p:cNvSpPr txBox="1"/>
          <p:nvPr/>
        </p:nvSpPr>
        <p:spPr>
          <a:xfrm>
            <a:off x="6256069" y="377318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50%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E435EFC-5375-4444-83D3-1E2161C40435}"/>
              </a:ext>
            </a:extLst>
          </p:cNvPr>
          <p:cNvCxnSpPr/>
          <p:nvPr/>
        </p:nvCxnSpPr>
        <p:spPr>
          <a:xfrm>
            <a:off x="1077728" y="3786477"/>
            <a:ext cx="64070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E7D75AD-8820-064B-A683-5D01C7BEFD18}"/>
              </a:ext>
            </a:extLst>
          </p:cNvPr>
          <p:cNvSpPr txBox="1"/>
          <p:nvPr/>
        </p:nvSpPr>
        <p:spPr>
          <a:xfrm>
            <a:off x="2373424" y="3449739"/>
            <a:ext cx="3958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changing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interaction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5C3A808-A693-B14B-87B8-BB8A9502392C}"/>
              </a:ext>
            </a:extLst>
          </p:cNvPr>
          <p:cNvSpPr txBox="1"/>
          <p:nvPr/>
        </p:nvSpPr>
        <p:spPr>
          <a:xfrm>
            <a:off x="8473905" y="28369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C08B5F2-339E-E244-B656-FD050E1D9A11}"/>
              </a:ext>
            </a:extLst>
          </p:cNvPr>
          <p:cNvSpPr txBox="1"/>
          <p:nvPr/>
        </p:nvSpPr>
        <p:spPr>
          <a:xfrm>
            <a:off x="8943878" y="28369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B6FD51-9E40-DF42-8877-8E8AAEC8B05E}"/>
              </a:ext>
            </a:extLst>
          </p:cNvPr>
          <p:cNvSpPr txBox="1"/>
          <p:nvPr/>
        </p:nvSpPr>
        <p:spPr>
          <a:xfrm>
            <a:off x="9398891" y="28360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697821C-1BDF-8348-8AA6-0C4281D45E5F}"/>
              </a:ext>
            </a:extLst>
          </p:cNvPr>
          <p:cNvSpPr txBox="1"/>
          <p:nvPr/>
        </p:nvSpPr>
        <p:spPr>
          <a:xfrm>
            <a:off x="9868864" y="28360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C4E9D8B-0096-0C4D-B022-296ADF1C7179}"/>
              </a:ext>
            </a:extLst>
          </p:cNvPr>
          <p:cNvSpPr txBox="1"/>
          <p:nvPr/>
        </p:nvSpPr>
        <p:spPr>
          <a:xfrm>
            <a:off x="10282040" y="283604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1E3221A-1E60-B24F-9CD7-F48D64441852}"/>
              </a:ext>
            </a:extLst>
          </p:cNvPr>
          <p:cNvSpPr txBox="1"/>
          <p:nvPr/>
        </p:nvSpPr>
        <p:spPr>
          <a:xfrm>
            <a:off x="9120471" y="3050480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cycles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76A4786-E55E-B34A-8D1A-6B38F49CF359}"/>
              </a:ext>
            </a:extLst>
          </p:cNvPr>
          <p:cNvSpPr txBox="1"/>
          <p:nvPr/>
        </p:nvSpPr>
        <p:spPr>
          <a:xfrm>
            <a:off x="8031480" y="217811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25692A7-3EFF-104E-BAE1-18759756A0A0}"/>
              </a:ext>
            </a:extLst>
          </p:cNvPr>
          <p:cNvSpPr txBox="1"/>
          <p:nvPr/>
        </p:nvSpPr>
        <p:spPr>
          <a:xfrm>
            <a:off x="7947202" y="127396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A553342-C9EE-6A46-9984-9018A6C1AD28}"/>
              </a:ext>
            </a:extLst>
          </p:cNvPr>
          <p:cNvSpPr txBox="1"/>
          <p:nvPr/>
        </p:nvSpPr>
        <p:spPr>
          <a:xfrm>
            <a:off x="7948990" y="81407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1E028A1-C5A7-E148-8134-1DD8A5A8006C}"/>
                  </a:ext>
                </a:extLst>
              </p:cNvPr>
              <p:cNvSpPr txBox="1"/>
              <p:nvPr/>
            </p:nvSpPr>
            <p:spPr>
              <a:xfrm rot="16200000">
                <a:off x="6889480" y="1532303"/>
                <a:ext cx="1977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scaling</a:t>
                </a:r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coefficient</a:t>
                </a:r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1E028A1-C5A7-E148-8134-1DD8A5A80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889480" y="1532303"/>
                <a:ext cx="1977529" cy="338554"/>
              </a:xfrm>
              <a:prstGeom prst="rect">
                <a:avLst/>
              </a:prstGeom>
              <a:blipFill>
                <a:blip r:embed="rId16"/>
                <a:stretch>
                  <a:fillRect l="-3571" r="-21429" b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Picture 104">
            <a:extLst>
              <a:ext uri="{FF2B5EF4-FFF2-40B4-BE49-F238E27FC236}">
                <a16:creationId xmlns:a16="http://schemas.microsoft.com/office/drawing/2014/main" id="{9E33151E-1F00-9D44-A3A8-5985AD9C0E60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20627" t="6696" r="8636" b="18526"/>
          <a:stretch/>
        </p:blipFill>
        <p:spPr>
          <a:xfrm>
            <a:off x="8314009" y="3619016"/>
            <a:ext cx="2245895" cy="23742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FF5ABC2-4624-AC4F-91DE-E3924215911B}"/>
                  </a:ext>
                </a:extLst>
              </p:cNvPr>
              <p:cNvSpPr txBox="1"/>
              <p:nvPr/>
            </p:nvSpPr>
            <p:spPr>
              <a:xfrm>
                <a:off x="7982582" y="6223229"/>
                <a:ext cx="3014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value</a:t>
                </a:r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without</a:t>
                </a:r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compositional</a:t>
                </a:r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effect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FF5ABC2-4624-AC4F-91DE-E39242159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582" y="6223229"/>
                <a:ext cx="3014351" cy="307777"/>
              </a:xfrm>
              <a:prstGeom prst="rect">
                <a:avLst/>
              </a:prstGeom>
              <a:blipFill>
                <a:blip r:embed="rId1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80F98C8-BC44-4947-8ABE-E969C921BA93}"/>
                  </a:ext>
                </a:extLst>
              </p:cNvPr>
              <p:cNvSpPr txBox="1"/>
              <p:nvPr/>
            </p:nvSpPr>
            <p:spPr>
              <a:xfrm rot="16200000">
                <a:off x="6393917" y="4689456"/>
                <a:ext cx="28652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value</a:t>
                </a:r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</a:t>
                </a:r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compositional</a:t>
                </a:r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effect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80F98C8-BC44-4947-8ABE-E969C921B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93917" y="4689456"/>
                <a:ext cx="2865272" cy="307777"/>
              </a:xfrm>
              <a:prstGeom prst="rect">
                <a:avLst/>
              </a:prstGeom>
              <a:blipFill>
                <a:blip r:embed="rId19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F0816C5D-FC91-104C-A459-99CC88463869}"/>
              </a:ext>
            </a:extLst>
          </p:cNvPr>
          <p:cNvSpPr txBox="1"/>
          <p:nvPr/>
        </p:nvSpPr>
        <p:spPr>
          <a:xfrm>
            <a:off x="8634576" y="598099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9DA4608-2F77-EF44-B8C7-724C2A58CA52}"/>
              </a:ext>
            </a:extLst>
          </p:cNvPr>
          <p:cNvSpPr txBox="1"/>
          <p:nvPr/>
        </p:nvSpPr>
        <p:spPr>
          <a:xfrm>
            <a:off x="9432997" y="597908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CC22F91-0A8E-8A42-9828-CD1556BF76E0}"/>
              </a:ext>
            </a:extLst>
          </p:cNvPr>
          <p:cNvSpPr txBox="1"/>
          <p:nvPr/>
        </p:nvSpPr>
        <p:spPr>
          <a:xfrm>
            <a:off x="10305647" y="597908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F21FED0-EB62-2F4E-B181-5D921893343E}"/>
              </a:ext>
            </a:extLst>
          </p:cNvPr>
          <p:cNvSpPr txBox="1"/>
          <p:nvPr/>
        </p:nvSpPr>
        <p:spPr>
          <a:xfrm>
            <a:off x="8018780" y="535188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FF50A86-3999-C845-A39C-5154ECF360B4}"/>
              </a:ext>
            </a:extLst>
          </p:cNvPr>
          <p:cNvSpPr txBox="1"/>
          <p:nvPr/>
        </p:nvSpPr>
        <p:spPr>
          <a:xfrm>
            <a:off x="7931677" y="442924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FE9DABE-39B0-F641-B8EB-C1D87E321A79}"/>
              </a:ext>
            </a:extLst>
          </p:cNvPr>
          <p:cNvSpPr txBox="1"/>
          <p:nvPr/>
        </p:nvSpPr>
        <p:spPr>
          <a:xfrm>
            <a:off x="7929292" y="351267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2DFDA8A-BAE7-E54B-9EC9-4085FEE3DBD0}"/>
                  </a:ext>
                </a:extLst>
              </p:cNvPr>
              <p:cNvSpPr txBox="1"/>
              <p:nvPr/>
            </p:nvSpPr>
            <p:spPr>
              <a:xfrm rot="16200000">
                <a:off x="211756" y="4836363"/>
                <a:ext cx="719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2DFDA8A-BAE7-E54B-9EC9-4085FEE3D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1756" y="4836363"/>
                <a:ext cx="719043" cy="369332"/>
              </a:xfrm>
              <a:prstGeom prst="rect">
                <a:avLst/>
              </a:prstGeom>
              <a:blipFill>
                <a:blip r:embed="rId20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5106015-D24A-BC45-B501-79030B06A74E}"/>
                  </a:ext>
                </a:extLst>
              </p:cNvPr>
              <p:cNvSpPr txBox="1"/>
              <p:nvPr/>
            </p:nvSpPr>
            <p:spPr>
              <a:xfrm>
                <a:off x="1620747" y="6165056"/>
                <a:ext cx="736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5106015-D24A-BC45-B501-79030B06A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747" y="6165056"/>
                <a:ext cx="736227" cy="369332"/>
              </a:xfrm>
              <a:prstGeom prst="rect">
                <a:avLst/>
              </a:prstGeom>
              <a:blipFill>
                <a:blip r:embed="rId21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FBA96032-DB13-A44C-A2C7-788AC195D8A0}"/>
              </a:ext>
            </a:extLst>
          </p:cNvPr>
          <p:cNvSpPr txBox="1"/>
          <p:nvPr/>
        </p:nvSpPr>
        <p:spPr>
          <a:xfrm>
            <a:off x="453401" y="3307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2EACAC7-27EE-FC43-AC65-81EB1D7FF27E}"/>
              </a:ext>
            </a:extLst>
          </p:cNvPr>
          <p:cNvSpPr txBox="1"/>
          <p:nvPr/>
        </p:nvSpPr>
        <p:spPr>
          <a:xfrm>
            <a:off x="494102" y="346880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CA78F68-E1CA-6049-B9A0-32ED2F950250}"/>
              </a:ext>
            </a:extLst>
          </p:cNvPr>
          <p:cNvSpPr txBox="1"/>
          <p:nvPr/>
        </p:nvSpPr>
        <p:spPr>
          <a:xfrm>
            <a:off x="7702501" y="3698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E75D4F-AC86-9C48-802A-5B4434AE3FAD}"/>
              </a:ext>
            </a:extLst>
          </p:cNvPr>
          <p:cNvSpPr txBox="1"/>
          <p:nvPr/>
        </p:nvSpPr>
        <p:spPr>
          <a:xfrm>
            <a:off x="7652929" y="321573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8EC9843B-4275-FF4A-A17B-746967E3A73A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2107" t="6673" r="42672" b="19054"/>
          <a:stretch/>
        </p:blipFill>
        <p:spPr>
          <a:xfrm>
            <a:off x="8318874" y="515465"/>
            <a:ext cx="2850441" cy="2340864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B2B8EDAF-EC43-8444-95FB-14855AF8CFCE}"/>
              </a:ext>
            </a:extLst>
          </p:cNvPr>
          <p:cNvSpPr txBox="1"/>
          <p:nvPr/>
        </p:nvSpPr>
        <p:spPr>
          <a:xfrm>
            <a:off x="7951750" y="1736209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1914EF9-9C92-F24E-9487-DCF714205419}"/>
              </a:ext>
            </a:extLst>
          </p:cNvPr>
          <p:cNvSpPr txBox="1"/>
          <p:nvPr/>
        </p:nvSpPr>
        <p:spPr>
          <a:xfrm>
            <a:off x="10541327" y="515465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replacement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48F05B5-39FD-FD4B-8230-716FAF225901}"/>
              </a:ext>
            </a:extLst>
          </p:cNvPr>
          <p:cNvSpPr txBox="1"/>
          <p:nvPr/>
        </p:nvSpPr>
        <p:spPr>
          <a:xfrm>
            <a:off x="11110720" y="771483"/>
            <a:ext cx="713657" cy="1208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5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zh-CN" altLang="en-US" sz="14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5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r>
              <a:rPr lang="en-US" altLang="zh-CN" sz="145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zh-CN" altLang="en-US" sz="14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5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r>
              <a:rPr lang="en-US" altLang="zh-CN" sz="145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zh-CN" altLang="en-US" sz="14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5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r>
              <a:rPr lang="en-US" altLang="zh-CN" sz="145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sz="14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5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r>
              <a:rPr lang="en-US" altLang="zh-CN" sz="145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sz="14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5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1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52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1D4280-E4F6-2A46-9E75-77D6477DD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92" t="6923" r="9231" b="10769"/>
          <a:stretch/>
        </p:blipFill>
        <p:spPr>
          <a:xfrm>
            <a:off x="595993" y="1269846"/>
            <a:ext cx="1596668" cy="1683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FF2AF1-31AF-B244-9090-007D4C78D74B}"/>
              </a:ext>
            </a:extLst>
          </p:cNvPr>
          <p:cNvSpPr txBox="1"/>
          <p:nvPr/>
        </p:nvSpPr>
        <p:spPr>
          <a:xfrm>
            <a:off x="588409" y="2948675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1DC4E-D1CC-F04C-9572-31245BF3B6EF}"/>
              </a:ext>
            </a:extLst>
          </p:cNvPr>
          <p:cNvSpPr txBox="1"/>
          <p:nvPr/>
        </p:nvSpPr>
        <p:spPr>
          <a:xfrm>
            <a:off x="1035645" y="2948675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7AA65A-DB34-4449-B2B1-1E3DB19E421C}"/>
              </a:ext>
            </a:extLst>
          </p:cNvPr>
          <p:cNvSpPr txBox="1"/>
          <p:nvPr/>
        </p:nvSpPr>
        <p:spPr>
          <a:xfrm>
            <a:off x="1508391" y="2947222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63CAFD-387B-7041-ADB1-A584104C94D5}"/>
              </a:ext>
            </a:extLst>
          </p:cNvPr>
          <p:cNvSpPr txBox="1"/>
          <p:nvPr/>
        </p:nvSpPr>
        <p:spPr>
          <a:xfrm>
            <a:off x="1959984" y="2946690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B7722-2AC2-DE4F-9E65-1D41841EF511}"/>
              </a:ext>
            </a:extLst>
          </p:cNvPr>
          <p:cNvSpPr txBox="1"/>
          <p:nvPr/>
        </p:nvSpPr>
        <p:spPr>
          <a:xfrm>
            <a:off x="239739" y="2731068"/>
            <a:ext cx="413896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9F245-0F9F-8F48-9D96-C44331CF3490}"/>
              </a:ext>
            </a:extLst>
          </p:cNvPr>
          <p:cNvSpPr txBox="1"/>
          <p:nvPr/>
        </p:nvSpPr>
        <p:spPr>
          <a:xfrm>
            <a:off x="287095" y="1978619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E5EEFF-1E95-6E43-9640-907152250A40}"/>
              </a:ext>
            </a:extLst>
          </p:cNvPr>
          <p:cNvSpPr txBox="1"/>
          <p:nvPr/>
        </p:nvSpPr>
        <p:spPr>
          <a:xfrm>
            <a:off x="287659" y="1238674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1A7465-D1D0-0A45-A958-9D6702AEEAF8}"/>
                  </a:ext>
                </a:extLst>
              </p:cNvPr>
              <p:cNvSpPr txBox="1"/>
              <p:nvPr/>
            </p:nvSpPr>
            <p:spPr>
              <a:xfrm>
                <a:off x="608499" y="1290148"/>
                <a:ext cx="855234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22" i="1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1.51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1A7465-D1D0-0A45-A958-9D6702AEE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99" y="1290148"/>
                <a:ext cx="855234" cy="311175"/>
              </a:xfrm>
              <a:prstGeom prst="rect">
                <a:avLst/>
              </a:prstGeom>
              <a:blipFill>
                <a:blip r:embed="rId3"/>
                <a:stretch>
                  <a:fillRect t="-4000" r="-149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3B24DB6E-EB4C-3D4E-9468-5F6366020D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67" t="6651" r="8817" b="10699"/>
          <a:stretch/>
        </p:blipFill>
        <p:spPr>
          <a:xfrm>
            <a:off x="2649329" y="1266685"/>
            <a:ext cx="1604442" cy="168249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E04FA3B-9DE1-5F41-8011-25F6E685E698}"/>
              </a:ext>
            </a:extLst>
          </p:cNvPr>
          <p:cNvSpPr txBox="1"/>
          <p:nvPr/>
        </p:nvSpPr>
        <p:spPr>
          <a:xfrm>
            <a:off x="2637012" y="2946690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B61A59-3689-BB45-805A-93AD85D50D46}"/>
              </a:ext>
            </a:extLst>
          </p:cNvPr>
          <p:cNvSpPr txBox="1"/>
          <p:nvPr/>
        </p:nvSpPr>
        <p:spPr>
          <a:xfrm>
            <a:off x="3084249" y="2946690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2521F7-C76F-BF43-A9C8-FBEBEC3F8394}"/>
              </a:ext>
            </a:extLst>
          </p:cNvPr>
          <p:cNvSpPr txBox="1"/>
          <p:nvPr/>
        </p:nvSpPr>
        <p:spPr>
          <a:xfrm>
            <a:off x="3556995" y="2945237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6CC489-36F0-9040-89F6-54A9013465C8}"/>
              </a:ext>
            </a:extLst>
          </p:cNvPr>
          <p:cNvSpPr txBox="1"/>
          <p:nvPr/>
        </p:nvSpPr>
        <p:spPr>
          <a:xfrm>
            <a:off x="4008588" y="2944705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C6F654-0FA1-CF4C-9971-0BBEE4BB82B6}"/>
              </a:ext>
            </a:extLst>
          </p:cNvPr>
          <p:cNvSpPr txBox="1"/>
          <p:nvPr/>
        </p:nvSpPr>
        <p:spPr>
          <a:xfrm>
            <a:off x="2288343" y="2729083"/>
            <a:ext cx="413896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E879E6-B235-284F-AC5D-962390581593}"/>
              </a:ext>
            </a:extLst>
          </p:cNvPr>
          <p:cNvSpPr txBox="1"/>
          <p:nvPr/>
        </p:nvSpPr>
        <p:spPr>
          <a:xfrm>
            <a:off x="2335699" y="1976634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4B1D01-C3DB-394E-A39D-BB49CC0C613C}"/>
              </a:ext>
            </a:extLst>
          </p:cNvPr>
          <p:cNvSpPr txBox="1"/>
          <p:nvPr/>
        </p:nvSpPr>
        <p:spPr>
          <a:xfrm>
            <a:off x="2336262" y="1236689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DAB28F-E456-6A4B-955B-9D28DE929D5E}"/>
                  </a:ext>
                </a:extLst>
              </p:cNvPr>
              <p:cNvSpPr txBox="1"/>
              <p:nvPr/>
            </p:nvSpPr>
            <p:spPr>
              <a:xfrm>
                <a:off x="2657102" y="1288163"/>
                <a:ext cx="855234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22" i="1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1.51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DAB28F-E456-6A4B-955B-9D28DE929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102" y="1288163"/>
                <a:ext cx="855234" cy="311175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>
            <a:extLst>
              <a:ext uri="{FF2B5EF4-FFF2-40B4-BE49-F238E27FC236}">
                <a16:creationId xmlns:a16="http://schemas.microsoft.com/office/drawing/2014/main" id="{E5257F3B-7489-2A49-8800-0B32247B003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548" t="6619" r="9061" b="10730"/>
          <a:stretch/>
        </p:blipFill>
        <p:spPr>
          <a:xfrm>
            <a:off x="4695382" y="1266685"/>
            <a:ext cx="1595769" cy="16824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8A296B4-F20E-744D-B431-724D26BDCDF5}"/>
              </a:ext>
            </a:extLst>
          </p:cNvPr>
          <p:cNvSpPr txBox="1"/>
          <p:nvPr/>
        </p:nvSpPr>
        <p:spPr>
          <a:xfrm>
            <a:off x="4678731" y="2946690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937414-4B6D-4B49-AD40-B60FD22C1862}"/>
              </a:ext>
            </a:extLst>
          </p:cNvPr>
          <p:cNvSpPr txBox="1"/>
          <p:nvPr/>
        </p:nvSpPr>
        <p:spPr>
          <a:xfrm>
            <a:off x="5125967" y="2946690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7D69B2-9E4A-A74F-B621-DE00FECDA66F}"/>
              </a:ext>
            </a:extLst>
          </p:cNvPr>
          <p:cNvSpPr txBox="1"/>
          <p:nvPr/>
        </p:nvSpPr>
        <p:spPr>
          <a:xfrm>
            <a:off x="5598713" y="2945237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8A8A6F-6EE4-F049-855E-E14478B15672}"/>
              </a:ext>
            </a:extLst>
          </p:cNvPr>
          <p:cNvSpPr txBox="1"/>
          <p:nvPr/>
        </p:nvSpPr>
        <p:spPr>
          <a:xfrm>
            <a:off x="6050306" y="2944705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9D6AE0-B21F-DC4F-8F60-DB8FC09958FD}"/>
              </a:ext>
            </a:extLst>
          </p:cNvPr>
          <p:cNvSpPr txBox="1"/>
          <p:nvPr/>
        </p:nvSpPr>
        <p:spPr>
          <a:xfrm>
            <a:off x="4330061" y="2729083"/>
            <a:ext cx="413896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918C13-C662-2B48-BCC7-405DABC6BC79}"/>
              </a:ext>
            </a:extLst>
          </p:cNvPr>
          <p:cNvSpPr txBox="1"/>
          <p:nvPr/>
        </p:nvSpPr>
        <p:spPr>
          <a:xfrm>
            <a:off x="4377417" y="1976634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F70371-E9E1-7E44-9453-B8D77591A0F2}"/>
              </a:ext>
            </a:extLst>
          </p:cNvPr>
          <p:cNvSpPr txBox="1"/>
          <p:nvPr/>
        </p:nvSpPr>
        <p:spPr>
          <a:xfrm>
            <a:off x="4377980" y="1236689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F1D3C5A-D1E3-D74E-A0A3-B7BC1CB2737D}"/>
                  </a:ext>
                </a:extLst>
              </p:cNvPr>
              <p:cNvSpPr txBox="1"/>
              <p:nvPr/>
            </p:nvSpPr>
            <p:spPr>
              <a:xfrm>
                <a:off x="4698820" y="1288163"/>
                <a:ext cx="855234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22" i="1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1.55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F1D3C5A-D1E3-D74E-A0A3-B7BC1CB27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820" y="1288163"/>
                <a:ext cx="855234" cy="311175"/>
              </a:xfrm>
              <a:prstGeom prst="rect">
                <a:avLst/>
              </a:prstGeom>
              <a:blipFill>
                <a:blip r:embed="rId7"/>
                <a:stretch>
                  <a:fillRect r="-1471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B10BE95-6A33-7743-A0A4-07CCBB8F0A04}"/>
                  </a:ext>
                </a:extLst>
              </p:cNvPr>
              <p:cNvSpPr txBox="1"/>
              <p:nvPr/>
            </p:nvSpPr>
            <p:spPr>
              <a:xfrm rot="16200000">
                <a:off x="-165333" y="1936287"/>
                <a:ext cx="6589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B10BE95-6A33-7743-A0A4-07CCBB8F0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65333" y="1936287"/>
                <a:ext cx="658963" cy="338554"/>
              </a:xfrm>
              <a:prstGeom prst="rect">
                <a:avLst/>
              </a:prstGeom>
              <a:blipFill>
                <a:blip r:embed="rId8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06B2971-9907-0F42-91B8-13583F7CB2D8}"/>
                  </a:ext>
                </a:extLst>
              </p:cNvPr>
              <p:cNvSpPr txBox="1"/>
              <p:nvPr/>
            </p:nvSpPr>
            <p:spPr>
              <a:xfrm>
                <a:off x="1064614" y="3135316"/>
                <a:ext cx="6731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06B2971-9907-0F42-91B8-13583F7CB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614" y="3135316"/>
                <a:ext cx="673198" cy="338554"/>
              </a:xfrm>
              <a:prstGeom prst="rect">
                <a:avLst/>
              </a:prstGeom>
              <a:blipFill>
                <a:blip r:embed="rId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CB17070B-DF50-5C48-959C-27636A8B4629}"/>
              </a:ext>
            </a:extLst>
          </p:cNvPr>
          <p:cNvSpPr txBox="1"/>
          <p:nvPr/>
        </p:nvSpPr>
        <p:spPr>
          <a:xfrm>
            <a:off x="1131664" y="986739"/>
            <a:ext cx="437940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sz="142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471B53-700C-164B-8CDF-CCDBCF149362}"/>
              </a:ext>
            </a:extLst>
          </p:cNvPr>
          <p:cNvSpPr txBox="1"/>
          <p:nvPr/>
        </p:nvSpPr>
        <p:spPr>
          <a:xfrm>
            <a:off x="3227176" y="990334"/>
            <a:ext cx="437940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  <a:endParaRPr lang="en-US" sz="142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7A3D50-8D29-754F-8F7D-B69846321588}"/>
              </a:ext>
            </a:extLst>
          </p:cNvPr>
          <p:cNvSpPr txBox="1"/>
          <p:nvPr/>
        </p:nvSpPr>
        <p:spPr>
          <a:xfrm>
            <a:off x="5374029" y="991533"/>
            <a:ext cx="285656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42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3AF802E-8A1E-274F-B42E-FA6FC2EDF9C4}"/>
              </a:ext>
            </a:extLst>
          </p:cNvPr>
          <p:cNvCxnSpPr/>
          <p:nvPr/>
        </p:nvCxnSpPr>
        <p:spPr>
          <a:xfrm>
            <a:off x="608499" y="1003350"/>
            <a:ext cx="56951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F6F0CC5-5631-7842-8BA4-D932EDF44EC8}"/>
              </a:ext>
            </a:extLst>
          </p:cNvPr>
          <p:cNvSpPr txBox="1"/>
          <p:nvPr/>
        </p:nvSpPr>
        <p:spPr>
          <a:xfrm>
            <a:off x="2110358" y="704028"/>
            <a:ext cx="2614818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changing</a:t>
            </a:r>
            <a:r>
              <a:rPr lang="zh-CN" altLang="en-US" sz="14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competition</a:t>
            </a:r>
            <a:r>
              <a:rPr lang="zh-CN" altLang="en-US" sz="14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strength</a:t>
            </a:r>
            <a:endParaRPr lang="en-US" sz="142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E2FFC37D-7596-0541-BEFE-1788B8406BA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2327" t="6684" r="8856" b="10665"/>
          <a:stretch/>
        </p:blipFill>
        <p:spPr>
          <a:xfrm>
            <a:off x="4695383" y="4045668"/>
            <a:ext cx="1604444" cy="1682496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6B394EB-A088-954C-AC54-74B2C49D05AE}"/>
              </a:ext>
            </a:extLst>
          </p:cNvPr>
          <p:cNvSpPr txBox="1"/>
          <p:nvPr/>
        </p:nvSpPr>
        <p:spPr>
          <a:xfrm>
            <a:off x="4682877" y="5721324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B7E906-DC26-B549-94FE-C8F3AD6368B6}"/>
              </a:ext>
            </a:extLst>
          </p:cNvPr>
          <p:cNvSpPr txBox="1"/>
          <p:nvPr/>
        </p:nvSpPr>
        <p:spPr>
          <a:xfrm>
            <a:off x="5130114" y="5721324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8F6028-1785-0F40-A756-E89F10CF0A4D}"/>
              </a:ext>
            </a:extLst>
          </p:cNvPr>
          <p:cNvSpPr txBox="1"/>
          <p:nvPr/>
        </p:nvSpPr>
        <p:spPr>
          <a:xfrm>
            <a:off x="5602860" y="5719871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2F94EF-4D35-5A47-96CD-41DB80167E87}"/>
              </a:ext>
            </a:extLst>
          </p:cNvPr>
          <p:cNvSpPr txBox="1"/>
          <p:nvPr/>
        </p:nvSpPr>
        <p:spPr>
          <a:xfrm>
            <a:off x="6054453" y="5719339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2A17F5-55B4-964D-99A4-7BEFD15FA6D0}"/>
              </a:ext>
            </a:extLst>
          </p:cNvPr>
          <p:cNvSpPr txBox="1"/>
          <p:nvPr/>
        </p:nvSpPr>
        <p:spPr>
          <a:xfrm>
            <a:off x="4334208" y="5503717"/>
            <a:ext cx="413896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019285-17EE-834A-8B42-470A080E8774}"/>
              </a:ext>
            </a:extLst>
          </p:cNvPr>
          <p:cNvSpPr txBox="1"/>
          <p:nvPr/>
        </p:nvSpPr>
        <p:spPr>
          <a:xfrm>
            <a:off x="4381563" y="4751268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61413B-D649-0F4D-9F1C-B6809DD0AFA1}"/>
              </a:ext>
            </a:extLst>
          </p:cNvPr>
          <p:cNvSpPr txBox="1"/>
          <p:nvPr/>
        </p:nvSpPr>
        <p:spPr>
          <a:xfrm>
            <a:off x="4382127" y="4011323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3D529BC-E7D1-1B41-88FD-BA5E9E672D0E}"/>
                  </a:ext>
                </a:extLst>
              </p:cNvPr>
              <p:cNvSpPr txBox="1"/>
              <p:nvPr/>
            </p:nvSpPr>
            <p:spPr>
              <a:xfrm>
                <a:off x="4702967" y="4062797"/>
                <a:ext cx="855234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22" i="1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1.49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3D529BC-E7D1-1B41-88FD-BA5E9E672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967" y="4062797"/>
                <a:ext cx="855234" cy="311175"/>
              </a:xfrm>
              <a:prstGeom prst="rect">
                <a:avLst/>
              </a:prstGeom>
              <a:blipFill>
                <a:blip r:embed="rId1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>
            <a:extLst>
              <a:ext uri="{FF2B5EF4-FFF2-40B4-BE49-F238E27FC236}">
                <a16:creationId xmlns:a16="http://schemas.microsoft.com/office/drawing/2014/main" id="{EF6E3C0A-BBB4-2E4D-BA63-EF3A5DF9043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2331" t="6747" r="8852" b="10603"/>
          <a:stretch/>
        </p:blipFill>
        <p:spPr>
          <a:xfrm>
            <a:off x="2659023" y="4056024"/>
            <a:ext cx="1604443" cy="1682496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AE9A1B55-7078-7446-BFA1-CBF90D78AEC9}"/>
              </a:ext>
            </a:extLst>
          </p:cNvPr>
          <p:cNvSpPr txBox="1"/>
          <p:nvPr/>
        </p:nvSpPr>
        <p:spPr>
          <a:xfrm>
            <a:off x="2653469" y="5720290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941E13-888C-B84A-88E9-44F17F996917}"/>
              </a:ext>
            </a:extLst>
          </p:cNvPr>
          <p:cNvSpPr txBox="1"/>
          <p:nvPr/>
        </p:nvSpPr>
        <p:spPr>
          <a:xfrm>
            <a:off x="3100706" y="5720290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7DC6E9-4884-9C40-9009-F7F7AE395847}"/>
              </a:ext>
            </a:extLst>
          </p:cNvPr>
          <p:cNvSpPr txBox="1"/>
          <p:nvPr/>
        </p:nvSpPr>
        <p:spPr>
          <a:xfrm>
            <a:off x="3573452" y="5718837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342E078-850C-C84F-8630-3D6523AE45E8}"/>
              </a:ext>
            </a:extLst>
          </p:cNvPr>
          <p:cNvSpPr txBox="1"/>
          <p:nvPr/>
        </p:nvSpPr>
        <p:spPr>
          <a:xfrm>
            <a:off x="4025045" y="5718305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FFD6E-51F5-FE42-AB54-126316A47168}"/>
              </a:ext>
            </a:extLst>
          </p:cNvPr>
          <p:cNvSpPr txBox="1"/>
          <p:nvPr/>
        </p:nvSpPr>
        <p:spPr>
          <a:xfrm>
            <a:off x="2304800" y="5502683"/>
            <a:ext cx="413896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215B0A-78EF-4D4C-83BB-2698A132726B}"/>
              </a:ext>
            </a:extLst>
          </p:cNvPr>
          <p:cNvSpPr txBox="1"/>
          <p:nvPr/>
        </p:nvSpPr>
        <p:spPr>
          <a:xfrm>
            <a:off x="2352155" y="4750234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6FD582B-8069-A743-8FD3-6AEB170B1575}"/>
              </a:ext>
            </a:extLst>
          </p:cNvPr>
          <p:cNvSpPr txBox="1"/>
          <p:nvPr/>
        </p:nvSpPr>
        <p:spPr>
          <a:xfrm>
            <a:off x="2352719" y="4010289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1CD9CED-AA38-4F40-B90D-646C8E428317}"/>
                  </a:ext>
                </a:extLst>
              </p:cNvPr>
              <p:cNvSpPr txBox="1"/>
              <p:nvPr/>
            </p:nvSpPr>
            <p:spPr>
              <a:xfrm>
                <a:off x="2673559" y="4061763"/>
                <a:ext cx="855234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22" i="1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1.52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1CD9CED-AA38-4F40-B90D-646C8E428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559" y="4061763"/>
                <a:ext cx="855234" cy="311175"/>
              </a:xfrm>
              <a:prstGeom prst="rect">
                <a:avLst/>
              </a:prstGeom>
              <a:blipFill>
                <a:blip r:embed="rId13"/>
                <a:stretch>
                  <a:fillRect t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" name="Picture 71">
            <a:extLst>
              <a:ext uri="{FF2B5EF4-FFF2-40B4-BE49-F238E27FC236}">
                <a16:creationId xmlns:a16="http://schemas.microsoft.com/office/drawing/2014/main" id="{231B431A-2F38-D84D-8855-C8D0391890F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2626" t="6532" r="9409" b="10391"/>
          <a:stretch/>
        </p:blipFill>
        <p:spPr>
          <a:xfrm>
            <a:off x="617482" y="4057974"/>
            <a:ext cx="1578957" cy="168249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2B1E5A7-E9FE-2D4B-8055-2EE47DD5088B}"/>
              </a:ext>
            </a:extLst>
          </p:cNvPr>
          <p:cNvSpPr txBox="1"/>
          <p:nvPr/>
        </p:nvSpPr>
        <p:spPr>
          <a:xfrm>
            <a:off x="590351" y="5719286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D469F7-8D9D-BE44-88B1-E86EC0C1E52C}"/>
              </a:ext>
            </a:extLst>
          </p:cNvPr>
          <p:cNvSpPr txBox="1"/>
          <p:nvPr/>
        </p:nvSpPr>
        <p:spPr>
          <a:xfrm>
            <a:off x="1037587" y="5719286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3BBCFD-4788-F44A-9605-8CEA968818C5}"/>
              </a:ext>
            </a:extLst>
          </p:cNvPr>
          <p:cNvSpPr txBox="1"/>
          <p:nvPr/>
        </p:nvSpPr>
        <p:spPr>
          <a:xfrm>
            <a:off x="1510334" y="5717834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AD6FE74-D995-754C-A164-9FFC773B321A}"/>
              </a:ext>
            </a:extLst>
          </p:cNvPr>
          <p:cNvSpPr txBox="1"/>
          <p:nvPr/>
        </p:nvSpPr>
        <p:spPr>
          <a:xfrm>
            <a:off x="1961926" y="5717301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F0395DA-E08A-6341-9DC7-D80BE9F8A800}"/>
              </a:ext>
            </a:extLst>
          </p:cNvPr>
          <p:cNvSpPr txBox="1"/>
          <p:nvPr/>
        </p:nvSpPr>
        <p:spPr>
          <a:xfrm>
            <a:off x="241682" y="5501679"/>
            <a:ext cx="413896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419E26-DDB3-BD4E-AA93-67382D4D7713}"/>
              </a:ext>
            </a:extLst>
          </p:cNvPr>
          <p:cNvSpPr txBox="1"/>
          <p:nvPr/>
        </p:nvSpPr>
        <p:spPr>
          <a:xfrm>
            <a:off x="289037" y="4749230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EB56BF-DCB0-784D-90DF-91E785334767}"/>
              </a:ext>
            </a:extLst>
          </p:cNvPr>
          <p:cNvSpPr txBox="1"/>
          <p:nvPr/>
        </p:nvSpPr>
        <p:spPr>
          <a:xfrm>
            <a:off x="289601" y="4009285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118BA8-EFE0-4946-A39F-8D858470E86E}"/>
                  </a:ext>
                </a:extLst>
              </p:cNvPr>
              <p:cNvSpPr txBox="1"/>
              <p:nvPr/>
            </p:nvSpPr>
            <p:spPr>
              <a:xfrm>
                <a:off x="610441" y="4060760"/>
                <a:ext cx="855234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22" i="1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1.53</a:t>
                </a: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118BA8-EFE0-4946-A39F-8D858470E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41" y="4060760"/>
                <a:ext cx="855234" cy="311175"/>
              </a:xfrm>
              <a:prstGeom prst="rect">
                <a:avLst/>
              </a:prstGeom>
              <a:blipFill>
                <a:blip r:embed="rId15"/>
                <a:stretch>
                  <a:fillRect t="-4000" r="-1493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1AFEEE74-FB2B-A94F-98F9-C089811C7A93}"/>
              </a:ext>
            </a:extLst>
          </p:cNvPr>
          <p:cNvSpPr txBox="1"/>
          <p:nvPr/>
        </p:nvSpPr>
        <p:spPr>
          <a:xfrm>
            <a:off x="1140648" y="3772925"/>
            <a:ext cx="548548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10%</a:t>
            </a:r>
            <a:endParaRPr lang="en-US" sz="142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35E8C80-0CB9-7B4E-B788-74D0B290C11C}"/>
              </a:ext>
            </a:extLst>
          </p:cNvPr>
          <p:cNvSpPr txBox="1"/>
          <p:nvPr/>
        </p:nvSpPr>
        <p:spPr>
          <a:xfrm>
            <a:off x="3236160" y="3776520"/>
            <a:ext cx="548548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  <a:endParaRPr lang="en-US" sz="142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3D6CBED-4F4D-A04C-87FC-73B48D0C8176}"/>
              </a:ext>
            </a:extLst>
          </p:cNvPr>
          <p:cNvSpPr txBox="1"/>
          <p:nvPr/>
        </p:nvSpPr>
        <p:spPr>
          <a:xfrm>
            <a:off x="5220452" y="3777719"/>
            <a:ext cx="548548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50%</a:t>
            </a:r>
            <a:endParaRPr lang="en-US" sz="142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E435EFC-5375-4444-83D3-1E2161C40435}"/>
              </a:ext>
            </a:extLst>
          </p:cNvPr>
          <p:cNvCxnSpPr/>
          <p:nvPr/>
        </p:nvCxnSpPr>
        <p:spPr>
          <a:xfrm>
            <a:off x="617482" y="3789536"/>
            <a:ext cx="56951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E7D75AD-8820-064B-A683-5D01C7BEFD18}"/>
              </a:ext>
            </a:extLst>
          </p:cNvPr>
          <p:cNvSpPr txBox="1"/>
          <p:nvPr/>
        </p:nvSpPr>
        <p:spPr>
          <a:xfrm>
            <a:off x="1769212" y="3490214"/>
            <a:ext cx="3536546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changing</a:t>
            </a:r>
            <a:r>
              <a:rPr lang="zh-CN" altLang="en-US" sz="14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zh-CN" altLang="en-US" sz="14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4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  <a:r>
              <a:rPr lang="zh-CN" altLang="en-US" sz="14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interaction</a:t>
            </a:r>
            <a:endParaRPr lang="en-US" sz="142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5C3A808-A693-B14B-87B8-BB8A9502392C}"/>
              </a:ext>
            </a:extLst>
          </p:cNvPr>
          <p:cNvSpPr txBox="1"/>
          <p:nvPr/>
        </p:nvSpPr>
        <p:spPr>
          <a:xfrm>
            <a:off x="7191861" y="2945541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C08B5F2-339E-E244-B656-FD050E1D9A11}"/>
              </a:ext>
            </a:extLst>
          </p:cNvPr>
          <p:cNvSpPr txBox="1"/>
          <p:nvPr/>
        </p:nvSpPr>
        <p:spPr>
          <a:xfrm>
            <a:off x="7609614" y="2945541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B6FD51-9E40-DF42-8877-8E8AAEC8B05E}"/>
              </a:ext>
            </a:extLst>
          </p:cNvPr>
          <p:cNvSpPr txBox="1"/>
          <p:nvPr/>
        </p:nvSpPr>
        <p:spPr>
          <a:xfrm>
            <a:off x="8014070" y="2944705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697821C-1BDF-8348-8AA6-0C4281D45E5F}"/>
              </a:ext>
            </a:extLst>
          </p:cNvPr>
          <p:cNvSpPr txBox="1"/>
          <p:nvPr/>
        </p:nvSpPr>
        <p:spPr>
          <a:xfrm>
            <a:off x="8431824" y="2944705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C4E9D8B-0096-0C4D-B022-296ADF1C7179}"/>
              </a:ext>
            </a:extLst>
          </p:cNvPr>
          <p:cNvSpPr txBox="1"/>
          <p:nvPr/>
        </p:nvSpPr>
        <p:spPr>
          <a:xfrm>
            <a:off x="8799092" y="2944704"/>
            <a:ext cx="360996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1E3221A-1E60-B24F-9CD7-F48D64441852}"/>
              </a:ext>
            </a:extLst>
          </p:cNvPr>
          <p:cNvSpPr txBox="1"/>
          <p:nvPr/>
        </p:nvSpPr>
        <p:spPr>
          <a:xfrm>
            <a:off x="7766586" y="3135317"/>
            <a:ext cx="691215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cycles</a:t>
            </a:r>
            <a:endParaRPr lang="en-US" sz="142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76A4786-E55E-B34A-8D1A-6B38F49CF359}"/>
              </a:ext>
            </a:extLst>
          </p:cNvPr>
          <p:cNvSpPr txBox="1"/>
          <p:nvPr/>
        </p:nvSpPr>
        <p:spPr>
          <a:xfrm>
            <a:off x="6798594" y="2454121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25692A7-3EFF-104E-BAE1-18759756A0A0}"/>
              </a:ext>
            </a:extLst>
          </p:cNvPr>
          <p:cNvSpPr txBox="1"/>
          <p:nvPr/>
        </p:nvSpPr>
        <p:spPr>
          <a:xfrm>
            <a:off x="6723680" y="1332377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1E028A1-C5A7-E148-8134-1DD8A5A8006C}"/>
                  </a:ext>
                </a:extLst>
              </p:cNvPr>
              <p:cNvSpPr txBox="1"/>
              <p:nvPr/>
            </p:nvSpPr>
            <p:spPr>
              <a:xfrm rot="16200000">
                <a:off x="5773135" y="1780707"/>
                <a:ext cx="1778500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22" dirty="0">
                    <a:latin typeface="Arial" panose="020B0604020202020204" pitchFamily="34" charset="0"/>
                    <a:cs typeface="Arial" panose="020B0604020202020204" pitchFamily="34" charset="0"/>
                  </a:rPr>
                  <a:t>scaling</a:t>
                </a:r>
                <a:r>
                  <a:rPr lang="zh-CN" altLang="en-US" sz="1422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latin typeface="Arial" panose="020B0604020202020204" pitchFamily="34" charset="0"/>
                    <a:cs typeface="Arial" panose="020B0604020202020204" pitchFamily="34" charset="0"/>
                  </a:rPr>
                  <a:t>coefficient</a:t>
                </a:r>
                <a:r>
                  <a:rPr lang="zh-CN" altLang="en-US" sz="1422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422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422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1E028A1-C5A7-E148-8134-1DD8A5A80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773135" y="1780707"/>
                <a:ext cx="1778500" cy="311175"/>
              </a:xfrm>
              <a:prstGeom prst="rect">
                <a:avLst/>
              </a:prstGeom>
              <a:blipFill>
                <a:blip r:embed="rId16"/>
                <a:stretch>
                  <a:fillRect r="-15385" b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FF5ABC2-4624-AC4F-91DE-E3924215911B}"/>
                  </a:ext>
                </a:extLst>
              </p:cNvPr>
              <p:cNvSpPr txBox="1"/>
              <p:nvPr/>
            </p:nvSpPr>
            <p:spPr>
              <a:xfrm>
                <a:off x="6755130" y="5926851"/>
                <a:ext cx="2704779" cy="283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44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244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44" dirty="0">
                    <a:latin typeface="Arial" panose="020B0604020202020204" pitchFamily="34" charset="0"/>
                    <a:cs typeface="Arial" panose="020B0604020202020204" pitchFamily="34" charset="0"/>
                  </a:rPr>
                  <a:t>value</a:t>
                </a:r>
                <a:r>
                  <a:rPr lang="zh-CN" altLang="en-US" sz="1244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44" dirty="0">
                    <a:latin typeface="Arial" panose="020B0604020202020204" pitchFamily="34" charset="0"/>
                    <a:cs typeface="Arial" panose="020B0604020202020204" pitchFamily="34" charset="0"/>
                  </a:rPr>
                  <a:t>without</a:t>
                </a:r>
                <a:r>
                  <a:rPr lang="zh-CN" altLang="en-US" sz="1244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44" dirty="0">
                    <a:latin typeface="Arial" panose="020B0604020202020204" pitchFamily="34" charset="0"/>
                    <a:cs typeface="Arial" panose="020B0604020202020204" pitchFamily="34" charset="0"/>
                  </a:rPr>
                  <a:t>compositional</a:t>
                </a:r>
                <a:r>
                  <a:rPr lang="zh-CN" altLang="en-US" sz="1244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44" dirty="0">
                    <a:latin typeface="Arial" panose="020B0604020202020204" pitchFamily="34" charset="0"/>
                    <a:cs typeface="Arial" panose="020B0604020202020204" pitchFamily="34" charset="0"/>
                  </a:rPr>
                  <a:t>effect</a:t>
                </a:r>
                <a:endParaRPr lang="en-US" sz="1244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FF5ABC2-4624-AC4F-91DE-E39242159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130" y="5926851"/>
                <a:ext cx="2704779" cy="283796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80F98C8-BC44-4947-8ABE-E969C921BA93}"/>
                  </a:ext>
                </a:extLst>
              </p:cNvPr>
              <p:cNvSpPr txBox="1"/>
              <p:nvPr/>
            </p:nvSpPr>
            <p:spPr>
              <a:xfrm rot="16200000">
                <a:off x="5374654" y="4587077"/>
                <a:ext cx="2483565" cy="283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44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244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44" dirty="0">
                    <a:latin typeface="Arial" panose="020B0604020202020204" pitchFamily="34" charset="0"/>
                    <a:cs typeface="Arial" panose="020B0604020202020204" pitchFamily="34" charset="0"/>
                  </a:rPr>
                  <a:t>value</a:t>
                </a:r>
                <a:r>
                  <a:rPr lang="zh-CN" altLang="en-US" sz="1244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44" dirty="0">
                    <a:latin typeface="Arial" panose="020B0604020202020204" pitchFamily="34" charset="0"/>
                    <a:cs typeface="Arial" panose="020B0604020202020204" pitchFamily="34" charset="0"/>
                  </a:rPr>
                  <a:t>with</a:t>
                </a:r>
                <a:r>
                  <a:rPr lang="zh-CN" altLang="en-US" sz="1244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44" dirty="0">
                    <a:latin typeface="Arial" panose="020B0604020202020204" pitchFamily="34" charset="0"/>
                    <a:cs typeface="Arial" panose="020B0604020202020204" pitchFamily="34" charset="0"/>
                  </a:rPr>
                  <a:t>compositional</a:t>
                </a:r>
                <a:r>
                  <a:rPr lang="zh-CN" altLang="en-US" sz="1244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44" dirty="0">
                    <a:latin typeface="Arial" panose="020B0604020202020204" pitchFamily="34" charset="0"/>
                    <a:cs typeface="Arial" panose="020B0604020202020204" pitchFamily="34" charset="0"/>
                  </a:rPr>
                  <a:t>effect</a:t>
                </a:r>
                <a:endParaRPr lang="en-US" sz="1244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80F98C8-BC44-4947-8ABE-E969C921B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374654" y="4587077"/>
                <a:ext cx="2483565" cy="283796"/>
              </a:xfrm>
              <a:prstGeom prst="rect">
                <a:avLst/>
              </a:prstGeom>
              <a:blipFill>
                <a:blip r:embed="rId18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F0816C5D-FC91-104C-A459-99CC88463869}"/>
              </a:ext>
            </a:extLst>
          </p:cNvPr>
          <p:cNvSpPr txBox="1"/>
          <p:nvPr/>
        </p:nvSpPr>
        <p:spPr>
          <a:xfrm>
            <a:off x="7216881" y="5735086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9DA4608-2F77-EF44-B8C7-724C2A58CA52}"/>
              </a:ext>
            </a:extLst>
          </p:cNvPr>
          <p:cNvSpPr txBox="1"/>
          <p:nvPr/>
        </p:nvSpPr>
        <p:spPr>
          <a:xfrm>
            <a:off x="7641545" y="5733392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CC22F91-0A8E-8A42-9828-CD1556BF76E0}"/>
              </a:ext>
            </a:extLst>
          </p:cNvPr>
          <p:cNvSpPr txBox="1"/>
          <p:nvPr/>
        </p:nvSpPr>
        <p:spPr>
          <a:xfrm>
            <a:off x="8129368" y="5733392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F21FED0-EB62-2F4E-B181-5D921893343E}"/>
              </a:ext>
            </a:extLst>
          </p:cNvPr>
          <p:cNvSpPr txBox="1"/>
          <p:nvPr/>
        </p:nvSpPr>
        <p:spPr>
          <a:xfrm>
            <a:off x="6787305" y="5334146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FF50A86-3999-C845-A39C-5154ECF360B4}"/>
              </a:ext>
            </a:extLst>
          </p:cNvPr>
          <p:cNvSpPr txBox="1"/>
          <p:nvPr/>
        </p:nvSpPr>
        <p:spPr>
          <a:xfrm>
            <a:off x="6709880" y="4820293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FE9DABE-39B0-F641-B8EB-C1D87E321A79}"/>
              </a:ext>
            </a:extLst>
          </p:cNvPr>
          <p:cNvSpPr txBox="1"/>
          <p:nvPr/>
        </p:nvSpPr>
        <p:spPr>
          <a:xfrm>
            <a:off x="6707760" y="4311843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2DFDA8A-BAE7-E54B-9EC9-4085FEE3DBD0}"/>
                  </a:ext>
                </a:extLst>
              </p:cNvPr>
              <p:cNvSpPr txBox="1"/>
              <p:nvPr/>
            </p:nvSpPr>
            <p:spPr>
              <a:xfrm rot="16200000">
                <a:off x="-162178" y="4717639"/>
                <a:ext cx="6589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2DFDA8A-BAE7-E54B-9EC9-4085FEE3D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62178" y="4717639"/>
                <a:ext cx="658963" cy="338554"/>
              </a:xfrm>
              <a:prstGeom prst="rect">
                <a:avLst/>
              </a:prstGeom>
              <a:blipFill>
                <a:blip r:embed="rId19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5106015-D24A-BC45-B501-79030B06A74E}"/>
                  </a:ext>
                </a:extLst>
              </p:cNvPr>
              <p:cNvSpPr txBox="1"/>
              <p:nvPr/>
            </p:nvSpPr>
            <p:spPr>
              <a:xfrm>
                <a:off x="1100166" y="5903828"/>
                <a:ext cx="6731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5106015-D24A-BC45-B501-79030B06A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166" y="5903828"/>
                <a:ext cx="673198" cy="338554"/>
              </a:xfrm>
              <a:prstGeom prst="rect">
                <a:avLst/>
              </a:prstGeom>
              <a:blipFill>
                <a:blip r:embed="rId20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FBA96032-DB13-A44C-A2C7-788AC195D8A0}"/>
              </a:ext>
            </a:extLst>
          </p:cNvPr>
          <p:cNvSpPr txBox="1"/>
          <p:nvPr/>
        </p:nvSpPr>
        <p:spPr>
          <a:xfrm>
            <a:off x="62523" y="71782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2EACAC7-27EE-FC43-AC65-81EB1D7FF27E}"/>
              </a:ext>
            </a:extLst>
          </p:cNvPr>
          <p:cNvSpPr txBox="1"/>
          <p:nvPr/>
        </p:nvSpPr>
        <p:spPr>
          <a:xfrm>
            <a:off x="98702" y="3507159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CA78F68-E1CA-6049-B9A0-32ED2F950250}"/>
              </a:ext>
            </a:extLst>
          </p:cNvPr>
          <p:cNvSpPr txBox="1"/>
          <p:nvPr/>
        </p:nvSpPr>
        <p:spPr>
          <a:xfrm>
            <a:off x="6506168" y="75256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E75D4F-AC86-9C48-802A-5B4434AE3FAD}"/>
              </a:ext>
            </a:extLst>
          </p:cNvPr>
          <p:cNvSpPr txBox="1"/>
          <p:nvPr/>
        </p:nvSpPr>
        <p:spPr>
          <a:xfrm>
            <a:off x="6462104" y="3282211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8EC9843B-4275-FF4A-A17B-746967E3A73A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49823" t="6673" r="42672" b="19054"/>
          <a:stretch/>
        </p:blipFill>
        <p:spPr>
          <a:xfrm>
            <a:off x="9167270" y="881970"/>
            <a:ext cx="420510" cy="2080768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B2B8EDAF-EC43-8444-95FB-14855AF8CFCE}"/>
              </a:ext>
            </a:extLst>
          </p:cNvPr>
          <p:cNvSpPr txBox="1"/>
          <p:nvPr/>
        </p:nvSpPr>
        <p:spPr>
          <a:xfrm>
            <a:off x="6727723" y="1919958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1914EF9-9C92-F24E-9487-DCF714205419}"/>
              </a:ext>
            </a:extLst>
          </p:cNvPr>
          <p:cNvSpPr txBox="1"/>
          <p:nvPr/>
        </p:nvSpPr>
        <p:spPr>
          <a:xfrm>
            <a:off x="9029569" y="881971"/>
            <a:ext cx="1245854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zh-CN" altLang="en-US" sz="124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replacement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48F05B5-39FD-FD4B-8230-716FAF225901}"/>
              </a:ext>
            </a:extLst>
          </p:cNvPr>
          <p:cNvSpPr txBox="1"/>
          <p:nvPr/>
        </p:nvSpPr>
        <p:spPr>
          <a:xfrm>
            <a:off x="9535697" y="1109543"/>
            <a:ext cx="652743" cy="1084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zh-CN" altLang="en-US" sz="128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zh-CN" altLang="en-US" sz="128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zh-CN" altLang="en-US" sz="128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sz="128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sz="128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128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AEE363-BAA2-CF46-9AD4-00D389E03D63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1795" t="6605" r="52595" b="19838"/>
          <a:stretch/>
        </p:blipFill>
        <p:spPr>
          <a:xfrm>
            <a:off x="7022670" y="881294"/>
            <a:ext cx="2010032" cy="20759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EED9BE-24E2-9440-A082-27C04310EAA6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0364" t="7113" r="9096" b="18592"/>
          <a:stretch/>
        </p:blipFill>
        <p:spPr>
          <a:xfrm>
            <a:off x="7077571" y="3653273"/>
            <a:ext cx="1990771" cy="2096788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9976362F-3CEA-D842-B534-11D4DEC662E1}"/>
              </a:ext>
            </a:extLst>
          </p:cNvPr>
          <p:cNvSpPr txBox="1"/>
          <p:nvPr/>
        </p:nvSpPr>
        <p:spPr>
          <a:xfrm>
            <a:off x="6702890" y="3800312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297F3CC-E644-9541-97D4-024DA3D0907F}"/>
              </a:ext>
            </a:extLst>
          </p:cNvPr>
          <p:cNvSpPr txBox="1"/>
          <p:nvPr/>
        </p:nvSpPr>
        <p:spPr>
          <a:xfrm>
            <a:off x="8617679" y="5735188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13CCE5-EE81-AD40-974C-FD20FF4DE549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19890" t="6623" r="8999" b="18055"/>
          <a:stretch/>
        </p:blipFill>
        <p:spPr>
          <a:xfrm>
            <a:off x="9668033" y="3641496"/>
            <a:ext cx="1979800" cy="20970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F414E4-8A2A-3D4B-9500-F4AC9D3DEA26}"/>
              </a:ext>
            </a:extLst>
          </p:cNvPr>
          <p:cNvSpPr txBox="1"/>
          <p:nvPr/>
        </p:nvSpPr>
        <p:spPr>
          <a:xfrm>
            <a:off x="9353973" y="5575589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87DF67D-2F5E-9944-88EC-2D7701DA5742}"/>
              </a:ext>
            </a:extLst>
          </p:cNvPr>
          <p:cNvSpPr txBox="1"/>
          <p:nvPr/>
        </p:nvSpPr>
        <p:spPr>
          <a:xfrm>
            <a:off x="9353973" y="4553218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0F3FB60-AD9F-6D4B-96A0-CFEE99A429BB}"/>
              </a:ext>
            </a:extLst>
          </p:cNvPr>
          <p:cNvSpPr txBox="1"/>
          <p:nvPr/>
        </p:nvSpPr>
        <p:spPr>
          <a:xfrm>
            <a:off x="9350199" y="3528405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7F03E8D-694E-9E4C-A6A3-3B4FAA1D1E99}"/>
              </a:ext>
            </a:extLst>
          </p:cNvPr>
          <p:cNvSpPr txBox="1"/>
          <p:nvPr/>
        </p:nvSpPr>
        <p:spPr>
          <a:xfrm>
            <a:off x="9350199" y="4039557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87A9428-A1A3-214B-8E90-E7A50A7A05FE}"/>
              </a:ext>
            </a:extLst>
          </p:cNvPr>
          <p:cNvSpPr txBox="1"/>
          <p:nvPr/>
        </p:nvSpPr>
        <p:spPr>
          <a:xfrm>
            <a:off x="9445640" y="5069701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960A18-85DE-AA40-A954-D1B97A67E9FB}"/>
              </a:ext>
            </a:extLst>
          </p:cNvPr>
          <p:cNvSpPr txBox="1"/>
          <p:nvPr/>
        </p:nvSpPr>
        <p:spPr>
          <a:xfrm>
            <a:off x="9909742" y="5685135"/>
            <a:ext cx="360996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D6DD876-5A8C-4741-8A4B-F0C066A30085}"/>
              </a:ext>
            </a:extLst>
          </p:cNvPr>
          <p:cNvSpPr txBox="1"/>
          <p:nvPr/>
        </p:nvSpPr>
        <p:spPr>
          <a:xfrm>
            <a:off x="10351441" y="5685348"/>
            <a:ext cx="44916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E6C1FE1-7107-9A41-A04C-80739C469086}"/>
              </a:ext>
            </a:extLst>
          </p:cNvPr>
          <p:cNvSpPr txBox="1"/>
          <p:nvPr/>
        </p:nvSpPr>
        <p:spPr>
          <a:xfrm>
            <a:off x="11320261" y="5685135"/>
            <a:ext cx="44916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6013F77-DAA0-FF4F-92A6-827C18C42C88}"/>
              </a:ext>
            </a:extLst>
          </p:cNvPr>
          <p:cNvSpPr txBox="1"/>
          <p:nvPr/>
        </p:nvSpPr>
        <p:spPr>
          <a:xfrm>
            <a:off x="9602204" y="5685135"/>
            <a:ext cx="360996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2EC035-60C7-4F4E-82CA-A2AC27CBE078}"/>
              </a:ext>
            </a:extLst>
          </p:cNvPr>
          <p:cNvSpPr txBox="1"/>
          <p:nvPr/>
        </p:nvSpPr>
        <p:spPr>
          <a:xfrm>
            <a:off x="9653004" y="5858113"/>
            <a:ext cx="2079415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22" dirty="0">
                <a:latin typeface="Arial" panose="020B0604020202020204" pitchFamily="34" charset="0"/>
                <a:cs typeface="Arial" panose="020B0604020202020204" pitchFamily="34" charset="0"/>
              </a:rPr>
              <a:t>number of communities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945E193-2BCF-2046-A761-3CCDEC8577B1}"/>
                  </a:ext>
                </a:extLst>
              </p:cNvPr>
              <p:cNvSpPr txBox="1"/>
              <p:nvPr/>
            </p:nvSpPr>
            <p:spPr>
              <a:xfrm rot="16200000">
                <a:off x="8872179" y="4537612"/>
                <a:ext cx="778290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22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en-US" sz="1422" dirty="0">
                    <a:latin typeface="Arial" panose="020B0604020202020204" pitchFamily="34" charset="0"/>
                    <a:cs typeface="Arial" panose="020B0604020202020204" pitchFamily="34" charset="0"/>
                  </a:rPr>
                  <a:t> value</a:t>
                </a: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945E193-2BCF-2046-A761-3CCDEC857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872179" y="4537612"/>
                <a:ext cx="778290" cy="311175"/>
              </a:xfrm>
              <a:prstGeom prst="rect">
                <a:avLst/>
              </a:prstGeom>
              <a:blipFill>
                <a:blip r:embed="rId25"/>
                <a:stretch>
                  <a:fillRect t="-1613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39807A14-33CE-8A42-9C6A-254833B49F74}"/>
              </a:ext>
            </a:extLst>
          </p:cNvPr>
          <p:cNvSpPr txBox="1"/>
          <p:nvPr/>
        </p:nvSpPr>
        <p:spPr>
          <a:xfrm>
            <a:off x="10214414" y="4455394"/>
            <a:ext cx="1079142" cy="475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solidFill>
                  <a:srgbClr val="5889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stochastic</a:t>
            </a:r>
          </a:p>
          <a:p>
            <a:r>
              <a:rPr lang="en-US" sz="1244" dirty="0">
                <a:solidFill>
                  <a:srgbClr val="E948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deterministic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C2A1182-B2FF-1943-B97D-F6C76812E7A6}"/>
              </a:ext>
            </a:extLst>
          </p:cNvPr>
          <p:cNvSpPr txBox="1"/>
          <p:nvPr/>
        </p:nvSpPr>
        <p:spPr>
          <a:xfrm>
            <a:off x="9122254" y="349168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1D4280-E4F6-2A46-9E75-77D6477DD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92" t="6923" r="9231" b="10769"/>
          <a:stretch/>
        </p:blipFill>
        <p:spPr>
          <a:xfrm>
            <a:off x="572546" y="4237566"/>
            <a:ext cx="1596668" cy="1683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FF2AF1-31AF-B244-9090-007D4C78D74B}"/>
              </a:ext>
            </a:extLst>
          </p:cNvPr>
          <p:cNvSpPr txBox="1"/>
          <p:nvPr/>
        </p:nvSpPr>
        <p:spPr>
          <a:xfrm>
            <a:off x="564962" y="5916395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1DC4E-D1CC-F04C-9572-31245BF3B6EF}"/>
              </a:ext>
            </a:extLst>
          </p:cNvPr>
          <p:cNvSpPr txBox="1"/>
          <p:nvPr/>
        </p:nvSpPr>
        <p:spPr>
          <a:xfrm>
            <a:off x="1012198" y="5916395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7AA65A-DB34-4449-B2B1-1E3DB19E421C}"/>
              </a:ext>
            </a:extLst>
          </p:cNvPr>
          <p:cNvSpPr txBox="1"/>
          <p:nvPr/>
        </p:nvSpPr>
        <p:spPr>
          <a:xfrm>
            <a:off x="1484944" y="5914942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63CAFD-387B-7041-ADB1-A584104C94D5}"/>
              </a:ext>
            </a:extLst>
          </p:cNvPr>
          <p:cNvSpPr txBox="1"/>
          <p:nvPr/>
        </p:nvSpPr>
        <p:spPr>
          <a:xfrm>
            <a:off x="1936537" y="5914410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B7722-2AC2-DE4F-9E65-1D41841EF511}"/>
              </a:ext>
            </a:extLst>
          </p:cNvPr>
          <p:cNvSpPr txBox="1"/>
          <p:nvPr/>
        </p:nvSpPr>
        <p:spPr>
          <a:xfrm>
            <a:off x="216292" y="5698788"/>
            <a:ext cx="413896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9F245-0F9F-8F48-9D96-C44331CF3490}"/>
              </a:ext>
            </a:extLst>
          </p:cNvPr>
          <p:cNvSpPr txBox="1"/>
          <p:nvPr/>
        </p:nvSpPr>
        <p:spPr>
          <a:xfrm>
            <a:off x="263648" y="4946339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E5EEFF-1E95-6E43-9640-907152250A40}"/>
              </a:ext>
            </a:extLst>
          </p:cNvPr>
          <p:cNvSpPr txBox="1"/>
          <p:nvPr/>
        </p:nvSpPr>
        <p:spPr>
          <a:xfrm>
            <a:off x="264212" y="4206394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1A7465-D1D0-0A45-A958-9D6702AEEAF8}"/>
                  </a:ext>
                </a:extLst>
              </p:cNvPr>
              <p:cNvSpPr txBox="1"/>
              <p:nvPr/>
            </p:nvSpPr>
            <p:spPr>
              <a:xfrm>
                <a:off x="585052" y="4257868"/>
                <a:ext cx="855234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22" i="1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1.51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1A7465-D1D0-0A45-A958-9D6702AEE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52" y="4257868"/>
                <a:ext cx="855234" cy="311175"/>
              </a:xfrm>
              <a:prstGeom prst="rect">
                <a:avLst/>
              </a:prstGeom>
              <a:blipFill>
                <a:blip r:embed="rId3"/>
                <a:stretch>
                  <a:fillRect r="-1471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3B24DB6E-EB4C-3D4E-9468-5F6366020D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67" t="6651" r="8817" b="10699"/>
          <a:stretch/>
        </p:blipFill>
        <p:spPr>
          <a:xfrm>
            <a:off x="2502312" y="4234405"/>
            <a:ext cx="1604442" cy="168249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E04FA3B-9DE1-5F41-8011-25F6E685E698}"/>
              </a:ext>
            </a:extLst>
          </p:cNvPr>
          <p:cNvSpPr txBox="1"/>
          <p:nvPr/>
        </p:nvSpPr>
        <p:spPr>
          <a:xfrm>
            <a:off x="2489995" y="5914410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B61A59-3689-BB45-805A-93AD85D50D46}"/>
              </a:ext>
            </a:extLst>
          </p:cNvPr>
          <p:cNvSpPr txBox="1"/>
          <p:nvPr/>
        </p:nvSpPr>
        <p:spPr>
          <a:xfrm>
            <a:off x="2937232" y="5914410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2521F7-C76F-BF43-A9C8-FBEBEC3F8394}"/>
              </a:ext>
            </a:extLst>
          </p:cNvPr>
          <p:cNvSpPr txBox="1"/>
          <p:nvPr/>
        </p:nvSpPr>
        <p:spPr>
          <a:xfrm>
            <a:off x="3409978" y="5912957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6CC489-36F0-9040-89F6-54A9013465C8}"/>
              </a:ext>
            </a:extLst>
          </p:cNvPr>
          <p:cNvSpPr txBox="1"/>
          <p:nvPr/>
        </p:nvSpPr>
        <p:spPr>
          <a:xfrm>
            <a:off x="3861571" y="5912425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C6F654-0FA1-CF4C-9971-0BBEE4BB82B6}"/>
              </a:ext>
            </a:extLst>
          </p:cNvPr>
          <p:cNvSpPr txBox="1"/>
          <p:nvPr/>
        </p:nvSpPr>
        <p:spPr>
          <a:xfrm>
            <a:off x="2141326" y="5696803"/>
            <a:ext cx="413896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E879E6-B235-284F-AC5D-962390581593}"/>
              </a:ext>
            </a:extLst>
          </p:cNvPr>
          <p:cNvSpPr txBox="1"/>
          <p:nvPr/>
        </p:nvSpPr>
        <p:spPr>
          <a:xfrm>
            <a:off x="2188682" y="4944354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4B1D01-C3DB-394E-A39D-BB49CC0C613C}"/>
              </a:ext>
            </a:extLst>
          </p:cNvPr>
          <p:cNvSpPr txBox="1"/>
          <p:nvPr/>
        </p:nvSpPr>
        <p:spPr>
          <a:xfrm>
            <a:off x="2189245" y="4204409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DAB28F-E456-6A4B-955B-9D28DE929D5E}"/>
                  </a:ext>
                </a:extLst>
              </p:cNvPr>
              <p:cNvSpPr txBox="1"/>
              <p:nvPr/>
            </p:nvSpPr>
            <p:spPr>
              <a:xfrm>
                <a:off x="2510085" y="4255883"/>
                <a:ext cx="855234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22" i="1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1.51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DAB28F-E456-6A4B-955B-9D28DE929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085" y="4255883"/>
                <a:ext cx="855234" cy="311175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>
            <a:extLst>
              <a:ext uri="{FF2B5EF4-FFF2-40B4-BE49-F238E27FC236}">
                <a16:creationId xmlns:a16="http://schemas.microsoft.com/office/drawing/2014/main" id="{E5257F3B-7489-2A49-8800-0B32247B003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548" t="6619" r="9061" b="10730"/>
          <a:stretch/>
        </p:blipFill>
        <p:spPr>
          <a:xfrm>
            <a:off x="4437152" y="4234405"/>
            <a:ext cx="1595769" cy="16824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8A296B4-F20E-744D-B431-724D26BDCDF5}"/>
              </a:ext>
            </a:extLst>
          </p:cNvPr>
          <p:cNvSpPr txBox="1"/>
          <p:nvPr/>
        </p:nvSpPr>
        <p:spPr>
          <a:xfrm>
            <a:off x="4420501" y="5914410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937414-4B6D-4B49-AD40-B60FD22C1862}"/>
              </a:ext>
            </a:extLst>
          </p:cNvPr>
          <p:cNvSpPr txBox="1"/>
          <p:nvPr/>
        </p:nvSpPr>
        <p:spPr>
          <a:xfrm>
            <a:off x="4867737" y="5914410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7D69B2-9E4A-A74F-B621-DE00FECDA66F}"/>
              </a:ext>
            </a:extLst>
          </p:cNvPr>
          <p:cNvSpPr txBox="1"/>
          <p:nvPr/>
        </p:nvSpPr>
        <p:spPr>
          <a:xfrm>
            <a:off x="5340483" y="5912957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8A8A6F-6EE4-F049-855E-E14478B15672}"/>
              </a:ext>
            </a:extLst>
          </p:cNvPr>
          <p:cNvSpPr txBox="1"/>
          <p:nvPr/>
        </p:nvSpPr>
        <p:spPr>
          <a:xfrm>
            <a:off x="5792076" y="5912425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9D6AE0-B21F-DC4F-8F60-DB8FC09958FD}"/>
              </a:ext>
            </a:extLst>
          </p:cNvPr>
          <p:cNvSpPr txBox="1"/>
          <p:nvPr/>
        </p:nvSpPr>
        <p:spPr>
          <a:xfrm>
            <a:off x="4071831" y="5696803"/>
            <a:ext cx="413896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918C13-C662-2B48-BCC7-405DABC6BC79}"/>
              </a:ext>
            </a:extLst>
          </p:cNvPr>
          <p:cNvSpPr txBox="1"/>
          <p:nvPr/>
        </p:nvSpPr>
        <p:spPr>
          <a:xfrm>
            <a:off x="4119187" y="4944354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F70371-E9E1-7E44-9453-B8D77591A0F2}"/>
              </a:ext>
            </a:extLst>
          </p:cNvPr>
          <p:cNvSpPr txBox="1"/>
          <p:nvPr/>
        </p:nvSpPr>
        <p:spPr>
          <a:xfrm>
            <a:off x="4119750" y="4204409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F1D3C5A-D1E3-D74E-A0A3-B7BC1CB2737D}"/>
                  </a:ext>
                </a:extLst>
              </p:cNvPr>
              <p:cNvSpPr txBox="1"/>
              <p:nvPr/>
            </p:nvSpPr>
            <p:spPr>
              <a:xfrm>
                <a:off x="4440590" y="4255883"/>
                <a:ext cx="855234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22" i="1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1.55</a:t>
                </a: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F1D3C5A-D1E3-D74E-A0A3-B7BC1CB27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590" y="4255883"/>
                <a:ext cx="855234" cy="311175"/>
              </a:xfrm>
              <a:prstGeom prst="rect">
                <a:avLst/>
              </a:prstGeom>
              <a:blipFill>
                <a:blip r:embed="rId7"/>
                <a:stretch>
                  <a:fillRect r="-1471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B10BE95-6A33-7743-A0A4-07CCBB8F0A04}"/>
                  </a:ext>
                </a:extLst>
              </p:cNvPr>
              <p:cNvSpPr txBox="1"/>
              <p:nvPr/>
            </p:nvSpPr>
            <p:spPr>
              <a:xfrm rot="16200000">
                <a:off x="-188780" y="4904007"/>
                <a:ext cx="6589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B10BE95-6A33-7743-A0A4-07CCBB8F0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88780" y="4904007"/>
                <a:ext cx="658963" cy="338554"/>
              </a:xfrm>
              <a:prstGeom prst="rect">
                <a:avLst/>
              </a:prstGeom>
              <a:blipFill>
                <a:blip r:embed="rId8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06B2971-9907-0F42-91B8-13583F7CB2D8}"/>
                  </a:ext>
                </a:extLst>
              </p:cNvPr>
              <p:cNvSpPr txBox="1"/>
              <p:nvPr/>
            </p:nvSpPr>
            <p:spPr>
              <a:xfrm>
                <a:off x="1041167" y="6103036"/>
                <a:ext cx="6731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06B2971-9907-0F42-91B8-13583F7CB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67" y="6103036"/>
                <a:ext cx="673198" cy="338554"/>
              </a:xfrm>
              <a:prstGeom prst="rect">
                <a:avLst/>
              </a:prstGeom>
              <a:blipFill>
                <a:blip r:embed="rId9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CB17070B-DF50-5C48-959C-27636A8B4629}"/>
              </a:ext>
            </a:extLst>
          </p:cNvPr>
          <p:cNvSpPr txBox="1"/>
          <p:nvPr/>
        </p:nvSpPr>
        <p:spPr>
          <a:xfrm>
            <a:off x="1108217" y="3954459"/>
            <a:ext cx="437940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sz="142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471B53-700C-164B-8CDF-CCDBCF149362}"/>
              </a:ext>
            </a:extLst>
          </p:cNvPr>
          <p:cNvSpPr txBox="1"/>
          <p:nvPr/>
        </p:nvSpPr>
        <p:spPr>
          <a:xfrm>
            <a:off x="3080159" y="3958054"/>
            <a:ext cx="437940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  <a:endParaRPr lang="en-US" sz="142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7A3D50-8D29-754F-8F7D-B69846321588}"/>
              </a:ext>
            </a:extLst>
          </p:cNvPr>
          <p:cNvSpPr txBox="1"/>
          <p:nvPr/>
        </p:nvSpPr>
        <p:spPr>
          <a:xfrm>
            <a:off x="5115799" y="3959253"/>
            <a:ext cx="285656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42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3AF802E-8A1E-274F-B42E-FA6FC2EDF9C4}"/>
              </a:ext>
            </a:extLst>
          </p:cNvPr>
          <p:cNvCxnSpPr/>
          <p:nvPr/>
        </p:nvCxnSpPr>
        <p:spPr>
          <a:xfrm>
            <a:off x="572695" y="3971070"/>
            <a:ext cx="5394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F6F0CC5-5631-7842-8BA4-D932EDF44EC8}"/>
              </a:ext>
            </a:extLst>
          </p:cNvPr>
          <p:cNvSpPr txBox="1"/>
          <p:nvPr/>
        </p:nvSpPr>
        <p:spPr>
          <a:xfrm>
            <a:off x="2037483" y="3671748"/>
            <a:ext cx="2614818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changing</a:t>
            </a:r>
            <a:r>
              <a:rPr lang="zh-CN" altLang="en-US" sz="14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competition</a:t>
            </a:r>
            <a:r>
              <a:rPr lang="zh-CN" altLang="en-US" sz="14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strength</a:t>
            </a:r>
            <a:endParaRPr lang="en-US" sz="142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BA96032-DB13-A44C-A2C7-788AC195D8A0}"/>
              </a:ext>
            </a:extLst>
          </p:cNvPr>
          <p:cNvSpPr txBox="1"/>
          <p:nvPr/>
        </p:nvSpPr>
        <p:spPr>
          <a:xfrm>
            <a:off x="53029" y="85920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E2FFC37D-7596-0541-BEFE-1788B8406BA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2327" t="6684" r="8856" b="10665"/>
          <a:stretch/>
        </p:blipFill>
        <p:spPr>
          <a:xfrm>
            <a:off x="10569168" y="4213599"/>
            <a:ext cx="1604444" cy="1682496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6B394EB-A088-954C-AC54-74B2C49D05AE}"/>
              </a:ext>
            </a:extLst>
          </p:cNvPr>
          <p:cNvSpPr txBox="1"/>
          <p:nvPr/>
        </p:nvSpPr>
        <p:spPr>
          <a:xfrm>
            <a:off x="10556662" y="5889255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B7E906-DC26-B549-94FE-C8F3AD6368B6}"/>
              </a:ext>
            </a:extLst>
          </p:cNvPr>
          <p:cNvSpPr txBox="1"/>
          <p:nvPr/>
        </p:nvSpPr>
        <p:spPr>
          <a:xfrm>
            <a:off x="11003899" y="5889255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8F6028-1785-0F40-A756-E89F10CF0A4D}"/>
              </a:ext>
            </a:extLst>
          </p:cNvPr>
          <p:cNvSpPr txBox="1"/>
          <p:nvPr/>
        </p:nvSpPr>
        <p:spPr>
          <a:xfrm>
            <a:off x="11476645" y="5887802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2F94EF-4D35-5A47-96CD-41DB80167E87}"/>
              </a:ext>
            </a:extLst>
          </p:cNvPr>
          <p:cNvSpPr txBox="1"/>
          <p:nvPr/>
        </p:nvSpPr>
        <p:spPr>
          <a:xfrm>
            <a:off x="11928238" y="5887270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2A17F5-55B4-964D-99A4-7BEFD15FA6D0}"/>
              </a:ext>
            </a:extLst>
          </p:cNvPr>
          <p:cNvSpPr txBox="1"/>
          <p:nvPr/>
        </p:nvSpPr>
        <p:spPr>
          <a:xfrm>
            <a:off x="10207993" y="5671648"/>
            <a:ext cx="413896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019285-17EE-834A-8B42-470A080E8774}"/>
              </a:ext>
            </a:extLst>
          </p:cNvPr>
          <p:cNvSpPr txBox="1"/>
          <p:nvPr/>
        </p:nvSpPr>
        <p:spPr>
          <a:xfrm>
            <a:off x="10255348" y="4919199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61413B-D649-0F4D-9F1C-B6809DD0AFA1}"/>
              </a:ext>
            </a:extLst>
          </p:cNvPr>
          <p:cNvSpPr txBox="1"/>
          <p:nvPr/>
        </p:nvSpPr>
        <p:spPr>
          <a:xfrm>
            <a:off x="10255912" y="4179254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3D529BC-E7D1-1B41-88FD-BA5E9E672D0E}"/>
                  </a:ext>
                </a:extLst>
              </p:cNvPr>
              <p:cNvSpPr txBox="1"/>
              <p:nvPr/>
            </p:nvSpPr>
            <p:spPr>
              <a:xfrm>
                <a:off x="10576752" y="4230728"/>
                <a:ext cx="855234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22" i="1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1.49</a:t>
                </a: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3D529BC-E7D1-1B41-88FD-BA5E9E672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752" y="4230728"/>
                <a:ext cx="855234" cy="311175"/>
              </a:xfrm>
              <a:prstGeom prst="rect">
                <a:avLst/>
              </a:prstGeom>
              <a:blipFill>
                <a:blip r:embed="rId11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>
            <a:extLst>
              <a:ext uri="{FF2B5EF4-FFF2-40B4-BE49-F238E27FC236}">
                <a16:creationId xmlns:a16="http://schemas.microsoft.com/office/drawing/2014/main" id="{EF6E3C0A-BBB4-2E4D-BA63-EF3A5DF9043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2331" t="6747" r="8852" b="10603"/>
          <a:stretch/>
        </p:blipFill>
        <p:spPr>
          <a:xfrm>
            <a:off x="8656378" y="4223955"/>
            <a:ext cx="1604443" cy="1682496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AE9A1B55-7078-7446-BFA1-CBF90D78AEC9}"/>
              </a:ext>
            </a:extLst>
          </p:cNvPr>
          <p:cNvSpPr txBox="1"/>
          <p:nvPr/>
        </p:nvSpPr>
        <p:spPr>
          <a:xfrm>
            <a:off x="8650824" y="5888221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941E13-888C-B84A-88E9-44F17F996917}"/>
              </a:ext>
            </a:extLst>
          </p:cNvPr>
          <p:cNvSpPr txBox="1"/>
          <p:nvPr/>
        </p:nvSpPr>
        <p:spPr>
          <a:xfrm>
            <a:off x="9098061" y="5888221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7DC6E9-4884-9C40-9009-F7F7AE395847}"/>
              </a:ext>
            </a:extLst>
          </p:cNvPr>
          <p:cNvSpPr txBox="1"/>
          <p:nvPr/>
        </p:nvSpPr>
        <p:spPr>
          <a:xfrm>
            <a:off x="9570807" y="5886768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342E078-850C-C84F-8630-3D6523AE45E8}"/>
              </a:ext>
            </a:extLst>
          </p:cNvPr>
          <p:cNvSpPr txBox="1"/>
          <p:nvPr/>
        </p:nvSpPr>
        <p:spPr>
          <a:xfrm>
            <a:off x="10022400" y="5886236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FFD6E-51F5-FE42-AB54-126316A47168}"/>
              </a:ext>
            </a:extLst>
          </p:cNvPr>
          <p:cNvSpPr txBox="1"/>
          <p:nvPr/>
        </p:nvSpPr>
        <p:spPr>
          <a:xfrm>
            <a:off x="8302155" y="5670614"/>
            <a:ext cx="413896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215B0A-78EF-4D4C-83BB-2698A132726B}"/>
              </a:ext>
            </a:extLst>
          </p:cNvPr>
          <p:cNvSpPr txBox="1"/>
          <p:nvPr/>
        </p:nvSpPr>
        <p:spPr>
          <a:xfrm>
            <a:off x="8349510" y="4918165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6FD582B-8069-A743-8FD3-6AEB170B1575}"/>
              </a:ext>
            </a:extLst>
          </p:cNvPr>
          <p:cNvSpPr txBox="1"/>
          <p:nvPr/>
        </p:nvSpPr>
        <p:spPr>
          <a:xfrm>
            <a:off x="8350074" y="4178220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1CD9CED-AA38-4F40-B90D-646C8E428317}"/>
                  </a:ext>
                </a:extLst>
              </p:cNvPr>
              <p:cNvSpPr txBox="1"/>
              <p:nvPr/>
            </p:nvSpPr>
            <p:spPr>
              <a:xfrm>
                <a:off x="8670914" y="4229694"/>
                <a:ext cx="855234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22" i="1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1.52</a:t>
                </a: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1CD9CED-AA38-4F40-B90D-646C8E428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914" y="4229694"/>
                <a:ext cx="855234" cy="311175"/>
              </a:xfrm>
              <a:prstGeom prst="rect">
                <a:avLst/>
              </a:prstGeom>
              <a:blipFill>
                <a:blip r:embed="rId13"/>
                <a:stretch>
                  <a:fillRect r="-1471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" name="Picture 71">
            <a:extLst>
              <a:ext uri="{FF2B5EF4-FFF2-40B4-BE49-F238E27FC236}">
                <a16:creationId xmlns:a16="http://schemas.microsoft.com/office/drawing/2014/main" id="{231B431A-2F38-D84D-8855-C8D0391890F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2626" t="6532" r="9409" b="10391"/>
          <a:stretch/>
        </p:blipFill>
        <p:spPr>
          <a:xfrm>
            <a:off x="6750764" y="4225905"/>
            <a:ext cx="1578957" cy="168249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2B1E5A7-E9FE-2D4B-8055-2EE47DD5088B}"/>
              </a:ext>
            </a:extLst>
          </p:cNvPr>
          <p:cNvSpPr txBox="1"/>
          <p:nvPr/>
        </p:nvSpPr>
        <p:spPr>
          <a:xfrm>
            <a:off x="6723633" y="5887217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D469F7-8D9D-BE44-88B1-E86EC0C1E52C}"/>
              </a:ext>
            </a:extLst>
          </p:cNvPr>
          <p:cNvSpPr txBox="1"/>
          <p:nvPr/>
        </p:nvSpPr>
        <p:spPr>
          <a:xfrm>
            <a:off x="7170869" y="5887217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3BBCFD-4788-F44A-9605-8CEA968818C5}"/>
              </a:ext>
            </a:extLst>
          </p:cNvPr>
          <p:cNvSpPr txBox="1"/>
          <p:nvPr/>
        </p:nvSpPr>
        <p:spPr>
          <a:xfrm>
            <a:off x="7643616" y="5885765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AD6FE74-D995-754C-A164-9FFC773B321A}"/>
              </a:ext>
            </a:extLst>
          </p:cNvPr>
          <p:cNvSpPr txBox="1"/>
          <p:nvPr/>
        </p:nvSpPr>
        <p:spPr>
          <a:xfrm>
            <a:off x="8095208" y="5885232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F0395DA-E08A-6341-9DC7-D80BE9F8A800}"/>
              </a:ext>
            </a:extLst>
          </p:cNvPr>
          <p:cNvSpPr txBox="1"/>
          <p:nvPr/>
        </p:nvSpPr>
        <p:spPr>
          <a:xfrm>
            <a:off x="6374964" y="5669610"/>
            <a:ext cx="413896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419E26-DDB3-BD4E-AA93-67382D4D7713}"/>
              </a:ext>
            </a:extLst>
          </p:cNvPr>
          <p:cNvSpPr txBox="1"/>
          <p:nvPr/>
        </p:nvSpPr>
        <p:spPr>
          <a:xfrm>
            <a:off x="6422319" y="4917161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EB56BF-DCB0-784D-90DF-91E785334767}"/>
              </a:ext>
            </a:extLst>
          </p:cNvPr>
          <p:cNvSpPr txBox="1"/>
          <p:nvPr/>
        </p:nvSpPr>
        <p:spPr>
          <a:xfrm>
            <a:off x="6422883" y="4177216"/>
            <a:ext cx="32573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118BA8-EFE0-4946-A39F-8D858470E86E}"/>
                  </a:ext>
                </a:extLst>
              </p:cNvPr>
              <p:cNvSpPr txBox="1"/>
              <p:nvPr/>
            </p:nvSpPr>
            <p:spPr>
              <a:xfrm>
                <a:off x="6743723" y="4228691"/>
                <a:ext cx="855234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22" i="1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solidFill>
                      <a:srgbClr val="E94849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1.53</a:t>
                </a: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118BA8-EFE0-4946-A39F-8D858470E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23" y="4228691"/>
                <a:ext cx="855234" cy="311175"/>
              </a:xfrm>
              <a:prstGeom prst="rect">
                <a:avLst/>
              </a:prstGeom>
              <a:blipFill>
                <a:blip r:embed="rId15"/>
                <a:stretch>
                  <a:fillRect r="-14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1AFEEE74-FB2B-A94F-98F9-C089811C7A93}"/>
              </a:ext>
            </a:extLst>
          </p:cNvPr>
          <p:cNvSpPr txBox="1"/>
          <p:nvPr/>
        </p:nvSpPr>
        <p:spPr>
          <a:xfrm>
            <a:off x="7273930" y="3940856"/>
            <a:ext cx="548548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10%</a:t>
            </a:r>
            <a:endParaRPr lang="en-US" sz="142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35E8C80-0CB9-7B4E-B788-74D0B290C11C}"/>
              </a:ext>
            </a:extLst>
          </p:cNvPr>
          <p:cNvSpPr txBox="1"/>
          <p:nvPr/>
        </p:nvSpPr>
        <p:spPr>
          <a:xfrm>
            <a:off x="9233515" y="3944451"/>
            <a:ext cx="548548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  <a:endParaRPr lang="en-US" sz="142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3D6CBED-4F4D-A04C-87FC-73B48D0C8176}"/>
              </a:ext>
            </a:extLst>
          </p:cNvPr>
          <p:cNvSpPr txBox="1"/>
          <p:nvPr/>
        </p:nvSpPr>
        <p:spPr>
          <a:xfrm>
            <a:off x="11094237" y="3945650"/>
            <a:ext cx="548548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50%</a:t>
            </a:r>
            <a:endParaRPr lang="en-US" sz="142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E435EFC-5375-4444-83D3-1E2161C40435}"/>
              </a:ext>
            </a:extLst>
          </p:cNvPr>
          <p:cNvCxnSpPr/>
          <p:nvPr/>
        </p:nvCxnSpPr>
        <p:spPr>
          <a:xfrm>
            <a:off x="6750764" y="3957467"/>
            <a:ext cx="5394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E7D75AD-8820-064B-A683-5D01C7BEFD18}"/>
              </a:ext>
            </a:extLst>
          </p:cNvPr>
          <p:cNvSpPr txBox="1"/>
          <p:nvPr/>
        </p:nvSpPr>
        <p:spPr>
          <a:xfrm>
            <a:off x="7828352" y="3658145"/>
            <a:ext cx="3536546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changing</a:t>
            </a:r>
            <a:r>
              <a:rPr lang="zh-CN" altLang="en-US" sz="14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zh-CN" altLang="en-US" sz="14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4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  <a:r>
              <a:rPr lang="zh-CN" altLang="en-US" sz="14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interaction</a:t>
            </a:r>
            <a:endParaRPr lang="en-US" sz="142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2DFDA8A-BAE7-E54B-9EC9-4085FEE3DBD0}"/>
                  </a:ext>
                </a:extLst>
              </p:cNvPr>
              <p:cNvSpPr txBox="1"/>
              <p:nvPr/>
            </p:nvSpPr>
            <p:spPr>
              <a:xfrm rot="16200000">
                <a:off x="5971104" y="4885570"/>
                <a:ext cx="6589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2DFDA8A-BAE7-E54B-9EC9-4085FEE3D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71104" y="4885570"/>
                <a:ext cx="658963" cy="338554"/>
              </a:xfrm>
              <a:prstGeom prst="rect">
                <a:avLst/>
              </a:prstGeom>
              <a:blipFill>
                <a:blip r:embed="rId16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5106015-D24A-BC45-B501-79030B06A74E}"/>
                  </a:ext>
                </a:extLst>
              </p:cNvPr>
              <p:cNvSpPr txBox="1"/>
              <p:nvPr/>
            </p:nvSpPr>
            <p:spPr>
              <a:xfrm>
                <a:off x="7233448" y="6071759"/>
                <a:ext cx="6731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5106015-D24A-BC45-B501-79030B06A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448" y="6071759"/>
                <a:ext cx="673198" cy="338554"/>
              </a:xfrm>
              <a:prstGeom prst="rect">
                <a:avLst/>
              </a:prstGeom>
              <a:blipFill>
                <a:blip r:embed="rId1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Box 116">
            <a:extLst>
              <a:ext uri="{FF2B5EF4-FFF2-40B4-BE49-F238E27FC236}">
                <a16:creationId xmlns:a16="http://schemas.microsoft.com/office/drawing/2014/main" id="{92EACAC7-27EE-FC43-AC65-81EB1D7FF27E}"/>
              </a:ext>
            </a:extLst>
          </p:cNvPr>
          <p:cNvSpPr txBox="1"/>
          <p:nvPr/>
        </p:nvSpPr>
        <p:spPr>
          <a:xfrm>
            <a:off x="117211" y="3802791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5C3A808-A693-B14B-87B8-BB8A9502392C}"/>
              </a:ext>
            </a:extLst>
          </p:cNvPr>
          <p:cNvSpPr txBox="1"/>
          <p:nvPr/>
        </p:nvSpPr>
        <p:spPr>
          <a:xfrm>
            <a:off x="3782844" y="3041855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C08B5F2-339E-E244-B656-FD050E1D9A11}"/>
              </a:ext>
            </a:extLst>
          </p:cNvPr>
          <p:cNvSpPr txBox="1"/>
          <p:nvPr/>
        </p:nvSpPr>
        <p:spPr>
          <a:xfrm>
            <a:off x="4200597" y="3041855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B6FD51-9E40-DF42-8877-8E8AAEC8B05E}"/>
              </a:ext>
            </a:extLst>
          </p:cNvPr>
          <p:cNvSpPr txBox="1"/>
          <p:nvPr/>
        </p:nvSpPr>
        <p:spPr>
          <a:xfrm>
            <a:off x="4605053" y="3041019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697821C-1BDF-8348-8AA6-0C4281D45E5F}"/>
              </a:ext>
            </a:extLst>
          </p:cNvPr>
          <p:cNvSpPr txBox="1"/>
          <p:nvPr/>
        </p:nvSpPr>
        <p:spPr>
          <a:xfrm>
            <a:off x="5022807" y="3041019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C4E9D8B-0096-0C4D-B022-296ADF1C7179}"/>
              </a:ext>
            </a:extLst>
          </p:cNvPr>
          <p:cNvSpPr txBox="1"/>
          <p:nvPr/>
        </p:nvSpPr>
        <p:spPr>
          <a:xfrm>
            <a:off x="5390075" y="3041018"/>
            <a:ext cx="360996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1E3221A-1E60-B24F-9CD7-F48D64441852}"/>
              </a:ext>
            </a:extLst>
          </p:cNvPr>
          <p:cNvSpPr txBox="1"/>
          <p:nvPr/>
        </p:nvSpPr>
        <p:spPr>
          <a:xfrm>
            <a:off x="4357569" y="3231631"/>
            <a:ext cx="691215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22" dirty="0">
                <a:latin typeface="Arial" panose="020B0604020202020204" pitchFamily="34" charset="0"/>
                <a:cs typeface="Arial" panose="020B0604020202020204" pitchFamily="34" charset="0"/>
              </a:rPr>
              <a:t>cycles</a:t>
            </a:r>
            <a:endParaRPr lang="en-US" sz="142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76A4786-E55E-B34A-8D1A-6B38F49CF359}"/>
              </a:ext>
            </a:extLst>
          </p:cNvPr>
          <p:cNvSpPr txBox="1"/>
          <p:nvPr/>
        </p:nvSpPr>
        <p:spPr>
          <a:xfrm>
            <a:off x="3350665" y="2550435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25692A7-3EFF-104E-BAE1-18759756A0A0}"/>
              </a:ext>
            </a:extLst>
          </p:cNvPr>
          <p:cNvSpPr txBox="1"/>
          <p:nvPr/>
        </p:nvSpPr>
        <p:spPr>
          <a:xfrm>
            <a:off x="3275751" y="1428691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1E028A1-C5A7-E148-8134-1DD8A5A8006C}"/>
                  </a:ext>
                </a:extLst>
              </p:cNvPr>
              <p:cNvSpPr txBox="1"/>
              <p:nvPr/>
            </p:nvSpPr>
            <p:spPr>
              <a:xfrm rot="16200000">
                <a:off x="2364114" y="1891309"/>
                <a:ext cx="1778500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22" dirty="0">
                    <a:latin typeface="Arial" panose="020B0604020202020204" pitchFamily="34" charset="0"/>
                    <a:cs typeface="Arial" panose="020B0604020202020204" pitchFamily="34" charset="0"/>
                  </a:rPr>
                  <a:t>scaling</a:t>
                </a:r>
                <a:r>
                  <a:rPr lang="zh-CN" altLang="en-US" sz="1422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22" dirty="0">
                    <a:latin typeface="Arial" panose="020B0604020202020204" pitchFamily="34" charset="0"/>
                    <a:cs typeface="Arial" panose="020B0604020202020204" pitchFamily="34" charset="0"/>
                  </a:rPr>
                  <a:t>coefficient</a:t>
                </a:r>
                <a:r>
                  <a:rPr lang="zh-CN" altLang="en-US" sz="1422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422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422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1E028A1-C5A7-E148-8134-1DD8A5A80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364114" y="1891309"/>
                <a:ext cx="1778500" cy="311175"/>
              </a:xfrm>
              <a:prstGeom prst="rect">
                <a:avLst/>
              </a:prstGeom>
              <a:blipFill>
                <a:blip r:embed="rId18"/>
                <a:stretch>
                  <a:fillRect l="-4000" r="-20000" b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2CA78F68-E1CA-6049-B9A0-32ED2F950250}"/>
              </a:ext>
            </a:extLst>
          </p:cNvPr>
          <p:cNvSpPr txBox="1"/>
          <p:nvPr/>
        </p:nvSpPr>
        <p:spPr>
          <a:xfrm>
            <a:off x="6269932" y="377764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8EC9843B-4275-FF4A-A17B-746967E3A73A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49823" t="6673" r="42672" b="19054"/>
          <a:stretch/>
        </p:blipFill>
        <p:spPr>
          <a:xfrm>
            <a:off x="5758253" y="978284"/>
            <a:ext cx="420510" cy="2080768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B2B8EDAF-EC43-8444-95FB-14855AF8CFCE}"/>
              </a:ext>
            </a:extLst>
          </p:cNvPr>
          <p:cNvSpPr txBox="1"/>
          <p:nvPr/>
        </p:nvSpPr>
        <p:spPr>
          <a:xfrm>
            <a:off x="3279794" y="2016272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1914EF9-9C92-F24E-9487-DCF714205419}"/>
              </a:ext>
            </a:extLst>
          </p:cNvPr>
          <p:cNvSpPr txBox="1"/>
          <p:nvPr/>
        </p:nvSpPr>
        <p:spPr>
          <a:xfrm>
            <a:off x="5620552" y="978285"/>
            <a:ext cx="1245854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zh-CN" altLang="en-US" sz="124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replacement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48F05B5-39FD-FD4B-8230-716FAF225901}"/>
              </a:ext>
            </a:extLst>
          </p:cNvPr>
          <p:cNvSpPr txBox="1"/>
          <p:nvPr/>
        </p:nvSpPr>
        <p:spPr>
          <a:xfrm>
            <a:off x="6126680" y="1205857"/>
            <a:ext cx="652743" cy="1084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zh-CN" altLang="en-US" sz="128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zh-CN" altLang="en-US" sz="128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zh-CN" altLang="en-US" sz="128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sz="128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sz="128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89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128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AEE363-BAA2-CF46-9AD4-00D389E03D63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1795" t="6605" r="52595" b="19838"/>
          <a:stretch/>
        </p:blipFill>
        <p:spPr>
          <a:xfrm>
            <a:off x="3613653" y="977608"/>
            <a:ext cx="2010032" cy="2075935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7FF5ABC2-4624-AC4F-91DE-E3924215911B}"/>
              </a:ext>
            </a:extLst>
          </p:cNvPr>
          <p:cNvSpPr txBox="1"/>
          <p:nvPr/>
        </p:nvSpPr>
        <p:spPr>
          <a:xfrm>
            <a:off x="7407614" y="3293087"/>
            <a:ext cx="2140651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zh-CN" altLang="en-US" sz="124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compositional</a:t>
            </a:r>
            <a:r>
              <a:rPr lang="zh-CN" altLang="en-US" sz="124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effect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80F98C8-BC44-4947-8ABE-E969C921BA93}"/>
              </a:ext>
            </a:extLst>
          </p:cNvPr>
          <p:cNvSpPr txBox="1"/>
          <p:nvPr/>
        </p:nvSpPr>
        <p:spPr>
          <a:xfrm rot="16200000">
            <a:off x="6026602" y="1989510"/>
            <a:ext cx="1919436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124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compositional</a:t>
            </a:r>
            <a:r>
              <a:rPr lang="zh-CN" altLang="en-US" sz="124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effect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0816C5D-FC91-104C-A459-99CC88463869}"/>
              </a:ext>
            </a:extLst>
          </p:cNvPr>
          <p:cNvSpPr txBox="1"/>
          <p:nvPr/>
        </p:nvSpPr>
        <p:spPr>
          <a:xfrm>
            <a:off x="7586765" y="3088091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9DA4608-2F77-EF44-B8C7-724C2A58CA52}"/>
              </a:ext>
            </a:extLst>
          </p:cNvPr>
          <p:cNvSpPr txBox="1"/>
          <p:nvPr/>
        </p:nvSpPr>
        <p:spPr>
          <a:xfrm>
            <a:off x="8011429" y="3086397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CC22F91-0A8E-8A42-9828-CD1556BF76E0}"/>
              </a:ext>
            </a:extLst>
          </p:cNvPr>
          <p:cNvSpPr txBox="1"/>
          <p:nvPr/>
        </p:nvSpPr>
        <p:spPr>
          <a:xfrm>
            <a:off x="8499252" y="3086397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F21FED0-EB62-2F4E-B181-5D921893343E}"/>
              </a:ext>
            </a:extLst>
          </p:cNvPr>
          <p:cNvSpPr txBox="1"/>
          <p:nvPr/>
        </p:nvSpPr>
        <p:spPr>
          <a:xfrm>
            <a:off x="7157189" y="2687151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FF50A86-3999-C845-A39C-5154ECF360B4}"/>
              </a:ext>
            </a:extLst>
          </p:cNvPr>
          <p:cNvSpPr txBox="1"/>
          <p:nvPr/>
        </p:nvSpPr>
        <p:spPr>
          <a:xfrm>
            <a:off x="7079764" y="2173298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FE9DABE-39B0-F641-B8EB-C1D87E321A79}"/>
              </a:ext>
            </a:extLst>
          </p:cNvPr>
          <p:cNvSpPr txBox="1"/>
          <p:nvPr/>
        </p:nvSpPr>
        <p:spPr>
          <a:xfrm>
            <a:off x="7077644" y="1664848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E75D4F-AC86-9C48-802A-5B4434AE3FAD}"/>
              </a:ext>
            </a:extLst>
          </p:cNvPr>
          <p:cNvSpPr txBox="1"/>
          <p:nvPr/>
        </p:nvSpPr>
        <p:spPr>
          <a:xfrm>
            <a:off x="3104020" y="894860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EED9BE-24E2-9440-A082-27C04310EAA6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0364" t="7113" r="9096" b="18592"/>
          <a:stretch/>
        </p:blipFill>
        <p:spPr>
          <a:xfrm>
            <a:off x="7447455" y="1006278"/>
            <a:ext cx="1990771" cy="2096788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9976362F-3CEA-D842-B534-11D4DEC662E1}"/>
              </a:ext>
            </a:extLst>
          </p:cNvPr>
          <p:cNvSpPr txBox="1"/>
          <p:nvPr/>
        </p:nvSpPr>
        <p:spPr>
          <a:xfrm>
            <a:off x="7072774" y="1153317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297F3CC-E644-9541-97D4-024DA3D0907F}"/>
              </a:ext>
            </a:extLst>
          </p:cNvPr>
          <p:cNvSpPr txBox="1"/>
          <p:nvPr/>
        </p:nvSpPr>
        <p:spPr>
          <a:xfrm>
            <a:off x="8987563" y="3088193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4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  <a:endParaRPr lang="en-US" sz="12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13CCE5-EE81-AD40-974C-FD20FF4DE549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9890" t="6623" r="8999" b="18055"/>
          <a:stretch/>
        </p:blipFill>
        <p:spPr>
          <a:xfrm>
            <a:off x="10044334" y="1009022"/>
            <a:ext cx="1979800" cy="20970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F414E4-8A2A-3D4B-9500-F4AC9D3DEA26}"/>
              </a:ext>
            </a:extLst>
          </p:cNvPr>
          <p:cNvSpPr txBox="1"/>
          <p:nvPr/>
        </p:nvSpPr>
        <p:spPr>
          <a:xfrm>
            <a:off x="9730274" y="2943115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87DF67D-2F5E-9944-88EC-2D7701DA5742}"/>
              </a:ext>
            </a:extLst>
          </p:cNvPr>
          <p:cNvSpPr txBox="1"/>
          <p:nvPr/>
        </p:nvSpPr>
        <p:spPr>
          <a:xfrm>
            <a:off x="9730274" y="1920744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0F3FB60-AD9F-6D4B-96A0-CFEE99A429BB}"/>
              </a:ext>
            </a:extLst>
          </p:cNvPr>
          <p:cNvSpPr txBox="1"/>
          <p:nvPr/>
        </p:nvSpPr>
        <p:spPr>
          <a:xfrm>
            <a:off x="9726500" y="895931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7F03E8D-694E-9E4C-A6A3-3B4FAA1D1E99}"/>
              </a:ext>
            </a:extLst>
          </p:cNvPr>
          <p:cNvSpPr txBox="1"/>
          <p:nvPr/>
        </p:nvSpPr>
        <p:spPr>
          <a:xfrm>
            <a:off x="9726500" y="1407083"/>
            <a:ext cx="4058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87A9428-A1A3-214B-8E90-E7A50A7A05FE}"/>
              </a:ext>
            </a:extLst>
          </p:cNvPr>
          <p:cNvSpPr txBox="1"/>
          <p:nvPr/>
        </p:nvSpPr>
        <p:spPr>
          <a:xfrm>
            <a:off x="9821941" y="2437227"/>
            <a:ext cx="27283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960A18-85DE-AA40-A954-D1B97A67E9FB}"/>
              </a:ext>
            </a:extLst>
          </p:cNvPr>
          <p:cNvSpPr txBox="1"/>
          <p:nvPr/>
        </p:nvSpPr>
        <p:spPr>
          <a:xfrm>
            <a:off x="10286043" y="3052661"/>
            <a:ext cx="360996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D6DD876-5A8C-4741-8A4B-F0C066A30085}"/>
              </a:ext>
            </a:extLst>
          </p:cNvPr>
          <p:cNvSpPr txBox="1"/>
          <p:nvPr/>
        </p:nvSpPr>
        <p:spPr>
          <a:xfrm>
            <a:off x="10727742" y="3052874"/>
            <a:ext cx="44916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E6C1FE1-7107-9A41-A04C-80739C469086}"/>
              </a:ext>
            </a:extLst>
          </p:cNvPr>
          <p:cNvSpPr txBox="1"/>
          <p:nvPr/>
        </p:nvSpPr>
        <p:spPr>
          <a:xfrm>
            <a:off x="11696562" y="3052661"/>
            <a:ext cx="449162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6013F77-DAA0-FF4F-92A6-827C18C42C88}"/>
              </a:ext>
            </a:extLst>
          </p:cNvPr>
          <p:cNvSpPr txBox="1"/>
          <p:nvPr/>
        </p:nvSpPr>
        <p:spPr>
          <a:xfrm>
            <a:off x="9978505" y="3052661"/>
            <a:ext cx="360996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2EC035-60C7-4F4E-82CA-A2AC27CBE078}"/>
              </a:ext>
            </a:extLst>
          </p:cNvPr>
          <p:cNvSpPr txBox="1"/>
          <p:nvPr/>
        </p:nvSpPr>
        <p:spPr>
          <a:xfrm>
            <a:off x="10029305" y="3225639"/>
            <a:ext cx="2079415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22" dirty="0">
                <a:latin typeface="Arial" panose="020B0604020202020204" pitchFamily="34" charset="0"/>
                <a:cs typeface="Arial" panose="020B0604020202020204" pitchFamily="34" charset="0"/>
              </a:rPr>
              <a:t>number of communities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945E193-2BCF-2046-A761-3CCDEC8577B1}"/>
                  </a:ext>
                </a:extLst>
              </p:cNvPr>
              <p:cNvSpPr txBox="1"/>
              <p:nvPr/>
            </p:nvSpPr>
            <p:spPr>
              <a:xfrm rot="16200000">
                <a:off x="9248480" y="1905138"/>
                <a:ext cx="778290" cy="31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22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en-US" sz="1422" dirty="0">
                    <a:latin typeface="Arial" panose="020B0604020202020204" pitchFamily="34" charset="0"/>
                    <a:cs typeface="Arial" panose="020B0604020202020204" pitchFamily="34" charset="0"/>
                  </a:rPr>
                  <a:t> value</a:t>
                </a:r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945E193-2BCF-2046-A761-3CCDEC857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248480" y="1905138"/>
                <a:ext cx="778290" cy="311175"/>
              </a:xfrm>
              <a:prstGeom prst="rect">
                <a:avLst/>
              </a:prstGeom>
              <a:blipFill>
                <a:blip r:embed="rId23"/>
                <a:stretch>
                  <a:fillRect l="-4000" t="-3279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39807A14-33CE-8A42-9C6A-254833B49F74}"/>
              </a:ext>
            </a:extLst>
          </p:cNvPr>
          <p:cNvSpPr txBox="1"/>
          <p:nvPr/>
        </p:nvSpPr>
        <p:spPr>
          <a:xfrm>
            <a:off x="10590715" y="1822920"/>
            <a:ext cx="1079142" cy="475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4" dirty="0">
                <a:solidFill>
                  <a:srgbClr val="5889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stochastic</a:t>
            </a:r>
          </a:p>
          <a:p>
            <a:r>
              <a:rPr lang="en-US" sz="1244" dirty="0">
                <a:solidFill>
                  <a:srgbClr val="E948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deterministic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C2A1182-B2FF-1943-B97D-F6C76812E7A6}"/>
              </a:ext>
            </a:extLst>
          </p:cNvPr>
          <p:cNvSpPr txBox="1"/>
          <p:nvPr/>
        </p:nvSpPr>
        <p:spPr>
          <a:xfrm>
            <a:off x="6856985" y="90444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1C388D9-7F22-3940-A636-412FCF15E69F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21454" t="6902" r="8997" b="17062"/>
          <a:stretch/>
        </p:blipFill>
        <p:spPr>
          <a:xfrm>
            <a:off x="697427" y="972862"/>
            <a:ext cx="1898615" cy="207568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36DF804-3007-F848-A229-6CAB46BC1D2E}"/>
              </a:ext>
            </a:extLst>
          </p:cNvPr>
          <p:cNvSpPr txBox="1"/>
          <p:nvPr/>
        </p:nvSpPr>
        <p:spPr>
          <a:xfrm>
            <a:off x="388392" y="2768430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6AC0424-DC45-2442-9B90-00681F488235}"/>
              </a:ext>
            </a:extLst>
          </p:cNvPr>
          <p:cNvSpPr txBox="1"/>
          <p:nvPr/>
        </p:nvSpPr>
        <p:spPr>
          <a:xfrm>
            <a:off x="385365" y="168229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17B7EC4-8186-754B-9AE4-CC6F80CC8160}"/>
              </a:ext>
            </a:extLst>
          </p:cNvPr>
          <p:cNvSpPr txBox="1"/>
          <p:nvPr/>
        </p:nvSpPr>
        <p:spPr>
          <a:xfrm>
            <a:off x="283805" y="2232933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-3.5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B81988E-1F0E-0048-BA99-037A9739C83C}"/>
              </a:ext>
            </a:extLst>
          </p:cNvPr>
          <p:cNvSpPr txBox="1"/>
          <p:nvPr/>
        </p:nvSpPr>
        <p:spPr>
          <a:xfrm>
            <a:off x="289881" y="114991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-2.5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5155C1-592C-8A47-8FCF-9990A073DF45}"/>
              </a:ext>
            </a:extLst>
          </p:cNvPr>
          <p:cNvSpPr txBox="1"/>
          <p:nvPr/>
        </p:nvSpPr>
        <p:spPr>
          <a:xfrm>
            <a:off x="573944" y="303693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598A6E2-D88E-1F4F-B6F6-4F43B79CE5F5}"/>
              </a:ext>
            </a:extLst>
          </p:cNvPr>
          <p:cNvSpPr txBox="1"/>
          <p:nvPr/>
        </p:nvSpPr>
        <p:spPr>
          <a:xfrm>
            <a:off x="1500975" y="30341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81594A9-3E5D-CF44-AE7A-5925A128893F}"/>
              </a:ext>
            </a:extLst>
          </p:cNvPr>
          <p:cNvSpPr txBox="1"/>
          <p:nvPr/>
        </p:nvSpPr>
        <p:spPr>
          <a:xfrm>
            <a:off x="2435007" y="30334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B7EDB238-7D5D-FD4D-B2DD-BE197C9D8E19}"/>
                  </a:ext>
                </a:extLst>
              </p:cNvPr>
              <p:cNvSpPr txBox="1"/>
              <p:nvPr/>
            </p:nvSpPr>
            <p:spPr>
              <a:xfrm>
                <a:off x="1307041" y="3252617"/>
                <a:ext cx="6731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B7EDB238-7D5D-FD4D-B2DD-BE197C9D8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041" y="3252617"/>
                <a:ext cx="673198" cy="338554"/>
              </a:xfrm>
              <a:prstGeom prst="rect">
                <a:avLst/>
              </a:prstGeom>
              <a:blipFill>
                <a:blip r:embed="rId2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7AFAF28-1692-A841-ADF5-39104B075693}"/>
                  </a:ext>
                </a:extLst>
              </p:cNvPr>
              <p:cNvSpPr txBox="1"/>
              <p:nvPr/>
            </p:nvSpPr>
            <p:spPr>
              <a:xfrm rot="16200000">
                <a:off x="-136683" y="1915645"/>
                <a:ext cx="6589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7AFAF28-1692-A841-ADF5-39104B075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36683" y="1915645"/>
                <a:ext cx="658963" cy="338554"/>
              </a:xfrm>
              <a:prstGeom prst="rect">
                <a:avLst/>
              </a:prstGeom>
              <a:blipFill>
                <a:blip r:embed="rId2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>
            <a:extLst>
              <a:ext uri="{FF2B5EF4-FFF2-40B4-BE49-F238E27FC236}">
                <a16:creationId xmlns:a16="http://schemas.microsoft.com/office/drawing/2014/main" id="{5AB49D02-958B-304B-BCE1-1EC942ADD549}"/>
              </a:ext>
            </a:extLst>
          </p:cNvPr>
          <p:cNvSpPr txBox="1"/>
          <p:nvPr/>
        </p:nvSpPr>
        <p:spPr>
          <a:xfrm>
            <a:off x="9482037" y="900981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BEF92AC-DFC1-2140-8DF1-2B3D0B6DBDD9}"/>
                  </a:ext>
                </a:extLst>
              </p:cNvPr>
              <p:cNvSpPr txBox="1"/>
              <p:nvPr/>
            </p:nvSpPr>
            <p:spPr>
              <a:xfrm>
                <a:off x="1370880" y="2711325"/>
                <a:ext cx="15160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solidFill>
                      <a:srgbClr val="5889B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zh-CN" sz="1400" baseline="30000" dirty="0">
                    <a:solidFill>
                      <a:srgbClr val="5889B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-4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altLang="zh-CN" sz="1400" dirty="0">
                    <a:solidFill>
                      <a:srgbClr val="E9484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zh-CN" sz="1400" baseline="30000" dirty="0">
                    <a:solidFill>
                      <a:srgbClr val="E9484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-5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altLang="zh-CN" sz="1400" dirty="0">
                    <a:solidFill>
                      <a:srgbClr val="71BF6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zh-CN" sz="1400" baseline="30000" dirty="0">
                    <a:solidFill>
                      <a:srgbClr val="71BF6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-6</a:t>
                </a:r>
                <a:endParaRPr lang="en-US" altLang="zh-CN" sz="1400" dirty="0">
                  <a:solidFill>
                    <a:srgbClr val="71BF6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BEF92AC-DFC1-2140-8DF1-2B3D0B6DB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880" y="2711325"/>
                <a:ext cx="1516056" cy="307777"/>
              </a:xfrm>
              <a:prstGeom prst="rect">
                <a:avLst/>
              </a:prstGeom>
              <a:blipFill>
                <a:blip r:embed="rId27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46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517</Words>
  <Application>Microsoft Macintosh PowerPoint</Application>
  <PresentationFormat>Widescreen</PresentationFormat>
  <Paragraphs>308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 Wang</dc:creator>
  <cp:lastModifiedBy>Teng Wang</cp:lastModifiedBy>
  <cp:revision>17</cp:revision>
  <dcterms:created xsi:type="dcterms:W3CDTF">2022-08-03T20:57:38Z</dcterms:created>
  <dcterms:modified xsi:type="dcterms:W3CDTF">2022-10-27T19:24:44Z</dcterms:modified>
</cp:coreProperties>
</file>