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46304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71B5"/>
    <a:srgbClr val="F4983E"/>
    <a:srgbClr val="71BF6E"/>
    <a:srgbClr val="E94849"/>
    <a:srgbClr val="5889B0"/>
    <a:srgbClr val="8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>
        <p:scale>
          <a:sx n="161" d="100"/>
          <a:sy n="161" d="100"/>
        </p:scale>
        <p:origin x="-5176" y="-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44726"/>
            <a:ext cx="12435840" cy="477520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204076"/>
            <a:ext cx="10972800" cy="3311524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3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30250"/>
            <a:ext cx="315468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30250"/>
            <a:ext cx="9281160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8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419479"/>
            <a:ext cx="12618720" cy="5705474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178929"/>
            <a:ext cx="12618720" cy="3000374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5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651250"/>
            <a:ext cx="621792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651250"/>
            <a:ext cx="621792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0253"/>
            <a:ext cx="1261872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362326"/>
            <a:ext cx="6189344" cy="164782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010150"/>
            <a:ext cx="6189344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362326"/>
            <a:ext cx="6219826" cy="164782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010150"/>
            <a:ext cx="6219826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2/17/24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2/17/24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3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2/17/24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9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14400"/>
            <a:ext cx="4718685" cy="32004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974853"/>
            <a:ext cx="7406640" cy="974725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114800"/>
            <a:ext cx="4718685" cy="7623176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14400"/>
            <a:ext cx="4718685" cy="32004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974853"/>
            <a:ext cx="7406640" cy="974725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114800"/>
            <a:ext cx="4718685" cy="7623176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30253"/>
            <a:ext cx="1261872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651250"/>
            <a:ext cx="1261872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2712703"/>
            <a:ext cx="32918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F5A7-5E72-E049-B813-1235E06873A8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2712703"/>
            <a:ext cx="49377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2712703"/>
            <a:ext cx="32918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5.emf"/><Relationship Id="rId17" Type="http://schemas.openxmlformats.org/officeDocument/2006/relationships/image" Target="../media/image7.emf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4.emf"/><Relationship Id="rId19" Type="http://schemas.openxmlformats.org/officeDocument/2006/relationships/image" Target="../media/image18.png"/><Relationship Id="rId4" Type="http://schemas.openxmlformats.org/officeDocument/2006/relationships/image" Target="../media/image2.emf"/><Relationship Id="rId9" Type="http://schemas.openxmlformats.org/officeDocument/2006/relationships/image" Target="../media/image8.png"/><Relationship Id="rId14" Type="http://schemas.openxmlformats.org/officeDocument/2006/relationships/image" Target="../media/image6.emf"/><Relationship Id="rId2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3" Type="http://schemas.openxmlformats.org/officeDocument/2006/relationships/image" Target="../media/image22.png"/><Relationship Id="rId21" Type="http://schemas.openxmlformats.org/officeDocument/2006/relationships/image" Target="../media/image8.emf"/><Relationship Id="rId7" Type="http://schemas.openxmlformats.org/officeDocument/2006/relationships/image" Target="../media/image24.png"/><Relationship Id="rId12" Type="http://schemas.openxmlformats.org/officeDocument/2006/relationships/image" Target="../media/image5.emf"/><Relationship Id="rId17" Type="http://schemas.openxmlformats.org/officeDocument/2006/relationships/image" Target="../media/image31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27.png"/><Relationship Id="rId24" Type="http://schemas.openxmlformats.org/officeDocument/2006/relationships/image" Target="../media/image11.emf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23" Type="http://schemas.openxmlformats.org/officeDocument/2006/relationships/image" Target="../media/image10.emf"/><Relationship Id="rId10" Type="http://schemas.openxmlformats.org/officeDocument/2006/relationships/image" Target="../media/image4.emf"/><Relationship Id="rId19" Type="http://schemas.openxmlformats.org/officeDocument/2006/relationships/image" Target="../media/image33.png"/><Relationship Id="rId4" Type="http://schemas.openxmlformats.org/officeDocument/2006/relationships/image" Target="../media/image2.emf"/><Relationship Id="rId9" Type="http://schemas.openxmlformats.org/officeDocument/2006/relationships/image" Target="../media/image26.png"/><Relationship Id="rId14" Type="http://schemas.openxmlformats.org/officeDocument/2006/relationships/image" Target="../media/image6.emf"/><Relationship Id="rId2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image" Target="../media/image39.png"/><Relationship Id="rId21" Type="http://schemas.openxmlformats.org/officeDocument/2006/relationships/image" Target="../media/image10.emf"/><Relationship Id="rId7" Type="http://schemas.openxmlformats.org/officeDocument/2006/relationships/image" Target="../media/image41.png"/><Relationship Id="rId12" Type="http://schemas.openxmlformats.org/officeDocument/2006/relationships/image" Target="../media/image5.emf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2" Type="http://schemas.openxmlformats.org/officeDocument/2006/relationships/image" Target="../media/image1.emf"/><Relationship Id="rId16" Type="http://schemas.openxmlformats.org/officeDocument/2006/relationships/image" Target="../media/image47.png"/><Relationship Id="rId2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44.png"/><Relationship Id="rId24" Type="http://schemas.openxmlformats.org/officeDocument/2006/relationships/image" Target="../media/image12.emf"/><Relationship Id="rId5" Type="http://schemas.openxmlformats.org/officeDocument/2006/relationships/image" Target="../media/image40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10" Type="http://schemas.openxmlformats.org/officeDocument/2006/relationships/image" Target="../media/image4.emf"/><Relationship Id="rId19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43.png"/><Relationship Id="rId14" Type="http://schemas.openxmlformats.org/officeDocument/2006/relationships/image" Target="../media/image6.emf"/><Relationship Id="rId22" Type="http://schemas.openxmlformats.org/officeDocument/2006/relationships/image" Target="../media/image11.emf"/><Relationship Id="rId27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emf"/><Relationship Id="rId18" Type="http://schemas.openxmlformats.org/officeDocument/2006/relationships/image" Target="../media/image24.emf"/><Relationship Id="rId26" Type="http://schemas.openxmlformats.org/officeDocument/2006/relationships/image" Target="../media/image82.png"/><Relationship Id="rId39" Type="http://schemas.openxmlformats.org/officeDocument/2006/relationships/image" Target="../media/image30.emf"/><Relationship Id="rId21" Type="http://schemas.openxmlformats.org/officeDocument/2006/relationships/image" Target="../media/image27.emf"/><Relationship Id="rId34" Type="http://schemas.openxmlformats.org/officeDocument/2006/relationships/image" Target="../media/image90.png"/><Relationship Id="rId42" Type="http://schemas.openxmlformats.org/officeDocument/2006/relationships/image" Target="../media/image35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6" Type="http://schemas.openxmlformats.org/officeDocument/2006/relationships/image" Target="../media/image22.emf"/><Relationship Id="rId20" Type="http://schemas.openxmlformats.org/officeDocument/2006/relationships/image" Target="../media/image26.emf"/><Relationship Id="rId29" Type="http://schemas.openxmlformats.org/officeDocument/2006/relationships/image" Target="../media/image85.png"/><Relationship Id="rId41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17.emf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5" Type="http://schemas.openxmlformats.org/officeDocument/2006/relationships/image" Target="../media/image61.png"/><Relationship Id="rId15" Type="http://schemas.openxmlformats.org/officeDocument/2006/relationships/image" Target="../media/image21.emf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10" Type="http://schemas.openxmlformats.org/officeDocument/2006/relationships/image" Target="../media/image16.emf"/><Relationship Id="rId19" Type="http://schemas.openxmlformats.org/officeDocument/2006/relationships/image" Target="../media/image25.emf"/><Relationship Id="rId31" Type="http://schemas.openxmlformats.org/officeDocument/2006/relationships/image" Target="../media/image87.png"/><Relationship Id="rId4" Type="http://schemas.openxmlformats.org/officeDocument/2006/relationships/image" Target="../media/image15.emf"/><Relationship Id="rId9" Type="http://schemas.openxmlformats.org/officeDocument/2006/relationships/image" Target="../media/image65.png"/><Relationship Id="rId14" Type="http://schemas.openxmlformats.org/officeDocument/2006/relationships/image" Target="../media/image20.emf"/><Relationship Id="rId22" Type="http://schemas.openxmlformats.org/officeDocument/2006/relationships/image" Target="../media/image28.emf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8" Type="http://schemas.openxmlformats.org/officeDocument/2006/relationships/image" Target="../media/image64.png"/><Relationship Id="rId3" Type="http://schemas.openxmlformats.org/officeDocument/2006/relationships/image" Target="../media/image14.emf"/><Relationship Id="rId12" Type="http://schemas.openxmlformats.org/officeDocument/2006/relationships/image" Target="../media/image18.emf"/><Relationship Id="rId17" Type="http://schemas.openxmlformats.org/officeDocument/2006/relationships/image" Target="../media/image23.emf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1D4280-E4F6-2A46-9E75-77D6477DD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2" t="6923" r="9231" b="10769"/>
          <a:stretch/>
        </p:blipFill>
        <p:spPr>
          <a:xfrm>
            <a:off x="2272754" y="4380826"/>
            <a:ext cx="1796252" cy="1893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FF2AF1-31AF-B244-9090-007D4C78D74B}"/>
              </a:ext>
            </a:extLst>
          </p:cNvPr>
          <p:cNvSpPr txBox="1"/>
          <p:nvPr/>
        </p:nvSpPr>
        <p:spPr>
          <a:xfrm>
            <a:off x="2264222" y="626951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1DC4E-D1CC-F04C-9572-31245BF3B6EF}"/>
              </a:ext>
            </a:extLst>
          </p:cNvPr>
          <p:cNvSpPr txBox="1"/>
          <p:nvPr/>
        </p:nvSpPr>
        <p:spPr>
          <a:xfrm>
            <a:off x="2767363" y="626951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AA65A-DB34-4449-B2B1-1E3DB19E421C}"/>
              </a:ext>
            </a:extLst>
          </p:cNvPr>
          <p:cNvSpPr txBox="1"/>
          <p:nvPr/>
        </p:nvSpPr>
        <p:spPr>
          <a:xfrm>
            <a:off x="3299202" y="62678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3CAFD-387B-7041-ADB1-A584104C94D5}"/>
              </a:ext>
            </a:extLst>
          </p:cNvPr>
          <p:cNvSpPr txBox="1"/>
          <p:nvPr/>
        </p:nvSpPr>
        <p:spPr>
          <a:xfrm>
            <a:off x="3807244" y="62672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B7722-2AC2-DE4F-9E65-1D41841EF511}"/>
              </a:ext>
            </a:extLst>
          </p:cNvPr>
          <p:cNvSpPr txBox="1"/>
          <p:nvPr/>
        </p:nvSpPr>
        <p:spPr>
          <a:xfrm>
            <a:off x="1871969" y="602470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9F245-0F9F-8F48-9D96-C44331CF3490}"/>
              </a:ext>
            </a:extLst>
          </p:cNvPr>
          <p:cNvSpPr txBox="1"/>
          <p:nvPr/>
        </p:nvSpPr>
        <p:spPr>
          <a:xfrm>
            <a:off x="1925244" y="517819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5EEFF-1E95-6E43-9640-907152250A40}"/>
              </a:ext>
            </a:extLst>
          </p:cNvPr>
          <p:cNvSpPr txBox="1"/>
          <p:nvPr/>
        </p:nvSpPr>
        <p:spPr>
          <a:xfrm>
            <a:off x="1925878" y="434576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1A7465-D1D0-0A45-A958-9D6702AEEAF8}"/>
                  </a:ext>
                </a:extLst>
              </p:cNvPr>
              <p:cNvSpPr txBox="1"/>
              <p:nvPr/>
            </p:nvSpPr>
            <p:spPr>
              <a:xfrm>
                <a:off x="2286826" y="4403665"/>
                <a:ext cx="940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1A7465-D1D0-0A45-A958-9D6702AEE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826" y="4403665"/>
                <a:ext cx="940899" cy="338554"/>
              </a:xfrm>
              <a:prstGeom prst="rect">
                <a:avLst/>
              </a:prstGeom>
              <a:blipFill>
                <a:blip r:embed="rId3"/>
                <a:stretch>
                  <a:fillRect t="-3704" r="-1351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24DB6E-EB4C-3D4E-9468-5F6366020D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67" t="6651" r="8817" b="10699"/>
          <a:stretch/>
        </p:blipFill>
        <p:spPr>
          <a:xfrm>
            <a:off x="4582760" y="4377270"/>
            <a:ext cx="1804997" cy="18928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04FA3B-9DE1-5F41-8011-25F6E685E698}"/>
              </a:ext>
            </a:extLst>
          </p:cNvPr>
          <p:cNvSpPr txBox="1"/>
          <p:nvPr/>
        </p:nvSpPr>
        <p:spPr>
          <a:xfrm>
            <a:off x="4568901" y="626727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61A59-3689-BB45-805A-93AD85D50D46}"/>
              </a:ext>
            </a:extLst>
          </p:cNvPr>
          <p:cNvSpPr txBox="1"/>
          <p:nvPr/>
        </p:nvSpPr>
        <p:spPr>
          <a:xfrm>
            <a:off x="5072042" y="626727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2521F7-C76F-BF43-A9C8-FBEBEC3F8394}"/>
              </a:ext>
            </a:extLst>
          </p:cNvPr>
          <p:cNvSpPr txBox="1"/>
          <p:nvPr/>
        </p:nvSpPr>
        <p:spPr>
          <a:xfrm>
            <a:off x="5603881" y="62656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CC489-36F0-9040-89F6-54A9013465C8}"/>
              </a:ext>
            </a:extLst>
          </p:cNvPr>
          <p:cNvSpPr txBox="1"/>
          <p:nvPr/>
        </p:nvSpPr>
        <p:spPr>
          <a:xfrm>
            <a:off x="6111923" y="62650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6F654-0FA1-CF4C-9971-0BBEE4BB82B6}"/>
              </a:ext>
            </a:extLst>
          </p:cNvPr>
          <p:cNvSpPr txBox="1"/>
          <p:nvPr/>
        </p:nvSpPr>
        <p:spPr>
          <a:xfrm>
            <a:off x="4176648" y="602247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E879E6-B235-284F-AC5D-962390581593}"/>
              </a:ext>
            </a:extLst>
          </p:cNvPr>
          <p:cNvSpPr txBox="1"/>
          <p:nvPr/>
        </p:nvSpPr>
        <p:spPr>
          <a:xfrm>
            <a:off x="4229923" y="517596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4B1D01-C3DB-394E-A39D-BB49CC0C613C}"/>
              </a:ext>
            </a:extLst>
          </p:cNvPr>
          <p:cNvSpPr txBox="1"/>
          <p:nvPr/>
        </p:nvSpPr>
        <p:spPr>
          <a:xfrm>
            <a:off x="4230557" y="434352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AB28F-E456-6A4B-955B-9D28DE929D5E}"/>
                  </a:ext>
                </a:extLst>
              </p:cNvPr>
              <p:cNvSpPr txBox="1"/>
              <p:nvPr/>
            </p:nvSpPr>
            <p:spPr>
              <a:xfrm>
                <a:off x="4591505" y="4401432"/>
                <a:ext cx="940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1.51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AB28F-E456-6A4B-955B-9D28DE929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505" y="4401432"/>
                <a:ext cx="940899" cy="338554"/>
              </a:xfrm>
              <a:prstGeom prst="rect">
                <a:avLst/>
              </a:prstGeom>
              <a:blipFill>
                <a:blip r:embed="rId5"/>
                <a:stretch>
                  <a:fillRect t="-3704" r="-133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E5257F3B-7489-2A49-8800-0B32247B00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48" t="6619" r="9061" b="10730"/>
          <a:stretch/>
        </p:blipFill>
        <p:spPr>
          <a:xfrm>
            <a:off x="6884567" y="4377270"/>
            <a:ext cx="1795240" cy="18928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8A296B4-F20E-744D-B431-724D26BDCDF5}"/>
              </a:ext>
            </a:extLst>
          </p:cNvPr>
          <p:cNvSpPr txBox="1"/>
          <p:nvPr/>
        </p:nvSpPr>
        <p:spPr>
          <a:xfrm>
            <a:off x="6865834" y="626727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937414-4B6D-4B49-AD40-B60FD22C1862}"/>
              </a:ext>
            </a:extLst>
          </p:cNvPr>
          <p:cNvSpPr txBox="1"/>
          <p:nvPr/>
        </p:nvSpPr>
        <p:spPr>
          <a:xfrm>
            <a:off x="7368975" y="626727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7D69B2-9E4A-A74F-B621-DE00FECDA66F}"/>
              </a:ext>
            </a:extLst>
          </p:cNvPr>
          <p:cNvSpPr txBox="1"/>
          <p:nvPr/>
        </p:nvSpPr>
        <p:spPr>
          <a:xfrm>
            <a:off x="7900814" y="62656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8A8A6F-6EE4-F049-855E-E14478B15672}"/>
              </a:ext>
            </a:extLst>
          </p:cNvPr>
          <p:cNvSpPr txBox="1"/>
          <p:nvPr/>
        </p:nvSpPr>
        <p:spPr>
          <a:xfrm>
            <a:off x="8408856" y="62650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9D6AE0-B21F-DC4F-8F60-DB8FC09958FD}"/>
              </a:ext>
            </a:extLst>
          </p:cNvPr>
          <p:cNvSpPr txBox="1"/>
          <p:nvPr/>
        </p:nvSpPr>
        <p:spPr>
          <a:xfrm>
            <a:off x="6473581" y="602247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918C13-C662-2B48-BCC7-405DABC6BC79}"/>
              </a:ext>
            </a:extLst>
          </p:cNvPr>
          <p:cNvSpPr txBox="1"/>
          <p:nvPr/>
        </p:nvSpPr>
        <p:spPr>
          <a:xfrm>
            <a:off x="6526856" y="517596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F70371-E9E1-7E44-9453-B8D77591A0F2}"/>
              </a:ext>
            </a:extLst>
          </p:cNvPr>
          <p:cNvSpPr txBox="1"/>
          <p:nvPr/>
        </p:nvSpPr>
        <p:spPr>
          <a:xfrm>
            <a:off x="6527490" y="434352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1D3C5A-D1E3-D74E-A0A3-B7BC1CB2737D}"/>
                  </a:ext>
                </a:extLst>
              </p:cNvPr>
              <p:cNvSpPr txBox="1"/>
              <p:nvPr/>
            </p:nvSpPr>
            <p:spPr>
              <a:xfrm>
                <a:off x="6888438" y="4401432"/>
                <a:ext cx="940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1.55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1D3C5A-D1E3-D74E-A0A3-B7BC1CB2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38" y="4401432"/>
                <a:ext cx="940899" cy="338554"/>
              </a:xfrm>
              <a:prstGeom prst="rect">
                <a:avLst/>
              </a:prstGeom>
              <a:blipFill>
                <a:blip r:embed="rId7"/>
                <a:stretch>
                  <a:fillRect t="-3704" r="-266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10BE95-6A33-7743-A0A4-07CCBB8F0A04}"/>
                  </a:ext>
                </a:extLst>
              </p:cNvPr>
              <p:cNvSpPr txBox="1"/>
              <p:nvPr/>
            </p:nvSpPr>
            <p:spPr>
              <a:xfrm rot="16200000">
                <a:off x="1427410" y="5136342"/>
                <a:ext cx="719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10BE95-6A33-7743-A0A4-07CCBB8F0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7410" y="5136342"/>
                <a:ext cx="719043" cy="369332"/>
              </a:xfrm>
              <a:prstGeom prst="rect">
                <a:avLst/>
              </a:prstGeom>
              <a:blipFill>
                <a:blip r:embed="rId8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6B2971-9907-0F42-91B8-13583F7CB2D8}"/>
                  </a:ext>
                </a:extLst>
              </p:cNvPr>
              <p:cNvSpPr txBox="1"/>
              <p:nvPr/>
            </p:nvSpPr>
            <p:spPr>
              <a:xfrm>
                <a:off x="2799955" y="6479480"/>
                <a:ext cx="736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6B2971-9907-0F42-91B8-13583F7C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955" y="6479480"/>
                <a:ext cx="73622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B17070B-DF50-5C48-959C-27636A8B4629}"/>
              </a:ext>
            </a:extLst>
          </p:cNvPr>
          <p:cNvSpPr txBox="1"/>
          <p:nvPr/>
        </p:nvSpPr>
        <p:spPr>
          <a:xfrm>
            <a:off x="2875384" y="4062330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471B53-700C-164B-8CDF-CCDBCF149362}"/>
              </a:ext>
            </a:extLst>
          </p:cNvPr>
          <p:cNvSpPr txBox="1"/>
          <p:nvPr/>
        </p:nvSpPr>
        <p:spPr>
          <a:xfrm>
            <a:off x="5232835" y="406637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7A3D50-8D29-754F-8F7D-B69846321588}"/>
              </a:ext>
            </a:extLst>
          </p:cNvPr>
          <p:cNvSpPr txBox="1"/>
          <p:nvPr/>
        </p:nvSpPr>
        <p:spPr>
          <a:xfrm>
            <a:off x="7648044" y="406772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AF802E-8A1E-274F-B42E-FA6FC2EDF9C4}"/>
              </a:ext>
            </a:extLst>
          </p:cNvPr>
          <p:cNvCxnSpPr/>
          <p:nvPr/>
        </p:nvCxnSpPr>
        <p:spPr>
          <a:xfrm>
            <a:off x="2286826" y="4081018"/>
            <a:ext cx="6407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6F0CC5-5631-7842-8BA4-D932EDF44EC8}"/>
              </a:ext>
            </a:extLst>
          </p:cNvPr>
          <p:cNvSpPr txBox="1"/>
          <p:nvPr/>
        </p:nvSpPr>
        <p:spPr>
          <a:xfrm>
            <a:off x="3976415" y="3744280"/>
            <a:ext cx="2920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2FFC37D-7596-0541-BEFE-1788B8406BA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327" t="6684" r="8856" b="10665"/>
          <a:stretch/>
        </p:blipFill>
        <p:spPr>
          <a:xfrm>
            <a:off x="6884571" y="7503625"/>
            <a:ext cx="1804999" cy="189280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6B394EB-A088-954C-AC54-74B2C49D05AE}"/>
              </a:ext>
            </a:extLst>
          </p:cNvPr>
          <p:cNvSpPr txBox="1"/>
          <p:nvPr/>
        </p:nvSpPr>
        <p:spPr>
          <a:xfrm>
            <a:off x="6870499" y="938874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B7E906-DC26-B549-94FE-C8F3AD6368B6}"/>
              </a:ext>
            </a:extLst>
          </p:cNvPr>
          <p:cNvSpPr txBox="1"/>
          <p:nvPr/>
        </p:nvSpPr>
        <p:spPr>
          <a:xfrm>
            <a:off x="7373640" y="938874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8F6028-1785-0F40-A756-E89F10CF0A4D}"/>
              </a:ext>
            </a:extLst>
          </p:cNvPr>
          <p:cNvSpPr txBox="1"/>
          <p:nvPr/>
        </p:nvSpPr>
        <p:spPr>
          <a:xfrm>
            <a:off x="7905479" y="93871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2F94EF-4D35-5A47-96CD-41DB80167E87}"/>
              </a:ext>
            </a:extLst>
          </p:cNvPr>
          <p:cNvSpPr txBox="1"/>
          <p:nvPr/>
        </p:nvSpPr>
        <p:spPr>
          <a:xfrm>
            <a:off x="8413521" y="9386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2A17F5-55B4-964D-99A4-7BEFD15FA6D0}"/>
              </a:ext>
            </a:extLst>
          </p:cNvPr>
          <p:cNvSpPr txBox="1"/>
          <p:nvPr/>
        </p:nvSpPr>
        <p:spPr>
          <a:xfrm>
            <a:off x="6478246" y="914393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019285-17EE-834A-8B42-470A080E8774}"/>
              </a:ext>
            </a:extLst>
          </p:cNvPr>
          <p:cNvSpPr txBox="1"/>
          <p:nvPr/>
        </p:nvSpPr>
        <p:spPr>
          <a:xfrm>
            <a:off x="6531521" y="829742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61413B-D649-0F4D-9F1C-B6809DD0AFA1}"/>
              </a:ext>
            </a:extLst>
          </p:cNvPr>
          <p:cNvSpPr txBox="1"/>
          <p:nvPr/>
        </p:nvSpPr>
        <p:spPr>
          <a:xfrm>
            <a:off x="6532155" y="746499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D529BC-E7D1-1B41-88FD-BA5E9E672D0E}"/>
                  </a:ext>
                </a:extLst>
              </p:cNvPr>
              <p:cNvSpPr txBox="1"/>
              <p:nvPr/>
            </p:nvSpPr>
            <p:spPr>
              <a:xfrm>
                <a:off x="6893103" y="7522895"/>
                <a:ext cx="940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1.49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D529BC-E7D1-1B41-88FD-BA5E9E6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103" y="7522895"/>
                <a:ext cx="940899" cy="338554"/>
              </a:xfrm>
              <a:prstGeom prst="rect">
                <a:avLst/>
              </a:prstGeom>
              <a:blipFill>
                <a:blip r:embed="rId11"/>
                <a:stretch>
                  <a:fillRect t="-3571" r="-1333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>
            <a:extLst>
              <a:ext uri="{FF2B5EF4-FFF2-40B4-BE49-F238E27FC236}">
                <a16:creationId xmlns:a16="http://schemas.microsoft.com/office/drawing/2014/main" id="{EF6E3C0A-BBB4-2E4D-BA63-EF3A5DF9043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2331" t="6747" r="8852" b="10603"/>
          <a:stretch/>
        </p:blipFill>
        <p:spPr>
          <a:xfrm>
            <a:off x="4593663" y="7515276"/>
            <a:ext cx="1804998" cy="189280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E9A1B55-7078-7446-BFA1-CBF90D78AEC9}"/>
              </a:ext>
            </a:extLst>
          </p:cNvPr>
          <p:cNvSpPr txBox="1"/>
          <p:nvPr/>
        </p:nvSpPr>
        <p:spPr>
          <a:xfrm>
            <a:off x="4587415" y="938757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941E13-888C-B84A-88E9-44F17F996917}"/>
              </a:ext>
            </a:extLst>
          </p:cNvPr>
          <p:cNvSpPr txBox="1"/>
          <p:nvPr/>
        </p:nvSpPr>
        <p:spPr>
          <a:xfrm>
            <a:off x="5090556" y="938757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7DC6E9-4884-9C40-9009-F7F7AE395847}"/>
              </a:ext>
            </a:extLst>
          </p:cNvPr>
          <p:cNvSpPr txBox="1"/>
          <p:nvPr/>
        </p:nvSpPr>
        <p:spPr>
          <a:xfrm>
            <a:off x="5622395" y="93859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42E078-850C-C84F-8630-3D6523AE45E8}"/>
              </a:ext>
            </a:extLst>
          </p:cNvPr>
          <p:cNvSpPr txBox="1"/>
          <p:nvPr/>
        </p:nvSpPr>
        <p:spPr>
          <a:xfrm>
            <a:off x="6130437" y="93853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FFD6E-51F5-FE42-AB54-126316A47168}"/>
              </a:ext>
            </a:extLst>
          </p:cNvPr>
          <p:cNvSpPr txBox="1"/>
          <p:nvPr/>
        </p:nvSpPr>
        <p:spPr>
          <a:xfrm>
            <a:off x="4195162" y="914277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215B0A-78EF-4D4C-83BB-2698A132726B}"/>
              </a:ext>
            </a:extLst>
          </p:cNvPr>
          <p:cNvSpPr txBox="1"/>
          <p:nvPr/>
        </p:nvSpPr>
        <p:spPr>
          <a:xfrm>
            <a:off x="4248437" y="829626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FD582B-8069-A743-8FD3-6AEB170B1575}"/>
              </a:ext>
            </a:extLst>
          </p:cNvPr>
          <p:cNvSpPr txBox="1"/>
          <p:nvPr/>
        </p:nvSpPr>
        <p:spPr>
          <a:xfrm>
            <a:off x="4249071" y="746382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1CD9CED-AA38-4F40-B90D-646C8E428317}"/>
                  </a:ext>
                </a:extLst>
              </p:cNvPr>
              <p:cNvSpPr txBox="1"/>
              <p:nvPr/>
            </p:nvSpPr>
            <p:spPr>
              <a:xfrm>
                <a:off x="4610019" y="7521732"/>
                <a:ext cx="940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1.52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1CD9CED-AA38-4F40-B90D-646C8E428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019" y="7521732"/>
                <a:ext cx="940899" cy="338554"/>
              </a:xfrm>
              <a:prstGeom prst="rect">
                <a:avLst/>
              </a:prstGeom>
              <a:blipFill>
                <a:blip r:embed="rId13"/>
                <a:stretch>
                  <a:fillRect t="-3571" r="-1333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71">
            <a:extLst>
              <a:ext uri="{FF2B5EF4-FFF2-40B4-BE49-F238E27FC236}">
                <a16:creationId xmlns:a16="http://schemas.microsoft.com/office/drawing/2014/main" id="{231B431A-2F38-D84D-8855-C8D0391890F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2626" t="6532" r="9409" b="10391"/>
          <a:stretch/>
        </p:blipFill>
        <p:spPr>
          <a:xfrm>
            <a:off x="2296932" y="7517470"/>
            <a:ext cx="1776327" cy="189280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2B1E5A7-E9FE-2D4B-8055-2EE47DD5088B}"/>
              </a:ext>
            </a:extLst>
          </p:cNvPr>
          <p:cNvSpPr txBox="1"/>
          <p:nvPr/>
        </p:nvSpPr>
        <p:spPr>
          <a:xfrm>
            <a:off x="2266407" y="938644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D469F7-8D9D-BE44-88B1-E86EC0C1E52C}"/>
              </a:ext>
            </a:extLst>
          </p:cNvPr>
          <p:cNvSpPr txBox="1"/>
          <p:nvPr/>
        </p:nvSpPr>
        <p:spPr>
          <a:xfrm>
            <a:off x="2769548" y="938644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3BBCFD-4788-F44A-9605-8CEA968818C5}"/>
              </a:ext>
            </a:extLst>
          </p:cNvPr>
          <p:cNvSpPr txBox="1"/>
          <p:nvPr/>
        </p:nvSpPr>
        <p:spPr>
          <a:xfrm>
            <a:off x="3301387" y="93848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D6FE74-D995-754C-A164-9FFC773B321A}"/>
              </a:ext>
            </a:extLst>
          </p:cNvPr>
          <p:cNvSpPr txBox="1"/>
          <p:nvPr/>
        </p:nvSpPr>
        <p:spPr>
          <a:xfrm>
            <a:off x="3809429" y="93842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0395DA-E08A-6341-9DC7-D80BE9F8A800}"/>
              </a:ext>
            </a:extLst>
          </p:cNvPr>
          <p:cNvSpPr txBox="1"/>
          <p:nvPr/>
        </p:nvSpPr>
        <p:spPr>
          <a:xfrm>
            <a:off x="1874154" y="9141641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419E26-DDB3-BD4E-AA93-67382D4D7713}"/>
              </a:ext>
            </a:extLst>
          </p:cNvPr>
          <p:cNvSpPr txBox="1"/>
          <p:nvPr/>
        </p:nvSpPr>
        <p:spPr>
          <a:xfrm>
            <a:off x="1927429" y="829513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EB56BF-DCB0-784D-90DF-91E785334767}"/>
              </a:ext>
            </a:extLst>
          </p:cNvPr>
          <p:cNvSpPr txBox="1"/>
          <p:nvPr/>
        </p:nvSpPr>
        <p:spPr>
          <a:xfrm>
            <a:off x="1928063" y="746269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118BA8-EFE0-4946-A39F-8D858470E86E}"/>
                  </a:ext>
                </a:extLst>
              </p:cNvPr>
              <p:cNvSpPr txBox="1"/>
              <p:nvPr/>
            </p:nvSpPr>
            <p:spPr>
              <a:xfrm>
                <a:off x="2289011" y="7520603"/>
                <a:ext cx="940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1.53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118BA8-EFE0-4946-A39F-8D858470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11" y="7520603"/>
                <a:ext cx="940899" cy="338554"/>
              </a:xfrm>
              <a:prstGeom prst="rect">
                <a:avLst/>
              </a:prstGeom>
              <a:blipFill>
                <a:blip r:embed="rId15"/>
                <a:stretch>
                  <a:fillRect t="-3571" r="-2703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1AFEEE74-FB2B-A94F-98F9-C089811C7A93}"/>
              </a:ext>
            </a:extLst>
          </p:cNvPr>
          <p:cNvSpPr txBox="1"/>
          <p:nvPr/>
        </p:nvSpPr>
        <p:spPr>
          <a:xfrm>
            <a:off x="2885494" y="719678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5E8C80-0CB9-7B4E-B788-74D0B290C11C}"/>
              </a:ext>
            </a:extLst>
          </p:cNvPr>
          <p:cNvSpPr txBox="1"/>
          <p:nvPr/>
        </p:nvSpPr>
        <p:spPr>
          <a:xfrm>
            <a:off x="5242945" y="720083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D6CBED-4F4D-A04C-87FC-73B48D0C8176}"/>
              </a:ext>
            </a:extLst>
          </p:cNvPr>
          <p:cNvSpPr txBox="1"/>
          <p:nvPr/>
        </p:nvSpPr>
        <p:spPr>
          <a:xfrm>
            <a:off x="7475273" y="720218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435EFC-5375-4444-83D3-1E2161C40435}"/>
              </a:ext>
            </a:extLst>
          </p:cNvPr>
          <p:cNvCxnSpPr/>
          <p:nvPr/>
        </p:nvCxnSpPr>
        <p:spPr>
          <a:xfrm>
            <a:off x="2296932" y="7215477"/>
            <a:ext cx="6407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E7D75AD-8820-064B-A683-5D01C7BEFD18}"/>
              </a:ext>
            </a:extLst>
          </p:cNvPr>
          <p:cNvSpPr txBox="1"/>
          <p:nvPr/>
        </p:nvSpPr>
        <p:spPr>
          <a:xfrm>
            <a:off x="3592628" y="6878739"/>
            <a:ext cx="3958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C3A808-A693-B14B-87B8-BB8A9502392C}"/>
              </a:ext>
            </a:extLst>
          </p:cNvPr>
          <p:cNvSpPr txBox="1"/>
          <p:nvPr/>
        </p:nvSpPr>
        <p:spPr>
          <a:xfrm>
            <a:off x="9693105" y="62659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08B5F2-339E-E244-B656-FD050E1D9A11}"/>
              </a:ext>
            </a:extLst>
          </p:cNvPr>
          <p:cNvSpPr txBox="1"/>
          <p:nvPr/>
        </p:nvSpPr>
        <p:spPr>
          <a:xfrm>
            <a:off x="10163078" y="62659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B6FD51-9E40-DF42-8877-8E8AAEC8B05E}"/>
              </a:ext>
            </a:extLst>
          </p:cNvPr>
          <p:cNvSpPr txBox="1"/>
          <p:nvPr/>
        </p:nvSpPr>
        <p:spPr>
          <a:xfrm>
            <a:off x="10618091" y="62650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697821C-1BDF-8348-8AA6-0C4281D45E5F}"/>
              </a:ext>
            </a:extLst>
          </p:cNvPr>
          <p:cNvSpPr txBox="1"/>
          <p:nvPr/>
        </p:nvSpPr>
        <p:spPr>
          <a:xfrm>
            <a:off x="11088064" y="62650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4E9D8B-0096-0C4D-B022-296ADF1C7179}"/>
              </a:ext>
            </a:extLst>
          </p:cNvPr>
          <p:cNvSpPr txBox="1"/>
          <p:nvPr/>
        </p:nvSpPr>
        <p:spPr>
          <a:xfrm>
            <a:off x="11501240" y="626504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1E3221A-1E60-B24F-9CD7-F48D64441852}"/>
              </a:ext>
            </a:extLst>
          </p:cNvPr>
          <p:cNvSpPr txBox="1"/>
          <p:nvPr/>
        </p:nvSpPr>
        <p:spPr>
          <a:xfrm>
            <a:off x="10339671" y="6479480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cycles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6A4786-E55E-B34A-8D1A-6B38F49CF359}"/>
              </a:ext>
            </a:extLst>
          </p:cNvPr>
          <p:cNvSpPr txBox="1"/>
          <p:nvPr/>
        </p:nvSpPr>
        <p:spPr>
          <a:xfrm>
            <a:off x="9250680" y="56071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5692A7-3EFF-104E-BAE1-18759756A0A0}"/>
              </a:ext>
            </a:extLst>
          </p:cNvPr>
          <p:cNvSpPr txBox="1"/>
          <p:nvPr/>
        </p:nvSpPr>
        <p:spPr>
          <a:xfrm>
            <a:off x="9166402" y="470296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553342-C9EE-6A46-9984-9018A6C1AD28}"/>
              </a:ext>
            </a:extLst>
          </p:cNvPr>
          <p:cNvSpPr txBox="1"/>
          <p:nvPr/>
        </p:nvSpPr>
        <p:spPr>
          <a:xfrm>
            <a:off x="9168190" y="424307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E028A1-C5A7-E148-8134-1DD8A5A8006C}"/>
                  </a:ext>
                </a:extLst>
              </p:cNvPr>
              <p:cNvSpPr txBox="1"/>
              <p:nvPr/>
            </p:nvSpPr>
            <p:spPr>
              <a:xfrm rot="16200000">
                <a:off x="8108684" y="4961303"/>
                <a:ext cx="1977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scaling</a:t>
                </a:r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coefficient</a:t>
                </a:r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E028A1-C5A7-E148-8134-1DD8A5A8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08684" y="4961303"/>
                <a:ext cx="1977529" cy="338554"/>
              </a:xfrm>
              <a:prstGeom prst="rect">
                <a:avLst/>
              </a:prstGeom>
              <a:blipFill>
                <a:blip r:embed="rId16"/>
                <a:stretch>
                  <a:fillRect l="-3571" r="-21429" b="-1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>
            <a:extLst>
              <a:ext uri="{FF2B5EF4-FFF2-40B4-BE49-F238E27FC236}">
                <a16:creationId xmlns:a16="http://schemas.microsoft.com/office/drawing/2014/main" id="{9E33151E-1F00-9D44-A3A8-5985AD9C0E6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0627" t="6696" r="8636" b="18526"/>
          <a:stretch/>
        </p:blipFill>
        <p:spPr>
          <a:xfrm>
            <a:off x="9533213" y="7048020"/>
            <a:ext cx="2245895" cy="2374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FF5ABC2-4624-AC4F-91DE-E3924215911B}"/>
                  </a:ext>
                </a:extLst>
              </p:cNvPr>
              <p:cNvSpPr txBox="1"/>
              <p:nvPr/>
            </p:nvSpPr>
            <p:spPr>
              <a:xfrm>
                <a:off x="9201786" y="9652233"/>
                <a:ext cx="3014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without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compositional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FF5ABC2-4624-AC4F-91DE-E39242159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786" y="9652233"/>
                <a:ext cx="3014351" cy="307777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80F98C8-BC44-4947-8ABE-E969C921BA93}"/>
                  </a:ext>
                </a:extLst>
              </p:cNvPr>
              <p:cNvSpPr txBox="1"/>
              <p:nvPr/>
            </p:nvSpPr>
            <p:spPr>
              <a:xfrm rot="16200000">
                <a:off x="7613117" y="8118460"/>
                <a:ext cx="28652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compositional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80F98C8-BC44-4947-8ABE-E969C921B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613117" y="8118460"/>
                <a:ext cx="2865272" cy="307777"/>
              </a:xfrm>
              <a:prstGeom prst="rect">
                <a:avLst/>
              </a:prstGeom>
              <a:blipFill>
                <a:blip r:embed="rId19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F0816C5D-FC91-104C-A459-99CC88463869}"/>
              </a:ext>
            </a:extLst>
          </p:cNvPr>
          <p:cNvSpPr txBox="1"/>
          <p:nvPr/>
        </p:nvSpPr>
        <p:spPr>
          <a:xfrm>
            <a:off x="9853776" y="94099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9DA4608-2F77-EF44-B8C7-724C2A58CA52}"/>
              </a:ext>
            </a:extLst>
          </p:cNvPr>
          <p:cNvSpPr txBox="1"/>
          <p:nvPr/>
        </p:nvSpPr>
        <p:spPr>
          <a:xfrm>
            <a:off x="10652197" y="940808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C22F91-0A8E-8A42-9828-CD1556BF76E0}"/>
              </a:ext>
            </a:extLst>
          </p:cNvPr>
          <p:cNvSpPr txBox="1"/>
          <p:nvPr/>
        </p:nvSpPr>
        <p:spPr>
          <a:xfrm>
            <a:off x="11524847" y="940808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21FED0-EB62-2F4E-B181-5D921893343E}"/>
              </a:ext>
            </a:extLst>
          </p:cNvPr>
          <p:cNvSpPr txBox="1"/>
          <p:nvPr/>
        </p:nvSpPr>
        <p:spPr>
          <a:xfrm>
            <a:off x="9237980" y="87808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F50A86-3999-C845-A39C-5154ECF360B4}"/>
              </a:ext>
            </a:extLst>
          </p:cNvPr>
          <p:cNvSpPr txBox="1"/>
          <p:nvPr/>
        </p:nvSpPr>
        <p:spPr>
          <a:xfrm>
            <a:off x="9150877" y="785824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E9DABE-39B0-F641-B8EB-C1D87E321A79}"/>
              </a:ext>
            </a:extLst>
          </p:cNvPr>
          <p:cNvSpPr txBox="1"/>
          <p:nvPr/>
        </p:nvSpPr>
        <p:spPr>
          <a:xfrm>
            <a:off x="9148492" y="694168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2DFDA8A-BAE7-E54B-9EC9-4085FEE3DBD0}"/>
                  </a:ext>
                </a:extLst>
              </p:cNvPr>
              <p:cNvSpPr txBox="1"/>
              <p:nvPr/>
            </p:nvSpPr>
            <p:spPr>
              <a:xfrm rot="16200000">
                <a:off x="1430960" y="8265363"/>
                <a:ext cx="719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2DFDA8A-BAE7-E54B-9EC9-4085FEE3D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30960" y="8265363"/>
                <a:ext cx="719043" cy="369332"/>
              </a:xfrm>
              <a:prstGeom prst="rect">
                <a:avLst/>
              </a:prstGeom>
              <a:blipFill>
                <a:blip r:embed="rId20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5106015-D24A-BC45-B501-79030B06A74E}"/>
                  </a:ext>
                </a:extLst>
              </p:cNvPr>
              <p:cNvSpPr txBox="1"/>
              <p:nvPr/>
            </p:nvSpPr>
            <p:spPr>
              <a:xfrm>
                <a:off x="2839951" y="9594056"/>
                <a:ext cx="736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5106015-D24A-BC45-B501-79030B06A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51" y="9594056"/>
                <a:ext cx="736227" cy="369332"/>
              </a:xfrm>
              <a:prstGeom prst="rect">
                <a:avLst/>
              </a:prstGeom>
              <a:blipFill>
                <a:blip r:embed="rId2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FBA96032-DB13-A44C-A2C7-788AC195D8A0}"/>
              </a:ext>
            </a:extLst>
          </p:cNvPr>
          <p:cNvSpPr txBox="1"/>
          <p:nvPr/>
        </p:nvSpPr>
        <p:spPr>
          <a:xfrm>
            <a:off x="1672601" y="37597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EACAC7-27EE-FC43-AC65-81EB1D7FF27E}"/>
              </a:ext>
            </a:extLst>
          </p:cNvPr>
          <p:cNvSpPr txBox="1"/>
          <p:nvPr/>
        </p:nvSpPr>
        <p:spPr>
          <a:xfrm>
            <a:off x="1713302" y="689780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A78F68-E1CA-6049-B9A0-32ED2F950250}"/>
              </a:ext>
            </a:extLst>
          </p:cNvPr>
          <p:cNvSpPr txBox="1"/>
          <p:nvPr/>
        </p:nvSpPr>
        <p:spPr>
          <a:xfrm>
            <a:off x="8921701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E75D4F-AC86-9C48-802A-5B4434AE3FAD}"/>
              </a:ext>
            </a:extLst>
          </p:cNvPr>
          <p:cNvSpPr txBox="1"/>
          <p:nvPr/>
        </p:nvSpPr>
        <p:spPr>
          <a:xfrm>
            <a:off x="8872129" y="664473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8EC9843B-4275-FF4A-A17B-746967E3A73A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2107" t="6673" r="42672" b="19054"/>
          <a:stretch/>
        </p:blipFill>
        <p:spPr>
          <a:xfrm>
            <a:off x="9538078" y="3944465"/>
            <a:ext cx="2850441" cy="2340864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B2B8EDAF-EC43-8444-95FB-14855AF8CFCE}"/>
              </a:ext>
            </a:extLst>
          </p:cNvPr>
          <p:cNvSpPr txBox="1"/>
          <p:nvPr/>
        </p:nvSpPr>
        <p:spPr>
          <a:xfrm>
            <a:off x="9170950" y="51652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14EF9-9C92-F24E-9487-DCF714205419}"/>
              </a:ext>
            </a:extLst>
          </p:cNvPr>
          <p:cNvSpPr txBox="1"/>
          <p:nvPr/>
        </p:nvSpPr>
        <p:spPr>
          <a:xfrm>
            <a:off x="11760527" y="394446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48F05B5-39FD-FD4B-8230-716FAF225901}"/>
              </a:ext>
            </a:extLst>
          </p:cNvPr>
          <p:cNvSpPr txBox="1"/>
          <p:nvPr/>
        </p:nvSpPr>
        <p:spPr>
          <a:xfrm>
            <a:off x="12329924" y="4200487"/>
            <a:ext cx="713657" cy="120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zh-CN" altLang="en-US" sz="1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zh-CN" altLang="en-US" sz="1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1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1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1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2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1D4280-E4F6-2A46-9E75-77D6477DD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2" t="6923" r="9231" b="10769"/>
          <a:stretch/>
        </p:blipFill>
        <p:spPr>
          <a:xfrm>
            <a:off x="1815193" y="4698846"/>
            <a:ext cx="1596668" cy="1683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FF2AF1-31AF-B244-9090-007D4C78D74B}"/>
              </a:ext>
            </a:extLst>
          </p:cNvPr>
          <p:cNvSpPr txBox="1"/>
          <p:nvPr/>
        </p:nvSpPr>
        <p:spPr>
          <a:xfrm>
            <a:off x="1807609" y="6377675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1DC4E-D1CC-F04C-9572-31245BF3B6EF}"/>
              </a:ext>
            </a:extLst>
          </p:cNvPr>
          <p:cNvSpPr txBox="1"/>
          <p:nvPr/>
        </p:nvSpPr>
        <p:spPr>
          <a:xfrm>
            <a:off x="2254845" y="6377675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AA65A-DB34-4449-B2B1-1E3DB19E421C}"/>
              </a:ext>
            </a:extLst>
          </p:cNvPr>
          <p:cNvSpPr txBox="1"/>
          <p:nvPr/>
        </p:nvSpPr>
        <p:spPr>
          <a:xfrm>
            <a:off x="2727591" y="6376222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3CAFD-387B-7041-ADB1-A584104C94D5}"/>
              </a:ext>
            </a:extLst>
          </p:cNvPr>
          <p:cNvSpPr txBox="1"/>
          <p:nvPr/>
        </p:nvSpPr>
        <p:spPr>
          <a:xfrm>
            <a:off x="3179184" y="6375690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B7722-2AC2-DE4F-9E65-1D41841EF511}"/>
              </a:ext>
            </a:extLst>
          </p:cNvPr>
          <p:cNvSpPr txBox="1"/>
          <p:nvPr/>
        </p:nvSpPr>
        <p:spPr>
          <a:xfrm>
            <a:off x="1458939" y="6160068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9F245-0F9F-8F48-9D96-C44331CF3490}"/>
              </a:ext>
            </a:extLst>
          </p:cNvPr>
          <p:cNvSpPr txBox="1"/>
          <p:nvPr/>
        </p:nvSpPr>
        <p:spPr>
          <a:xfrm>
            <a:off x="1506295" y="5407619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5EEFF-1E95-6E43-9640-907152250A40}"/>
              </a:ext>
            </a:extLst>
          </p:cNvPr>
          <p:cNvSpPr txBox="1"/>
          <p:nvPr/>
        </p:nvSpPr>
        <p:spPr>
          <a:xfrm>
            <a:off x="1506859" y="466767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1A7465-D1D0-0A45-A958-9D6702AEEAF8}"/>
                  </a:ext>
                </a:extLst>
              </p:cNvPr>
              <p:cNvSpPr txBox="1"/>
              <p:nvPr/>
            </p:nvSpPr>
            <p:spPr>
              <a:xfrm>
                <a:off x="1827699" y="4719152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1A7465-D1D0-0A45-A958-9D6702AEE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99" y="4719152"/>
                <a:ext cx="855234" cy="311175"/>
              </a:xfrm>
              <a:prstGeom prst="rect">
                <a:avLst/>
              </a:prstGeom>
              <a:blipFill>
                <a:blip r:embed="rId3"/>
                <a:stretch>
                  <a:fillRect t="-8333" r="-149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24DB6E-EB4C-3D4E-9468-5F6366020D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67" t="6651" r="8817" b="10699"/>
          <a:stretch/>
        </p:blipFill>
        <p:spPr>
          <a:xfrm>
            <a:off x="3868529" y="4695685"/>
            <a:ext cx="1604442" cy="168249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04FA3B-9DE1-5F41-8011-25F6E685E698}"/>
              </a:ext>
            </a:extLst>
          </p:cNvPr>
          <p:cNvSpPr txBox="1"/>
          <p:nvPr/>
        </p:nvSpPr>
        <p:spPr>
          <a:xfrm>
            <a:off x="3856212" y="637569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61A59-3689-BB45-805A-93AD85D50D46}"/>
              </a:ext>
            </a:extLst>
          </p:cNvPr>
          <p:cNvSpPr txBox="1"/>
          <p:nvPr/>
        </p:nvSpPr>
        <p:spPr>
          <a:xfrm>
            <a:off x="4303449" y="637569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2521F7-C76F-BF43-A9C8-FBEBEC3F8394}"/>
              </a:ext>
            </a:extLst>
          </p:cNvPr>
          <p:cNvSpPr txBox="1"/>
          <p:nvPr/>
        </p:nvSpPr>
        <p:spPr>
          <a:xfrm>
            <a:off x="4776195" y="6374237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CC489-36F0-9040-89F6-54A9013465C8}"/>
              </a:ext>
            </a:extLst>
          </p:cNvPr>
          <p:cNvSpPr txBox="1"/>
          <p:nvPr/>
        </p:nvSpPr>
        <p:spPr>
          <a:xfrm>
            <a:off x="5227788" y="637370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6F654-0FA1-CF4C-9971-0BBEE4BB82B6}"/>
              </a:ext>
            </a:extLst>
          </p:cNvPr>
          <p:cNvSpPr txBox="1"/>
          <p:nvPr/>
        </p:nvSpPr>
        <p:spPr>
          <a:xfrm>
            <a:off x="3507543" y="6158083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E879E6-B235-284F-AC5D-962390581593}"/>
              </a:ext>
            </a:extLst>
          </p:cNvPr>
          <p:cNvSpPr txBox="1"/>
          <p:nvPr/>
        </p:nvSpPr>
        <p:spPr>
          <a:xfrm>
            <a:off x="3554899" y="540563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4B1D01-C3DB-394E-A39D-BB49CC0C613C}"/>
              </a:ext>
            </a:extLst>
          </p:cNvPr>
          <p:cNvSpPr txBox="1"/>
          <p:nvPr/>
        </p:nvSpPr>
        <p:spPr>
          <a:xfrm>
            <a:off x="3555462" y="4665689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AB28F-E456-6A4B-955B-9D28DE929D5E}"/>
                  </a:ext>
                </a:extLst>
              </p:cNvPr>
              <p:cNvSpPr txBox="1"/>
              <p:nvPr/>
            </p:nvSpPr>
            <p:spPr>
              <a:xfrm>
                <a:off x="3876302" y="4717167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1.51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AB28F-E456-6A4B-955B-9D28DE929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302" y="4717167"/>
                <a:ext cx="855234" cy="311175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E5257F3B-7489-2A49-8800-0B32247B00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48" t="6619" r="9061" b="10730"/>
          <a:stretch/>
        </p:blipFill>
        <p:spPr>
          <a:xfrm>
            <a:off x="5914586" y="4695685"/>
            <a:ext cx="1595769" cy="16824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8A296B4-F20E-744D-B431-724D26BDCDF5}"/>
              </a:ext>
            </a:extLst>
          </p:cNvPr>
          <p:cNvSpPr txBox="1"/>
          <p:nvPr/>
        </p:nvSpPr>
        <p:spPr>
          <a:xfrm>
            <a:off x="5897931" y="637569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937414-4B6D-4B49-AD40-B60FD22C1862}"/>
              </a:ext>
            </a:extLst>
          </p:cNvPr>
          <p:cNvSpPr txBox="1"/>
          <p:nvPr/>
        </p:nvSpPr>
        <p:spPr>
          <a:xfrm>
            <a:off x="6345167" y="637569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7D69B2-9E4A-A74F-B621-DE00FECDA66F}"/>
              </a:ext>
            </a:extLst>
          </p:cNvPr>
          <p:cNvSpPr txBox="1"/>
          <p:nvPr/>
        </p:nvSpPr>
        <p:spPr>
          <a:xfrm>
            <a:off x="6817913" y="6374237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8A8A6F-6EE4-F049-855E-E14478B15672}"/>
              </a:ext>
            </a:extLst>
          </p:cNvPr>
          <p:cNvSpPr txBox="1"/>
          <p:nvPr/>
        </p:nvSpPr>
        <p:spPr>
          <a:xfrm>
            <a:off x="7269506" y="637370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9D6AE0-B21F-DC4F-8F60-DB8FC09958FD}"/>
              </a:ext>
            </a:extLst>
          </p:cNvPr>
          <p:cNvSpPr txBox="1"/>
          <p:nvPr/>
        </p:nvSpPr>
        <p:spPr>
          <a:xfrm>
            <a:off x="5549261" y="6158083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918C13-C662-2B48-BCC7-405DABC6BC79}"/>
              </a:ext>
            </a:extLst>
          </p:cNvPr>
          <p:cNvSpPr txBox="1"/>
          <p:nvPr/>
        </p:nvSpPr>
        <p:spPr>
          <a:xfrm>
            <a:off x="5596617" y="540563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F70371-E9E1-7E44-9453-B8D77591A0F2}"/>
              </a:ext>
            </a:extLst>
          </p:cNvPr>
          <p:cNvSpPr txBox="1"/>
          <p:nvPr/>
        </p:nvSpPr>
        <p:spPr>
          <a:xfrm>
            <a:off x="5597180" y="4665689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1D3C5A-D1E3-D74E-A0A3-B7BC1CB2737D}"/>
                  </a:ext>
                </a:extLst>
              </p:cNvPr>
              <p:cNvSpPr txBox="1"/>
              <p:nvPr/>
            </p:nvSpPr>
            <p:spPr>
              <a:xfrm>
                <a:off x="5918020" y="4717167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1.55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1D3C5A-D1E3-D74E-A0A3-B7BC1CB2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020" y="4717167"/>
                <a:ext cx="855234" cy="311175"/>
              </a:xfrm>
              <a:prstGeom prst="rect">
                <a:avLst/>
              </a:prstGeom>
              <a:blipFill>
                <a:blip r:embed="rId7"/>
                <a:stretch>
                  <a:fillRect r="-1471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10BE95-6A33-7743-A0A4-07CCBB8F0A04}"/>
                  </a:ext>
                </a:extLst>
              </p:cNvPr>
              <p:cNvSpPr txBox="1"/>
              <p:nvPr/>
            </p:nvSpPr>
            <p:spPr>
              <a:xfrm rot="16200000">
                <a:off x="1053869" y="5365287"/>
                <a:ext cx="6589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10BE95-6A33-7743-A0A4-07CCBB8F0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53869" y="5365287"/>
                <a:ext cx="658963" cy="338554"/>
              </a:xfrm>
              <a:prstGeom prst="rect">
                <a:avLst/>
              </a:prstGeom>
              <a:blipFill>
                <a:blip r:embed="rId8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6B2971-9907-0F42-91B8-13583F7CB2D8}"/>
                  </a:ext>
                </a:extLst>
              </p:cNvPr>
              <p:cNvSpPr txBox="1"/>
              <p:nvPr/>
            </p:nvSpPr>
            <p:spPr>
              <a:xfrm>
                <a:off x="2283814" y="6564316"/>
                <a:ext cx="673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6B2971-9907-0F42-91B8-13583F7C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14" y="6564316"/>
                <a:ext cx="673198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B17070B-DF50-5C48-959C-27636A8B4629}"/>
              </a:ext>
            </a:extLst>
          </p:cNvPr>
          <p:cNvSpPr txBox="1"/>
          <p:nvPr/>
        </p:nvSpPr>
        <p:spPr>
          <a:xfrm>
            <a:off x="2350864" y="4415743"/>
            <a:ext cx="437940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471B53-700C-164B-8CDF-CCDBCF149362}"/>
              </a:ext>
            </a:extLst>
          </p:cNvPr>
          <p:cNvSpPr txBox="1"/>
          <p:nvPr/>
        </p:nvSpPr>
        <p:spPr>
          <a:xfrm>
            <a:off x="4446376" y="4419338"/>
            <a:ext cx="437940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7A3D50-8D29-754F-8F7D-B69846321588}"/>
              </a:ext>
            </a:extLst>
          </p:cNvPr>
          <p:cNvSpPr txBox="1"/>
          <p:nvPr/>
        </p:nvSpPr>
        <p:spPr>
          <a:xfrm>
            <a:off x="6593229" y="4420537"/>
            <a:ext cx="285656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AF802E-8A1E-274F-B42E-FA6FC2EDF9C4}"/>
              </a:ext>
            </a:extLst>
          </p:cNvPr>
          <p:cNvCxnSpPr/>
          <p:nvPr/>
        </p:nvCxnSpPr>
        <p:spPr>
          <a:xfrm>
            <a:off x="1827699" y="4432350"/>
            <a:ext cx="56951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6F0CC5-5631-7842-8BA4-D932EDF44EC8}"/>
              </a:ext>
            </a:extLst>
          </p:cNvPr>
          <p:cNvSpPr txBox="1"/>
          <p:nvPr/>
        </p:nvSpPr>
        <p:spPr>
          <a:xfrm>
            <a:off x="3329558" y="4133032"/>
            <a:ext cx="261481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2FFC37D-7596-0541-BEFE-1788B8406BA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327" t="6684" r="8856" b="10665"/>
          <a:stretch/>
        </p:blipFill>
        <p:spPr>
          <a:xfrm>
            <a:off x="5914583" y="7474668"/>
            <a:ext cx="1604444" cy="168249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6B394EB-A088-954C-AC54-74B2C49D05AE}"/>
              </a:ext>
            </a:extLst>
          </p:cNvPr>
          <p:cNvSpPr txBox="1"/>
          <p:nvPr/>
        </p:nvSpPr>
        <p:spPr>
          <a:xfrm>
            <a:off x="5902077" y="915032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B7E906-DC26-B549-94FE-C8F3AD6368B6}"/>
              </a:ext>
            </a:extLst>
          </p:cNvPr>
          <p:cNvSpPr txBox="1"/>
          <p:nvPr/>
        </p:nvSpPr>
        <p:spPr>
          <a:xfrm>
            <a:off x="6349314" y="915032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8F6028-1785-0F40-A756-E89F10CF0A4D}"/>
              </a:ext>
            </a:extLst>
          </p:cNvPr>
          <p:cNvSpPr txBox="1"/>
          <p:nvPr/>
        </p:nvSpPr>
        <p:spPr>
          <a:xfrm>
            <a:off x="6822060" y="9148871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2F94EF-4D35-5A47-96CD-41DB80167E87}"/>
              </a:ext>
            </a:extLst>
          </p:cNvPr>
          <p:cNvSpPr txBox="1"/>
          <p:nvPr/>
        </p:nvSpPr>
        <p:spPr>
          <a:xfrm>
            <a:off x="7273653" y="9148339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2A17F5-55B4-964D-99A4-7BEFD15FA6D0}"/>
              </a:ext>
            </a:extLst>
          </p:cNvPr>
          <p:cNvSpPr txBox="1"/>
          <p:nvPr/>
        </p:nvSpPr>
        <p:spPr>
          <a:xfrm>
            <a:off x="5553408" y="8932717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019285-17EE-834A-8B42-470A080E8774}"/>
              </a:ext>
            </a:extLst>
          </p:cNvPr>
          <p:cNvSpPr txBox="1"/>
          <p:nvPr/>
        </p:nvSpPr>
        <p:spPr>
          <a:xfrm>
            <a:off x="5600763" y="8180268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61413B-D649-0F4D-9F1C-B6809DD0AFA1}"/>
              </a:ext>
            </a:extLst>
          </p:cNvPr>
          <p:cNvSpPr txBox="1"/>
          <p:nvPr/>
        </p:nvSpPr>
        <p:spPr>
          <a:xfrm>
            <a:off x="5601327" y="7440323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D529BC-E7D1-1B41-88FD-BA5E9E672D0E}"/>
                  </a:ext>
                </a:extLst>
              </p:cNvPr>
              <p:cNvSpPr txBox="1"/>
              <p:nvPr/>
            </p:nvSpPr>
            <p:spPr>
              <a:xfrm>
                <a:off x="5922167" y="7491801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1.49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D529BC-E7D1-1B41-88FD-BA5E9E6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67" y="7491801"/>
                <a:ext cx="855234" cy="311175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>
            <a:extLst>
              <a:ext uri="{FF2B5EF4-FFF2-40B4-BE49-F238E27FC236}">
                <a16:creationId xmlns:a16="http://schemas.microsoft.com/office/drawing/2014/main" id="{EF6E3C0A-BBB4-2E4D-BA63-EF3A5DF9043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2331" t="6747" r="8852" b="10603"/>
          <a:stretch/>
        </p:blipFill>
        <p:spPr>
          <a:xfrm>
            <a:off x="3878227" y="7485024"/>
            <a:ext cx="1604443" cy="168249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E9A1B55-7078-7446-BFA1-CBF90D78AEC9}"/>
              </a:ext>
            </a:extLst>
          </p:cNvPr>
          <p:cNvSpPr txBox="1"/>
          <p:nvPr/>
        </p:nvSpPr>
        <p:spPr>
          <a:xfrm>
            <a:off x="3872669" y="914929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941E13-888C-B84A-88E9-44F17F996917}"/>
              </a:ext>
            </a:extLst>
          </p:cNvPr>
          <p:cNvSpPr txBox="1"/>
          <p:nvPr/>
        </p:nvSpPr>
        <p:spPr>
          <a:xfrm>
            <a:off x="4319906" y="914929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7DC6E9-4884-9C40-9009-F7F7AE395847}"/>
              </a:ext>
            </a:extLst>
          </p:cNvPr>
          <p:cNvSpPr txBox="1"/>
          <p:nvPr/>
        </p:nvSpPr>
        <p:spPr>
          <a:xfrm>
            <a:off x="4792652" y="9147837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42E078-850C-C84F-8630-3D6523AE45E8}"/>
              </a:ext>
            </a:extLst>
          </p:cNvPr>
          <p:cNvSpPr txBox="1"/>
          <p:nvPr/>
        </p:nvSpPr>
        <p:spPr>
          <a:xfrm>
            <a:off x="5244245" y="914730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FFD6E-51F5-FE42-AB54-126316A47168}"/>
              </a:ext>
            </a:extLst>
          </p:cNvPr>
          <p:cNvSpPr txBox="1"/>
          <p:nvPr/>
        </p:nvSpPr>
        <p:spPr>
          <a:xfrm>
            <a:off x="3524000" y="8931683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215B0A-78EF-4D4C-83BB-2698A132726B}"/>
              </a:ext>
            </a:extLst>
          </p:cNvPr>
          <p:cNvSpPr txBox="1"/>
          <p:nvPr/>
        </p:nvSpPr>
        <p:spPr>
          <a:xfrm>
            <a:off x="3571355" y="817923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FD582B-8069-A743-8FD3-6AEB170B1575}"/>
              </a:ext>
            </a:extLst>
          </p:cNvPr>
          <p:cNvSpPr txBox="1"/>
          <p:nvPr/>
        </p:nvSpPr>
        <p:spPr>
          <a:xfrm>
            <a:off x="3571919" y="7439289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1CD9CED-AA38-4F40-B90D-646C8E428317}"/>
                  </a:ext>
                </a:extLst>
              </p:cNvPr>
              <p:cNvSpPr txBox="1"/>
              <p:nvPr/>
            </p:nvSpPr>
            <p:spPr>
              <a:xfrm>
                <a:off x="3892759" y="7490767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1.52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1CD9CED-AA38-4F40-B90D-646C8E428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59" y="7490767"/>
                <a:ext cx="855234" cy="311175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71">
            <a:extLst>
              <a:ext uri="{FF2B5EF4-FFF2-40B4-BE49-F238E27FC236}">
                <a16:creationId xmlns:a16="http://schemas.microsoft.com/office/drawing/2014/main" id="{231B431A-2F38-D84D-8855-C8D0391890F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2626" t="6532" r="9409" b="10391"/>
          <a:stretch/>
        </p:blipFill>
        <p:spPr>
          <a:xfrm>
            <a:off x="1836686" y="7486974"/>
            <a:ext cx="1578957" cy="168249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2B1E5A7-E9FE-2D4B-8055-2EE47DD5088B}"/>
              </a:ext>
            </a:extLst>
          </p:cNvPr>
          <p:cNvSpPr txBox="1"/>
          <p:nvPr/>
        </p:nvSpPr>
        <p:spPr>
          <a:xfrm>
            <a:off x="1809551" y="9148286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D469F7-8D9D-BE44-88B1-E86EC0C1E52C}"/>
              </a:ext>
            </a:extLst>
          </p:cNvPr>
          <p:cNvSpPr txBox="1"/>
          <p:nvPr/>
        </p:nvSpPr>
        <p:spPr>
          <a:xfrm>
            <a:off x="2256787" y="9148286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3BBCFD-4788-F44A-9605-8CEA968818C5}"/>
              </a:ext>
            </a:extLst>
          </p:cNvPr>
          <p:cNvSpPr txBox="1"/>
          <p:nvPr/>
        </p:nvSpPr>
        <p:spPr>
          <a:xfrm>
            <a:off x="2729534" y="9146834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D6FE74-D995-754C-A164-9FFC773B321A}"/>
              </a:ext>
            </a:extLst>
          </p:cNvPr>
          <p:cNvSpPr txBox="1"/>
          <p:nvPr/>
        </p:nvSpPr>
        <p:spPr>
          <a:xfrm>
            <a:off x="3181126" y="9146301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0395DA-E08A-6341-9DC7-D80BE9F8A800}"/>
              </a:ext>
            </a:extLst>
          </p:cNvPr>
          <p:cNvSpPr txBox="1"/>
          <p:nvPr/>
        </p:nvSpPr>
        <p:spPr>
          <a:xfrm>
            <a:off x="1460882" y="8930679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419E26-DDB3-BD4E-AA93-67382D4D7713}"/>
              </a:ext>
            </a:extLst>
          </p:cNvPr>
          <p:cNvSpPr txBox="1"/>
          <p:nvPr/>
        </p:nvSpPr>
        <p:spPr>
          <a:xfrm>
            <a:off x="1508237" y="817823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EB56BF-DCB0-784D-90DF-91E785334767}"/>
              </a:ext>
            </a:extLst>
          </p:cNvPr>
          <p:cNvSpPr txBox="1"/>
          <p:nvPr/>
        </p:nvSpPr>
        <p:spPr>
          <a:xfrm>
            <a:off x="1508801" y="7438285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118BA8-EFE0-4946-A39F-8D858470E86E}"/>
                  </a:ext>
                </a:extLst>
              </p:cNvPr>
              <p:cNvSpPr txBox="1"/>
              <p:nvPr/>
            </p:nvSpPr>
            <p:spPr>
              <a:xfrm>
                <a:off x="1829641" y="7489764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1.53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118BA8-EFE0-4946-A39F-8D858470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41" y="7489764"/>
                <a:ext cx="855234" cy="311175"/>
              </a:xfrm>
              <a:prstGeom prst="rect">
                <a:avLst/>
              </a:prstGeom>
              <a:blipFill>
                <a:blip r:embed="rId15"/>
                <a:stretch>
                  <a:fillRect t="-4000" r="-149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1AFEEE74-FB2B-A94F-98F9-C089811C7A93}"/>
              </a:ext>
            </a:extLst>
          </p:cNvPr>
          <p:cNvSpPr txBox="1"/>
          <p:nvPr/>
        </p:nvSpPr>
        <p:spPr>
          <a:xfrm>
            <a:off x="2359848" y="7201929"/>
            <a:ext cx="54854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5E8C80-0CB9-7B4E-B788-74D0B290C11C}"/>
              </a:ext>
            </a:extLst>
          </p:cNvPr>
          <p:cNvSpPr txBox="1"/>
          <p:nvPr/>
        </p:nvSpPr>
        <p:spPr>
          <a:xfrm>
            <a:off x="4455360" y="7205524"/>
            <a:ext cx="54854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D6CBED-4F4D-A04C-87FC-73B48D0C8176}"/>
              </a:ext>
            </a:extLst>
          </p:cNvPr>
          <p:cNvSpPr txBox="1"/>
          <p:nvPr/>
        </p:nvSpPr>
        <p:spPr>
          <a:xfrm>
            <a:off x="6439652" y="7206723"/>
            <a:ext cx="54854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435EFC-5375-4444-83D3-1E2161C40435}"/>
              </a:ext>
            </a:extLst>
          </p:cNvPr>
          <p:cNvCxnSpPr/>
          <p:nvPr/>
        </p:nvCxnSpPr>
        <p:spPr>
          <a:xfrm>
            <a:off x="1836682" y="7218536"/>
            <a:ext cx="56951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E7D75AD-8820-064B-A683-5D01C7BEFD18}"/>
              </a:ext>
            </a:extLst>
          </p:cNvPr>
          <p:cNvSpPr txBox="1"/>
          <p:nvPr/>
        </p:nvSpPr>
        <p:spPr>
          <a:xfrm>
            <a:off x="2988412" y="6919218"/>
            <a:ext cx="3536546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C3A808-A693-B14B-87B8-BB8A9502392C}"/>
              </a:ext>
            </a:extLst>
          </p:cNvPr>
          <p:cNvSpPr txBox="1"/>
          <p:nvPr/>
        </p:nvSpPr>
        <p:spPr>
          <a:xfrm>
            <a:off x="8411061" y="6374541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08B5F2-339E-E244-B656-FD050E1D9A11}"/>
              </a:ext>
            </a:extLst>
          </p:cNvPr>
          <p:cNvSpPr txBox="1"/>
          <p:nvPr/>
        </p:nvSpPr>
        <p:spPr>
          <a:xfrm>
            <a:off x="8828814" y="6374541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B6FD51-9E40-DF42-8877-8E8AAEC8B05E}"/>
              </a:ext>
            </a:extLst>
          </p:cNvPr>
          <p:cNvSpPr txBox="1"/>
          <p:nvPr/>
        </p:nvSpPr>
        <p:spPr>
          <a:xfrm>
            <a:off x="9233270" y="637370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697821C-1BDF-8348-8AA6-0C4281D45E5F}"/>
              </a:ext>
            </a:extLst>
          </p:cNvPr>
          <p:cNvSpPr txBox="1"/>
          <p:nvPr/>
        </p:nvSpPr>
        <p:spPr>
          <a:xfrm>
            <a:off x="9651024" y="637370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4E9D8B-0096-0C4D-B022-296ADF1C7179}"/>
              </a:ext>
            </a:extLst>
          </p:cNvPr>
          <p:cNvSpPr txBox="1"/>
          <p:nvPr/>
        </p:nvSpPr>
        <p:spPr>
          <a:xfrm>
            <a:off x="10018292" y="6373704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1E3221A-1E60-B24F-9CD7-F48D64441852}"/>
              </a:ext>
            </a:extLst>
          </p:cNvPr>
          <p:cNvSpPr txBox="1"/>
          <p:nvPr/>
        </p:nvSpPr>
        <p:spPr>
          <a:xfrm>
            <a:off x="8985790" y="6564321"/>
            <a:ext cx="691215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cycles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6A4786-E55E-B34A-8D1A-6B38F49CF359}"/>
              </a:ext>
            </a:extLst>
          </p:cNvPr>
          <p:cNvSpPr txBox="1"/>
          <p:nvPr/>
        </p:nvSpPr>
        <p:spPr>
          <a:xfrm>
            <a:off x="8017794" y="5883121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5692A7-3EFF-104E-BAE1-18759756A0A0}"/>
              </a:ext>
            </a:extLst>
          </p:cNvPr>
          <p:cNvSpPr txBox="1"/>
          <p:nvPr/>
        </p:nvSpPr>
        <p:spPr>
          <a:xfrm>
            <a:off x="7942880" y="4761377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E028A1-C5A7-E148-8134-1DD8A5A8006C}"/>
                  </a:ext>
                </a:extLst>
              </p:cNvPr>
              <p:cNvSpPr txBox="1"/>
              <p:nvPr/>
            </p:nvSpPr>
            <p:spPr>
              <a:xfrm rot="16200000">
                <a:off x="6992335" y="5209711"/>
                <a:ext cx="1778500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scaling</a:t>
                </a:r>
                <a:r>
                  <a:rPr lang="zh-CN" altLang="en-US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coefficient</a:t>
                </a:r>
                <a:r>
                  <a:rPr lang="zh-CN" altLang="en-US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422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42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E028A1-C5A7-E148-8134-1DD8A5A8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92335" y="5209711"/>
                <a:ext cx="1778500" cy="311175"/>
              </a:xfrm>
              <a:prstGeom prst="rect">
                <a:avLst/>
              </a:prstGeom>
              <a:blipFill>
                <a:blip r:embed="rId16"/>
                <a:stretch>
                  <a:fillRect r="-15385"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FF5ABC2-4624-AC4F-91DE-E3924215911B}"/>
                  </a:ext>
                </a:extLst>
              </p:cNvPr>
              <p:cNvSpPr txBox="1"/>
              <p:nvPr/>
            </p:nvSpPr>
            <p:spPr>
              <a:xfrm>
                <a:off x="7974334" y="9355851"/>
                <a:ext cx="2704779" cy="283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4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  <a:r>
                  <a:rPr lang="zh-CN" altLang="en-US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without</a:t>
                </a:r>
                <a:r>
                  <a:rPr lang="zh-CN" altLang="en-US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compositional</a:t>
                </a:r>
                <a:r>
                  <a:rPr lang="zh-CN" altLang="en-US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endParaRPr lang="en-US" sz="124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FF5ABC2-4624-AC4F-91DE-E39242159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334" y="9355851"/>
                <a:ext cx="2704779" cy="283796"/>
              </a:xfrm>
              <a:prstGeom prst="rect">
                <a:avLst/>
              </a:prstGeom>
              <a:blipFill>
                <a:blip r:embed="rId17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80F98C8-BC44-4947-8ABE-E969C921BA93}"/>
                  </a:ext>
                </a:extLst>
              </p:cNvPr>
              <p:cNvSpPr txBox="1"/>
              <p:nvPr/>
            </p:nvSpPr>
            <p:spPr>
              <a:xfrm rot="16200000">
                <a:off x="6593858" y="8016077"/>
                <a:ext cx="2483565" cy="283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4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  <a:r>
                  <a:rPr lang="zh-CN" altLang="en-US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lang="zh-CN" altLang="en-US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compositional</a:t>
                </a:r>
                <a:r>
                  <a:rPr lang="zh-CN" altLang="en-US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endParaRPr lang="en-US" sz="124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80F98C8-BC44-4947-8ABE-E969C921B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93858" y="8016077"/>
                <a:ext cx="2483565" cy="283796"/>
              </a:xfrm>
              <a:prstGeom prst="rect">
                <a:avLst/>
              </a:prstGeom>
              <a:blipFill>
                <a:blip r:embed="rId18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F0816C5D-FC91-104C-A459-99CC88463869}"/>
              </a:ext>
            </a:extLst>
          </p:cNvPr>
          <p:cNvSpPr txBox="1"/>
          <p:nvPr/>
        </p:nvSpPr>
        <p:spPr>
          <a:xfrm>
            <a:off x="8436081" y="9164086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9DA4608-2F77-EF44-B8C7-724C2A58CA52}"/>
              </a:ext>
            </a:extLst>
          </p:cNvPr>
          <p:cNvSpPr txBox="1"/>
          <p:nvPr/>
        </p:nvSpPr>
        <p:spPr>
          <a:xfrm>
            <a:off x="8860745" y="9162392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C22F91-0A8E-8A42-9828-CD1556BF76E0}"/>
              </a:ext>
            </a:extLst>
          </p:cNvPr>
          <p:cNvSpPr txBox="1"/>
          <p:nvPr/>
        </p:nvSpPr>
        <p:spPr>
          <a:xfrm>
            <a:off x="9348568" y="9162392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21FED0-EB62-2F4E-B181-5D921893343E}"/>
              </a:ext>
            </a:extLst>
          </p:cNvPr>
          <p:cNvSpPr txBox="1"/>
          <p:nvPr/>
        </p:nvSpPr>
        <p:spPr>
          <a:xfrm>
            <a:off x="8006505" y="8763146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F50A86-3999-C845-A39C-5154ECF360B4}"/>
              </a:ext>
            </a:extLst>
          </p:cNvPr>
          <p:cNvSpPr txBox="1"/>
          <p:nvPr/>
        </p:nvSpPr>
        <p:spPr>
          <a:xfrm>
            <a:off x="7929080" y="8249293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E9DABE-39B0-F641-B8EB-C1D87E321A79}"/>
              </a:ext>
            </a:extLst>
          </p:cNvPr>
          <p:cNvSpPr txBox="1"/>
          <p:nvPr/>
        </p:nvSpPr>
        <p:spPr>
          <a:xfrm>
            <a:off x="7926960" y="7740843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2DFDA8A-BAE7-E54B-9EC9-4085FEE3DBD0}"/>
                  </a:ext>
                </a:extLst>
              </p:cNvPr>
              <p:cNvSpPr txBox="1"/>
              <p:nvPr/>
            </p:nvSpPr>
            <p:spPr>
              <a:xfrm rot="16200000">
                <a:off x="1057024" y="8146639"/>
                <a:ext cx="6589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2DFDA8A-BAE7-E54B-9EC9-4085FEE3D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57024" y="8146639"/>
                <a:ext cx="658963" cy="338554"/>
              </a:xfrm>
              <a:prstGeom prst="rect">
                <a:avLst/>
              </a:prstGeom>
              <a:blipFill>
                <a:blip r:embed="rId19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5106015-D24A-BC45-B501-79030B06A74E}"/>
                  </a:ext>
                </a:extLst>
              </p:cNvPr>
              <p:cNvSpPr txBox="1"/>
              <p:nvPr/>
            </p:nvSpPr>
            <p:spPr>
              <a:xfrm>
                <a:off x="2319366" y="9332828"/>
                <a:ext cx="673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5106015-D24A-BC45-B501-79030B06A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66" y="9332828"/>
                <a:ext cx="673198" cy="338554"/>
              </a:xfrm>
              <a:prstGeom prst="rect">
                <a:avLst/>
              </a:prstGeom>
              <a:blipFill>
                <a:blip r:embed="rId2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FBA96032-DB13-A44C-A2C7-788AC195D8A0}"/>
              </a:ext>
            </a:extLst>
          </p:cNvPr>
          <p:cNvSpPr txBox="1"/>
          <p:nvPr/>
        </p:nvSpPr>
        <p:spPr>
          <a:xfrm>
            <a:off x="1281723" y="41468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EACAC7-27EE-FC43-AC65-81EB1D7FF27E}"/>
              </a:ext>
            </a:extLst>
          </p:cNvPr>
          <p:cNvSpPr txBox="1"/>
          <p:nvPr/>
        </p:nvSpPr>
        <p:spPr>
          <a:xfrm>
            <a:off x="1317902" y="6936159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A78F68-E1CA-6049-B9A0-32ED2F950250}"/>
              </a:ext>
            </a:extLst>
          </p:cNvPr>
          <p:cNvSpPr txBox="1"/>
          <p:nvPr/>
        </p:nvSpPr>
        <p:spPr>
          <a:xfrm>
            <a:off x="7725368" y="418156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E75D4F-AC86-9C48-802A-5B4434AE3FAD}"/>
              </a:ext>
            </a:extLst>
          </p:cNvPr>
          <p:cNvSpPr txBox="1"/>
          <p:nvPr/>
        </p:nvSpPr>
        <p:spPr>
          <a:xfrm>
            <a:off x="7681304" y="671121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8EC9843B-4275-FF4A-A17B-746967E3A7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49823" t="6673" r="42672" b="19054"/>
          <a:stretch/>
        </p:blipFill>
        <p:spPr>
          <a:xfrm>
            <a:off x="10386470" y="4310970"/>
            <a:ext cx="420510" cy="2080768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B2B8EDAF-EC43-8444-95FB-14855AF8CFCE}"/>
              </a:ext>
            </a:extLst>
          </p:cNvPr>
          <p:cNvSpPr txBox="1"/>
          <p:nvPr/>
        </p:nvSpPr>
        <p:spPr>
          <a:xfrm>
            <a:off x="7946923" y="5348958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14EF9-9C92-F24E-9487-DCF714205419}"/>
              </a:ext>
            </a:extLst>
          </p:cNvPr>
          <p:cNvSpPr txBox="1"/>
          <p:nvPr/>
        </p:nvSpPr>
        <p:spPr>
          <a:xfrm>
            <a:off x="10248769" y="4310971"/>
            <a:ext cx="1245854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zh-CN" altLang="en-US" sz="12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48F05B5-39FD-FD4B-8230-716FAF225901}"/>
              </a:ext>
            </a:extLst>
          </p:cNvPr>
          <p:cNvSpPr txBox="1"/>
          <p:nvPr/>
        </p:nvSpPr>
        <p:spPr>
          <a:xfrm>
            <a:off x="10754901" y="4538547"/>
            <a:ext cx="652743" cy="1084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28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EE363-BAA2-CF46-9AD4-00D389E03D63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1795" t="6605" r="52595" b="19838"/>
          <a:stretch/>
        </p:blipFill>
        <p:spPr>
          <a:xfrm>
            <a:off x="8241870" y="4310298"/>
            <a:ext cx="2010032" cy="20759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EED9BE-24E2-9440-A082-27C04310EAA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364" t="7113" r="9096" b="18592"/>
          <a:stretch/>
        </p:blipFill>
        <p:spPr>
          <a:xfrm>
            <a:off x="8296775" y="7082273"/>
            <a:ext cx="1990771" cy="2096788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976362F-3CEA-D842-B534-11D4DEC662E1}"/>
              </a:ext>
            </a:extLst>
          </p:cNvPr>
          <p:cNvSpPr txBox="1"/>
          <p:nvPr/>
        </p:nvSpPr>
        <p:spPr>
          <a:xfrm>
            <a:off x="7922090" y="7229312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297F3CC-E644-9541-97D4-024DA3D0907F}"/>
              </a:ext>
            </a:extLst>
          </p:cNvPr>
          <p:cNvSpPr txBox="1"/>
          <p:nvPr/>
        </p:nvSpPr>
        <p:spPr>
          <a:xfrm>
            <a:off x="9836879" y="9164188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13CCE5-EE81-AD40-974C-FD20FF4DE549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19890" t="6623" r="8999" b="18055"/>
          <a:stretch/>
        </p:blipFill>
        <p:spPr>
          <a:xfrm>
            <a:off x="10887233" y="7070496"/>
            <a:ext cx="1979800" cy="20970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F414E4-8A2A-3D4B-9500-F4AC9D3DEA26}"/>
              </a:ext>
            </a:extLst>
          </p:cNvPr>
          <p:cNvSpPr txBox="1"/>
          <p:nvPr/>
        </p:nvSpPr>
        <p:spPr>
          <a:xfrm>
            <a:off x="10573173" y="9004589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87DF67D-2F5E-9944-88EC-2D7701DA5742}"/>
              </a:ext>
            </a:extLst>
          </p:cNvPr>
          <p:cNvSpPr txBox="1"/>
          <p:nvPr/>
        </p:nvSpPr>
        <p:spPr>
          <a:xfrm>
            <a:off x="10573173" y="7982218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F3FB60-AD9F-6D4B-96A0-CFEE99A429BB}"/>
              </a:ext>
            </a:extLst>
          </p:cNvPr>
          <p:cNvSpPr txBox="1"/>
          <p:nvPr/>
        </p:nvSpPr>
        <p:spPr>
          <a:xfrm>
            <a:off x="10569399" y="6957405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7F03E8D-694E-9E4C-A6A3-3B4FAA1D1E99}"/>
              </a:ext>
            </a:extLst>
          </p:cNvPr>
          <p:cNvSpPr txBox="1"/>
          <p:nvPr/>
        </p:nvSpPr>
        <p:spPr>
          <a:xfrm>
            <a:off x="10569399" y="7468557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87A9428-A1A3-214B-8E90-E7A50A7A05FE}"/>
              </a:ext>
            </a:extLst>
          </p:cNvPr>
          <p:cNvSpPr txBox="1"/>
          <p:nvPr/>
        </p:nvSpPr>
        <p:spPr>
          <a:xfrm>
            <a:off x="10664840" y="8498701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60A18-85DE-AA40-A954-D1B97A67E9FB}"/>
              </a:ext>
            </a:extLst>
          </p:cNvPr>
          <p:cNvSpPr txBox="1"/>
          <p:nvPr/>
        </p:nvSpPr>
        <p:spPr>
          <a:xfrm>
            <a:off x="11128942" y="9114135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D6DD876-5A8C-4741-8A4B-F0C066A30085}"/>
              </a:ext>
            </a:extLst>
          </p:cNvPr>
          <p:cNvSpPr txBox="1"/>
          <p:nvPr/>
        </p:nvSpPr>
        <p:spPr>
          <a:xfrm>
            <a:off x="11570641" y="9114348"/>
            <a:ext cx="44916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E6C1FE1-7107-9A41-A04C-80739C469086}"/>
              </a:ext>
            </a:extLst>
          </p:cNvPr>
          <p:cNvSpPr txBox="1"/>
          <p:nvPr/>
        </p:nvSpPr>
        <p:spPr>
          <a:xfrm>
            <a:off x="12539461" y="9114135"/>
            <a:ext cx="44916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013F77-DAA0-FF4F-92A6-827C18C42C88}"/>
              </a:ext>
            </a:extLst>
          </p:cNvPr>
          <p:cNvSpPr txBox="1"/>
          <p:nvPr/>
        </p:nvSpPr>
        <p:spPr>
          <a:xfrm>
            <a:off x="10821404" y="9114135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2EC035-60C7-4F4E-82CA-A2AC27CBE078}"/>
              </a:ext>
            </a:extLst>
          </p:cNvPr>
          <p:cNvSpPr txBox="1"/>
          <p:nvPr/>
        </p:nvSpPr>
        <p:spPr>
          <a:xfrm>
            <a:off x="10872208" y="9287117"/>
            <a:ext cx="2079415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22" dirty="0">
                <a:latin typeface="Arial" panose="020B0604020202020204" pitchFamily="34" charset="0"/>
                <a:cs typeface="Arial" panose="020B0604020202020204" pitchFamily="34" charset="0"/>
              </a:rPr>
              <a:t>number of communities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945E193-2BCF-2046-A761-3CCDEC8577B1}"/>
                  </a:ext>
                </a:extLst>
              </p:cNvPr>
              <p:cNvSpPr txBox="1"/>
              <p:nvPr/>
            </p:nvSpPr>
            <p:spPr>
              <a:xfrm rot="16200000">
                <a:off x="10091379" y="7966616"/>
                <a:ext cx="778290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945E193-2BCF-2046-A761-3CCDEC857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091379" y="7966616"/>
                <a:ext cx="778290" cy="311175"/>
              </a:xfrm>
              <a:prstGeom prst="rect">
                <a:avLst/>
              </a:prstGeom>
              <a:blipFill>
                <a:blip r:embed="rId2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9807A14-33CE-8A42-9C6A-254833B49F74}"/>
              </a:ext>
            </a:extLst>
          </p:cNvPr>
          <p:cNvSpPr txBox="1"/>
          <p:nvPr/>
        </p:nvSpPr>
        <p:spPr>
          <a:xfrm>
            <a:off x="11433614" y="7884394"/>
            <a:ext cx="1079142" cy="47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solidFill>
                  <a:srgbClr val="5889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stochastic</a:t>
            </a:r>
          </a:p>
          <a:p>
            <a:r>
              <a:rPr lang="en-US" sz="1244" dirty="0">
                <a:solidFill>
                  <a:srgbClr val="E9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2A1182-B2FF-1943-B97D-F6C76812E7A6}"/>
              </a:ext>
            </a:extLst>
          </p:cNvPr>
          <p:cNvSpPr txBox="1"/>
          <p:nvPr/>
        </p:nvSpPr>
        <p:spPr>
          <a:xfrm>
            <a:off x="10341454" y="692068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1D4280-E4F6-2A46-9E75-77D6477DD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2" t="6923" r="9231" b="10769"/>
          <a:stretch/>
        </p:blipFill>
        <p:spPr>
          <a:xfrm>
            <a:off x="1791746" y="7666566"/>
            <a:ext cx="1596668" cy="1683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FF2AF1-31AF-B244-9090-007D4C78D74B}"/>
              </a:ext>
            </a:extLst>
          </p:cNvPr>
          <p:cNvSpPr txBox="1"/>
          <p:nvPr/>
        </p:nvSpPr>
        <p:spPr>
          <a:xfrm>
            <a:off x="1784162" y="9345395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1DC4E-D1CC-F04C-9572-31245BF3B6EF}"/>
              </a:ext>
            </a:extLst>
          </p:cNvPr>
          <p:cNvSpPr txBox="1"/>
          <p:nvPr/>
        </p:nvSpPr>
        <p:spPr>
          <a:xfrm>
            <a:off x="2231398" y="9345395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AA65A-DB34-4449-B2B1-1E3DB19E421C}"/>
              </a:ext>
            </a:extLst>
          </p:cNvPr>
          <p:cNvSpPr txBox="1"/>
          <p:nvPr/>
        </p:nvSpPr>
        <p:spPr>
          <a:xfrm>
            <a:off x="2704144" y="9343942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3CAFD-387B-7041-ADB1-A584104C94D5}"/>
              </a:ext>
            </a:extLst>
          </p:cNvPr>
          <p:cNvSpPr txBox="1"/>
          <p:nvPr/>
        </p:nvSpPr>
        <p:spPr>
          <a:xfrm>
            <a:off x="3155737" y="9343410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B7722-2AC2-DE4F-9E65-1D41841EF511}"/>
              </a:ext>
            </a:extLst>
          </p:cNvPr>
          <p:cNvSpPr txBox="1"/>
          <p:nvPr/>
        </p:nvSpPr>
        <p:spPr>
          <a:xfrm>
            <a:off x="1435492" y="9127788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9F245-0F9F-8F48-9D96-C44331CF3490}"/>
              </a:ext>
            </a:extLst>
          </p:cNvPr>
          <p:cNvSpPr txBox="1"/>
          <p:nvPr/>
        </p:nvSpPr>
        <p:spPr>
          <a:xfrm>
            <a:off x="1482848" y="8375339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5EEFF-1E95-6E43-9640-907152250A40}"/>
              </a:ext>
            </a:extLst>
          </p:cNvPr>
          <p:cNvSpPr txBox="1"/>
          <p:nvPr/>
        </p:nvSpPr>
        <p:spPr>
          <a:xfrm>
            <a:off x="1483412" y="763539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1A7465-D1D0-0A45-A958-9D6702AEEAF8}"/>
                  </a:ext>
                </a:extLst>
              </p:cNvPr>
              <p:cNvSpPr txBox="1"/>
              <p:nvPr/>
            </p:nvSpPr>
            <p:spPr>
              <a:xfrm>
                <a:off x="1804252" y="7686872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1A7465-D1D0-0A45-A958-9D6702AEE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252" y="7686872"/>
                <a:ext cx="855234" cy="311175"/>
              </a:xfrm>
              <a:prstGeom prst="rect">
                <a:avLst/>
              </a:prstGeom>
              <a:blipFill>
                <a:blip r:embed="rId3"/>
                <a:stretch>
                  <a:fillRect r="-1471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24DB6E-EB4C-3D4E-9468-5F6366020D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67" t="6651" r="8817" b="10699"/>
          <a:stretch/>
        </p:blipFill>
        <p:spPr>
          <a:xfrm>
            <a:off x="3721512" y="7663405"/>
            <a:ext cx="1604442" cy="168249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04FA3B-9DE1-5F41-8011-25F6E685E698}"/>
              </a:ext>
            </a:extLst>
          </p:cNvPr>
          <p:cNvSpPr txBox="1"/>
          <p:nvPr/>
        </p:nvSpPr>
        <p:spPr>
          <a:xfrm>
            <a:off x="3709195" y="934341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61A59-3689-BB45-805A-93AD85D50D46}"/>
              </a:ext>
            </a:extLst>
          </p:cNvPr>
          <p:cNvSpPr txBox="1"/>
          <p:nvPr/>
        </p:nvSpPr>
        <p:spPr>
          <a:xfrm>
            <a:off x="4156432" y="934341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2521F7-C76F-BF43-A9C8-FBEBEC3F8394}"/>
              </a:ext>
            </a:extLst>
          </p:cNvPr>
          <p:cNvSpPr txBox="1"/>
          <p:nvPr/>
        </p:nvSpPr>
        <p:spPr>
          <a:xfrm>
            <a:off x="4629178" y="9341957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CC489-36F0-9040-89F6-54A9013465C8}"/>
              </a:ext>
            </a:extLst>
          </p:cNvPr>
          <p:cNvSpPr txBox="1"/>
          <p:nvPr/>
        </p:nvSpPr>
        <p:spPr>
          <a:xfrm>
            <a:off x="5080771" y="934142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6F654-0FA1-CF4C-9971-0BBEE4BB82B6}"/>
              </a:ext>
            </a:extLst>
          </p:cNvPr>
          <p:cNvSpPr txBox="1"/>
          <p:nvPr/>
        </p:nvSpPr>
        <p:spPr>
          <a:xfrm>
            <a:off x="3360526" y="9125803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E879E6-B235-284F-AC5D-962390581593}"/>
              </a:ext>
            </a:extLst>
          </p:cNvPr>
          <p:cNvSpPr txBox="1"/>
          <p:nvPr/>
        </p:nvSpPr>
        <p:spPr>
          <a:xfrm>
            <a:off x="3407882" y="837335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4B1D01-C3DB-394E-A39D-BB49CC0C613C}"/>
              </a:ext>
            </a:extLst>
          </p:cNvPr>
          <p:cNvSpPr txBox="1"/>
          <p:nvPr/>
        </p:nvSpPr>
        <p:spPr>
          <a:xfrm>
            <a:off x="3408445" y="7633409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AB28F-E456-6A4B-955B-9D28DE929D5E}"/>
                  </a:ext>
                </a:extLst>
              </p:cNvPr>
              <p:cNvSpPr txBox="1"/>
              <p:nvPr/>
            </p:nvSpPr>
            <p:spPr>
              <a:xfrm>
                <a:off x="3729285" y="7684887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1.51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AB28F-E456-6A4B-955B-9D28DE929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285" y="7684887"/>
                <a:ext cx="855234" cy="311175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E5257F3B-7489-2A49-8800-0B32247B00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48" t="6619" r="9061" b="10730"/>
          <a:stretch/>
        </p:blipFill>
        <p:spPr>
          <a:xfrm>
            <a:off x="5656356" y="7663405"/>
            <a:ext cx="1595769" cy="16824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8A296B4-F20E-744D-B431-724D26BDCDF5}"/>
              </a:ext>
            </a:extLst>
          </p:cNvPr>
          <p:cNvSpPr txBox="1"/>
          <p:nvPr/>
        </p:nvSpPr>
        <p:spPr>
          <a:xfrm>
            <a:off x="5639701" y="934341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937414-4B6D-4B49-AD40-B60FD22C1862}"/>
              </a:ext>
            </a:extLst>
          </p:cNvPr>
          <p:cNvSpPr txBox="1"/>
          <p:nvPr/>
        </p:nvSpPr>
        <p:spPr>
          <a:xfrm>
            <a:off x="6086937" y="934341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7D69B2-9E4A-A74F-B621-DE00FECDA66F}"/>
              </a:ext>
            </a:extLst>
          </p:cNvPr>
          <p:cNvSpPr txBox="1"/>
          <p:nvPr/>
        </p:nvSpPr>
        <p:spPr>
          <a:xfrm>
            <a:off x="6559683" y="9341957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8A8A6F-6EE4-F049-855E-E14478B15672}"/>
              </a:ext>
            </a:extLst>
          </p:cNvPr>
          <p:cNvSpPr txBox="1"/>
          <p:nvPr/>
        </p:nvSpPr>
        <p:spPr>
          <a:xfrm>
            <a:off x="7011276" y="934142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9D6AE0-B21F-DC4F-8F60-DB8FC09958FD}"/>
              </a:ext>
            </a:extLst>
          </p:cNvPr>
          <p:cNvSpPr txBox="1"/>
          <p:nvPr/>
        </p:nvSpPr>
        <p:spPr>
          <a:xfrm>
            <a:off x="5291031" y="9125803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918C13-C662-2B48-BCC7-405DABC6BC79}"/>
              </a:ext>
            </a:extLst>
          </p:cNvPr>
          <p:cNvSpPr txBox="1"/>
          <p:nvPr/>
        </p:nvSpPr>
        <p:spPr>
          <a:xfrm>
            <a:off x="5338387" y="837335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F70371-E9E1-7E44-9453-B8D77591A0F2}"/>
              </a:ext>
            </a:extLst>
          </p:cNvPr>
          <p:cNvSpPr txBox="1"/>
          <p:nvPr/>
        </p:nvSpPr>
        <p:spPr>
          <a:xfrm>
            <a:off x="5338950" y="7633409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1D3C5A-D1E3-D74E-A0A3-B7BC1CB2737D}"/>
                  </a:ext>
                </a:extLst>
              </p:cNvPr>
              <p:cNvSpPr txBox="1"/>
              <p:nvPr/>
            </p:nvSpPr>
            <p:spPr>
              <a:xfrm>
                <a:off x="5659790" y="7684887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1.55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1D3C5A-D1E3-D74E-A0A3-B7BC1CB2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90" y="7684887"/>
                <a:ext cx="855234" cy="311175"/>
              </a:xfrm>
              <a:prstGeom prst="rect">
                <a:avLst/>
              </a:prstGeom>
              <a:blipFill>
                <a:blip r:embed="rId7"/>
                <a:stretch>
                  <a:fillRect r="-1471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10BE95-6A33-7743-A0A4-07CCBB8F0A04}"/>
                  </a:ext>
                </a:extLst>
              </p:cNvPr>
              <p:cNvSpPr txBox="1"/>
              <p:nvPr/>
            </p:nvSpPr>
            <p:spPr>
              <a:xfrm rot="16200000">
                <a:off x="1030422" y="8333007"/>
                <a:ext cx="6589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10BE95-6A33-7743-A0A4-07CCBB8F0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30422" y="8333007"/>
                <a:ext cx="658963" cy="338554"/>
              </a:xfrm>
              <a:prstGeom prst="rect">
                <a:avLst/>
              </a:prstGeom>
              <a:blipFill>
                <a:blip r:embed="rId8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6B2971-9907-0F42-91B8-13583F7CB2D8}"/>
                  </a:ext>
                </a:extLst>
              </p:cNvPr>
              <p:cNvSpPr txBox="1"/>
              <p:nvPr/>
            </p:nvSpPr>
            <p:spPr>
              <a:xfrm>
                <a:off x="2260367" y="9532036"/>
                <a:ext cx="673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6B2971-9907-0F42-91B8-13583F7C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367" y="9532036"/>
                <a:ext cx="673198" cy="338554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B17070B-DF50-5C48-959C-27636A8B4629}"/>
              </a:ext>
            </a:extLst>
          </p:cNvPr>
          <p:cNvSpPr txBox="1"/>
          <p:nvPr/>
        </p:nvSpPr>
        <p:spPr>
          <a:xfrm>
            <a:off x="2327417" y="7383463"/>
            <a:ext cx="437940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471B53-700C-164B-8CDF-CCDBCF149362}"/>
              </a:ext>
            </a:extLst>
          </p:cNvPr>
          <p:cNvSpPr txBox="1"/>
          <p:nvPr/>
        </p:nvSpPr>
        <p:spPr>
          <a:xfrm>
            <a:off x="4299359" y="7387058"/>
            <a:ext cx="437940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7A3D50-8D29-754F-8F7D-B69846321588}"/>
              </a:ext>
            </a:extLst>
          </p:cNvPr>
          <p:cNvSpPr txBox="1"/>
          <p:nvPr/>
        </p:nvSpPr>
        <p:spPr>
          <a:xfrm>
            <a:off x="6334999" y="7388257"/>
            <a:ext cx="285656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AF802E-8A1E-274F-B42E-FA6FC2EDF9C4}"/>
              </a:ext>
            </a:extLst>
          </p:cNvPr>
          <p:cNvCxnSpPr/>
          <p:nvPr/>
        </p:nvCxnSpPr>
        <p:spPr>
          <a:xfrm>
            <a:off x="1791895" y="7400070"/>
            <a:ext cx="5394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6F0CC5-5631-7842-8BA4-D932EDF44EC8}"/>
              </a:ext>
            </a:extLst>
          </p:cNvPr>
          <p:cNvSpPr txBox="1"/>
          <p:nvPr/>
        </p:nvSpPr>
        <p:spPr>
          <a:xfrm>
            <a:off x="3256683" y="7100752"/>
            <a:ext cx="261481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BA96032-DB13-A44C-A2C7-788AC195D8A0}"/>
              </a:ext>
            </a:extLst>
          </p:cNvPr>
          <p:cNvSpPr txBox="1"/>
          <p:nvPr/>
        </p:nvSpPr>
        <p:spPr>
          <a:xfrm>
            <a:off x="1272229" y="42882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2FFC37D-7596-0541-BEFE-1788B8406BA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327" t="6684" r="8856" b="10665"/>
          <a:stretch/>
        </p:blipFill>
        <p:spPr>
          <a:xfrm>
            <a:off x="11788368" y="7642599"/>
            <a:ext cx="1604444" cy="168249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6B394EB-A088-954C-AC54-74B2C49D05AE}"/>
              </a:ext>
            </a:extLst>
          </p:cNvPr>
          <p:cNvSpPr txBox="1"/>
          <p:nvPr/>
        </p:nvSpPr>
        <p:spPr>
          <a:xfrm>
            <a:off x="11775862" y="9318255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B7E906-DC26-B549-94FE-C8F3AD6368B6}"/>
              </a:ext>
            </a:extLst>
          </p:cNvPr>
          <p:cNvSpPr txBox="1"/>
          <p:nvPr/>
        </p:nvSpPr>
        <p:spPr>
          <a:xfrm>
            <a:off x="12223099" y="9318255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8F6028-1785-0F40-A756-E89F10CF0A4D}"/>
              </a:ext>
            </a:extLst>
          </p:cNvPr>
          <p:cNvSpPr txBox="1"/>
          <p:nvPr/>
        </p:nvSpPr>
        <p:spPr>
          <a:xfrm>
            <a:off x="12695845" y="9316802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2F94EF-4D35-5A47-96CD-41DB80167E87}"/>
              </a:ext>
            </a:extLst>
          </p:cNvPr>
          <p:cNvSpPr txBox="1"/>
          <p:nvPr/>
        </p:nvSpPr>
        <p:spPr>
          <a:xfrm>
            <a:off x="13147438" y="9316270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2A17F5-55B4-964D-99A4-7BEFD15FA6D0}"/>
              </a:ext>
            </a:extLst>
          </p:cNvPr>
          <p:cNvSpPr txBox="1"/>
          <p:nvPr/>
        </p:nvSpPr>
        <p:spPr>
          <a:xfrm>
            <a:off x="11427193" y="9100648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019285-17EE-834A-8B42-470A080E8774}"/>
              </a:ext>
            </a:extLst>
          </p:cNvPr>
          <p:cNvSpPr txBox="1"/>
          <p:nvPr/>
        </p:nvSpPr>
        <p:spPr>
          <a:xfrm>
            <a:off x="11474548" y="8348199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61413B-D649-0F4D-9F1C-B6809DD0AFA1}"/>
              </a:ext>
            </a:extLst>
          </p:cNvPr>
          <p:cNvSpPr txBox="1"/>
          <p:nvPr/>
        </p:nvSpPr>
        <p:spPr>
          <a:xfrm>
            <a:off x="11475112" y="760825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D529BC-E7D1-1B41-88FD-BA5E9E672D0E}"/>
                  </a:ext>
                </a:extLst>
              </p:cNvPr>
              <p:cNvSpPr txBox="1"/>
              <p:nvPr/>
            </p:nvSpPr>
            <p:spPr>
              <a:xfrm>
                <a:off x="11795952" y="7659732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1.49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D529BC-E7D1-1B41-88FD-BA5E9E6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5952" y="7659732"/>
                <a:ext cx="855234" cy="311175"/>
              </a:xfrm>
              <a:prstGeom prst="rect">
                <a:avLst/>
              </a:prstGeom>
              <a:blipFill>
                <a:blip r:embed="rId1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>
            <a:extLst>
              <a:ext uri="{FF2B5EF4-FFF2-40B4-BE49-F238E27FC236}">
                <a16:creationId xmlns:a16="http://schemas.microsoft.com/office/drawing/2014/main" id="{EF6E3C0A-BBB4-2E4D-BA63-EF3A5DF9043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2331" t="6747" r="8852" b="10603"/>
          <a:stretch/>
        </p:blipFill>
        <p:spPr>
          <a:xfrm>
            <a:off x="9875582" y="7652955"/>
            <a:ext cx="1604443" cy="168249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E9A1B55-7078-7446-BFA1-CBF90D78AEC9}"/>
              </a:ext>
            </a:extLst>
          </p:cNvPr>
          <p:cNvSpPr txBox="1"/>
          <p:nvPr/>
        </p:nvSpPr>
        <p:spPr>
          <a:xfrm>
            <a:off x="9870024" y="9317221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941E13-888C-B84A-88E9-44F17F996917}"/>
              </a:ext>
            </a:extLst>
          </p:cNvPr>
          <p:cNvSpPr txBox="1"/>
          <p:nvPr/>
        </p:nvSpPr>
        <p:spPr>
          <a:xfrm>
            <a:off x="10317261" y="9317221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7DC6E9-4884-9C40-9009-F7F7AE395847}"/>
              </a:ext>
            </a:extLst>
          </p:cNvPr>
          <p:cNvSpPr txBox="1"/>
          <p:nvPr/>
        </p:nvSpPr>
        <p:spPr>
          <a:xfrm>
            <a:off x="10790007" y="9315768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42E078-850C-C84F-8630-3D6523AE45E8}"/>
              </a:ext>
            </a:extLst>
          </p:cNvPr>
          <p:cNvSpPr txBox="1"/>
          <p:nvPr/>
        </p:nvSpPr>
        <p:spPr>
          <a:xfrm>
            <a:off x="11241600" y="9315236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FFD6E-51F5-FE42-AB54-126316A47168}"/>
              </a:ext>
            </a:extLst>
          </p:cNvPr>
          <p:cNvSpPr txBox="1"/>
          <p:nvPr/>
        </p:nvSpPr>
        <p:spPr>
          <a:xfrm>
            <a:off x="9521355" y="9099614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215B0A-78EF-4D4C-83BB-2698A132726B}"/>
              </a:ext>
            </a:extLst>
          </p:cNvPr>
          <p:cNvSpPr txBox="1"/>
          <p:nvPr/>
        </p:nvSpPr>
        <p:spPr>
          <a:xfrm>
            <a:off x="9568710" y="8347165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FD582B-8069-A743-8FD3-6AEB170B1575}"/>
              </a:ext>
            </a:extLst>
          </p:cNvPr>
          <p:cNvSpPr txBox="1"/>
          <p:nvPr/>
        </p:nvSpPr>
        <p:spPr>
          <a:xfrm>
            <a:off x="9569274" y="760722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1CD9CED-AA38-4F40-B90D-646C8E428317}"/>
                  </a:ext>
                </a:extLst>
              </p:cNvPr>
              <p:cNvSpPr txBox="1"/>
              <p:nvPr/>
            </p:nvSpPr>
            <p:spPr>
              <a:xfrm>
                <a:off x="9890114" y="7658698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1.52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1CD9CED-AA38-4F40-B90D-646C8E428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114" y="7658698"/>
                <a:ext cx="855234" cy="311175"/>
              </a:xfrm>
              <a:prstGeom prst="rect">
                <a:avLst/>
              </a:prstGeom>
              <a:blipFill>
                <a:blip r:embed="rId13"/>
                <a:stretch>
                  <a:fillRect t="-3846" r="-1471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71">
            <a:extLst>
              <a:ext uri="{FF2B5EF4-FFF2-40B4-BE49-F238E27FC236}">
                <a16:creationId xmlns:a16="http://schemas.microsoft.com/office/drawing/2014/main" id="{231B431A-2F38-D84D-8855-C8D0391890F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2626" t="6532" r="9409" b="10391"/>
          <a:stretch/>
        </p:blipFill>
        <p:spPr>
          <a:xfrm>
            <a:off x="7969968" y="7654905"/>
            <a:ext cx="1578957" cy="168249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2B1E5A7-E9FE-2D4B-8055-2EE47DD5088B}"/>
              </a:ext>
            </a:extLst>
          </p:cNvPr>
          <p:cNvSpPr txBox="1"/>
          <p:nvPr/>
        </p:nvSpPr>
        <p:spPr>
          <a:xfrm>
            <a:off x="7942833" y="9316217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D469F7-8D9D-BE44-88B1-E86EC0C1E52C}"/>
              </a:ext>
            </a:extLst>
          </p:cNvPr>
          <p:cNvSpPr txBox="1"/>
          <p:nvPr/>
        </p:nvSpPr>
        <p:spPr>
          <a:xfrm>
            <a:off x="8390069" y="9316217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3BBCFD-4788-F44A-9605-8CEA968818C5}"/>
              </a:ext>
            </a:extLst>
          </p:cNvPr>
          <p:cNvSpPr txBox="1"/>
          <p:nvPr/>
        </p:nvSpPr>
        <p:spPr>
          <a:xfrm>
            <a:off x="8862816" y="931476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D6FE74-D995-754C-A164-9FFC773B321A}"/>
              </a:ext>
            </a:extLst>
          </p:cNvPr>
          <p:cNvSpPr txBox="1"/>
          <p:nvPr/>
        </p:nvSpPr>
        <p:spPr>
          <a:xfrm>
            <a:off x="9314408" y="9314232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0395DA-E08A-6341-9DC7-D80BE9F8A800}"/>
              </a:ext>
            </a:extLst>
          </p:cNvPr>
          <p:cNvSpPr txBox="1"/>
          <p:nvPr/>
        </p:nvSpPr>
        <p:spPr>
          <a:xfrm>
            <a:off x="7594164" y="9098610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419E26-DDB3-BD4E-AA93-67382D4D7713}"/>
              </a:ext>
            </a:extLst>
          </p:cNvPr>
          <p:cNvSpPr txBox="1"/>
          <p:nvPr/>
        </p:nvSpPr>
        <p:spPr>
          <a:xfrm>
            <a:off x="7641519" y="8346161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EB56BF-DCB0-784D-90DF-91E785334767}"/>
              </a:ext>
            </a:extLst>
          </p:cNvPr>
          <p:cNvSpPr txBox="1"/>
          <p:nvPr/>
        </p:nvSpPr>
        <p:spPr>
          <a:xfrm>
            <a:off x="7642083" y="7606216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118BA8-EFE0-4946-A39F-8D858470E86E}"/>
                  </a:ext>
                </a:extLst>
              </p:cNvPr>
              <p:cNvSpPr txBox="1"/>
              <p:nvPr/>
            </p:nvSpPr>
            <p:spPr>
              <a:xfrm>
                <a:off x="7962923" y="7657695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1.53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118BA8-EFE0-4946-A39F-8D858470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923" y="7657695"/>
                <a:ext cx="855234" cy="311175"/>
              </a:xfrm>
              <a:prstGeom prst="rect">
                <a:avLst/>
              </a:prstGeom>
              <a:blipFill>
                <a:blip r:embed="rId15"/>
                <a:stretch>
                  <a:fillRect t="-4000" r="-147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1AFEEE74-FB2B-A94F-98F9-C089811C7A93}"/>
              </a:ext>
            </a:extLst>
          </p:cNvPr>
          <p:cNvSpPr txBox="1"/>
          <p:nvPr/>
        </p:nvSpPr>
        <p:spPr>
          <a:xfrm>
            <a:off x="8493130" y="7369860"/>
            <a:ext cx="54854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5E8C80-0CB9-7B4E-B788-74D0B290C11C}"/>
              </a:ext>
            </a:extLst>
          </p:cNvPr>
          <p:cNvSpPr txBox="1"/>
          <p:nvPr/>
        </p:nvSpPr>
        <p:spPr>
          <a:xfrm>
            <a:off x="10452715" y="7373455"/>
            <a:ext cx="54854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D6CBED-4F4D-A04C-87FC-73B48D0C8176}"/>
              </a:ext>
            </a:extLst>
          </p:cNvPr>
          <p:cNvSpPr txBox="1"/>
          <p:nvPr/>
        </p:nvSpPr>
        <p:spPr>
          <a:xfrm>
            <a:off x="12313437" y="7374654"/>
            <a:ext cx="54854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435EFC-5375-4444-83D3-1E2161C40435}"/>
              </a:ext>
            </a:extLst>
          </p:cNvPr>
          <p:cNvCxnSpPr/>
          <p:nvPr/>
        </p:nvCxnSpPr>
        <p:spPr>
          <a:xfrm>
            <a:off x="7969964" y="7386467"/>
            <a:ext cx="5394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E7D75AD-8820-064B-A683-5D01C7BEFD18}"/>
              </a:ext>
            </a:extLst>
          </p:cNvPr>
          <p:cNvSpPr txBox="1"/>
          <p:nvPr/>
        </p:nvSpPr>
        <p:spPr>
          <a:xfrm>
            <a:off x="9047552" y="7087149"/>
            <a:ext cx="3536546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2DFDA8A-BAE7-E54B-9EC9-4085FEE3DBD0}"/>
                  </a:ext>
                </a:extLst>
              </p:cNvPr>
              <p:cNvSpPr txBox="1"/>
              <p:nvPr/>
            </p:nvSpPr>
            <p:spPr>
              <a:xfrm rot="16200000">
                <a:off x="7190308" y="8314570"/>
                <a:ext cx="6589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2DFDA8A-BAE7-E54B-9EC9-4085FEE3D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190308" y="8314570"/>
                <a:ext cx="658963" cy="338554"/>
              </a:xfrm>
              <a:prstGeom prst="rect">
                <a:avLst/>
              </a:prstGeom>
              <a:blipFill>
                <a:blip r:embed="rId16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5106015-D24A-BC45-B501-79030B06A74E}"/>
                  </a:ext>
                </a:extLst>
              </p:cNvPr>
              <p:cNvSpPr txBox="1"/>
              <p:nvPr/>
            </p:nvSpPr>
            <p:spPr>
              <a:xfrm>
                <a:off x="8452648" y="9500759"/>
                <a:ext cx="673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5106015-D24A-BC45-B501-79030B06A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648" y="9500759"/>
                <a:ext cx="673198" cy="338554"/>
              </a:xfrm>
              <a:prstGeom prst="rect">
                <a:avLst/>
              </a:prstGeom>
              <a:blipFill>
                <a:blip r:embed="rId1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92EACAC7-27EE-FC43-AC65-81EB1D7FF27E}"/>
              </a:ext>
            </a:extLst>
          </p:cNvPr>
          <p:cNvSpPr txBox="1"/>
          <p:nvPr/>
        </p:nvSpPr>
        <p:spPr>
          <a:xfrm>
            <a:off x="1336411" y="723179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C3A808-A693-B14B-87B8-BB8A9502392C}"/>
              </a:ext>
            </a:extLst>
          </p:cNvPr>
          <p:cNvSpPr txBox="1"/>
          <p:nvPr/>
        </p:nvSpPr>
        <p:spPr>
          <a:xfrm>
            <a:off x="5002044" y="647085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08B5F2-339E-E244-B656-FD050E1D9A11}"/>
              </a:ext>
            </a:extLst>
          </p:cNvPr>
          <p:cNvSpPr txBox="1"/>
          <p:nvPr/>
        </p:nvSpPr>
        <p:spPr>
          <a:xfrm>
            <a:off x="5419797" y="647085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B6FD51-9E40-DF42-8877-8E8AAEC8B05E}"/>
              </a:ext>
            </a:extLst>
          </p:cNvPr>
          <p:cNvSpPr txBox="1"/>
          <p:nvPr/>
        </p:nvSpPr>
        <p:spPr>
          <a:xfrm>
            <a:off x="5824253" y="6470019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697821C-1BDF-8348-8AA6-0C4281D45E5F}"/>
              </a:ext>
            </a:extLst>
          </p:cNvPr>
          <p:cNvSpPr txBox="1"/>
          <p:nvPr/>
        </p:nvSpPr>
        <p:spPr>
          <a:xfrm>
            <a:off x="6242007" y="6470019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4E9D8B-0096-0C4D-B022-296ADF1C7179}"/>
              </a:ext>
            </a:extLst>
          </p:cNvPr>
          <p:cNvSpPr txBox="1"/>
          <p:nvPr/>
        </p:nvSpPr>
        <p:spPr>
          <a:xfrm>
            <a:off x="6609275" y="6470018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1E3221A-1E60-B24F-9CD7-F48D64441852}"/>
              </a:ext>
            </a:extLst>
          </p:cNvPr>
          <p:cNvSpPr txBox="1"/>
          <p:nvPr/>
        </p:nvSpPr>
        <p:spPr>
          <a:xfrm>
            <a:off x="5576773" y="6660635"/>
            <a:ext cx="691215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cycles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6A4786-E55E-B34A-8D1A-6B38F49CF359}"/>
              </a:ext>
            </a:extLst>
          </p:cNvPr>
          <p:cNvSpPr txBox="1"/>
          <p:nvPr/>
        </p:nvSpPr>
        <p:spPr>
          <a:xfrm>
            <a:off x="4569865" y="597943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5692A7-3EFF-104E-BAE1-18759756A0A0}"/>
              </a:ext>
            </a:extLst>
          </p:cNvPr>
          <p:cNvSpPr txBox="1"/>
          <p:nvPr/>
        </p:nvSpPr>
        <p:spPr>
          <a:xfrm>
            <a:off x="4494951" y="4857691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E028A1-C5A7-E148-8134-1DD8A5A8006C}"/>
                  </a:ext>
                </a:extLst>
              </p:cNvPr>
              <p:cNvSpPr txBox="1"/>
              <p:nvPr/>
            </p:nvSpPr>
            <p:spPr>
              <a:xfrm rot="16200000">
                <a:off x="3583314" y="5320313"/>
                <a:ext cx="1778500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scaling</a:t>
                </a:r>
                <a:r>
                  <a:rPr lang="zh-CN" altLang="en-US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coefficient</a:t>
                </a:r>
                <a:r>
                  <a:rPr lang="zh-CN" altLang="en-US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422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42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E028A1-C5A7-E148-8134-1DD8A5A8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83314" y="5320313"/>
                <a:ext cx="1778500" cy="311175"/>
              </a:xfrm>
              <a:prstGeom prst="rect">
                <a:avLst/>
              </a:prstGeom>
              <a:blipFill>
                <a:blip r:embed="rId18"/>
                <a:stretch>
                  <a:fillRect l="-4000" r="-20000"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2CA78F68-E1CA-6049-B9A0-32ED2F950250}"/>
              </a:ext>
            </a:extLst>
          </p:cNvPr>
          <p:cNvSpPr txBox="1"/>
          <p:nvPr/>
        </p:nvSpPr>
        <p:spPr>
          <a:xfrm>
            <a:off x="7489132" y="720664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8EC9843B-4275-FF4A-A17B-746967E3A73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49823" t="6673" r="42672" b="19054"/>
          <a:stretch/>
        </p:blipFill>
        <p:spPr>
          <a:xfrm>
            <a:off x="6977453" y="4407284"/>
            <a:ext cx="420510" cy="2080768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B2B8EDAF-EC43-8444-95FB-14855AF8CFCE}"/>
              </a:ext>
            </a:extLst>
          </p:cNvPr>
          <p:cNvSpPr txBox="1"/>
          <p:nvPr/>
        </p:nvSpPr>
        <p:spPr>
          <a:xfrm>
            <a:off x="4498994" y="5445272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14EF9-9C92-F24E-9487-DCF714205419}"/>
              </a:ext>
            </a:extLst>
          </p:cNvPr>
          <p:cNvSpPr txBox="1"/>
          <p:nvPr/>
        </p:nvSpPr>
        <p:spPr>
          <a:xfrm>
            <a:off x="6839752" y="4407285"/>
            <a:ext cx="1245854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zh-CN" altLang="en-US" sz="12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48F05B5-39FD-FD4B-8230-716FAF225901}"/>
              </a:ext>
            </a:extLst>
          </p:cNvPr>
          <p:cNvSpPr txBox="1"/>
          <p:nvPr/>
        </p:nvSpPr>
        <p:spPr>
          <a:xfrm>
            <a:off x="7345884" y="4634861"/>
            <a:ext cx="652743" cy="1084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28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EE363-BAA2-CF46-9AD4-00D389E03D63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1795" t="6605" r="52595" b="19838"/>
          <a:stretch/>
        </p:blipFill>
        <p:spPr>
          <a:xfrm>
            <a:off x="4832853" y="4406612"/>
            <a:ext cx="2010032" cy="2075935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7FF5ABC2-4624-AC4F-91DE-E3924215911B}"/>
              </a:ext>
            </a:extLst>
          </p:cNvPr>
          <p:cNvSpPr txBox="1"/>
          <p:nvPr/>
        </p:nvSpPr>
        <p:spPr>
          <a:xfrm>
            <a:off x="8626818" y="6722087"/>
            <a:ext cx="2140651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zh-CN" altLang="en-US" sz="12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compositional</a:t>
            </a:r>
            <a:r>
              <a:rPr lang="zh-CN" altLang="en-US" sz="12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0F98C8-BC44-4947-8ABE-E969C921BA93}"/>
              </a:ext>
            </a:extLst>
          </p:cNvPr>
          <p:cNvSpPr txBox="1"/>
          <p:nvPr/>
        </p:nvSpPr>
        <p:spPr>
          <a:xfrm rot="16200000">
            <a:off x="7245802" y="5418510"/>
            <a:ext cx="191943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2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compositional</a:t>
            </a:r>
            <a:r>
              <a:rPr lang="zh-CN" altLang="en-US" sz="12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16C5D-FC91-104C-A459-99CC88463869}"/>
              </a:ext>
            </a:extLst>
          </p:cNvPr>
          <p:cNvSpPr txBox="1"/>
          <p:nvPr/>
        </p:nvSpPr>
        <p:spPr>
          <a:xfrm>
            <a:off x="8805965" y="6517091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9DA4608-2F77-EF44-B8C7-724C2A58CA52}"/>
              </a:ext>
            </a:extLst>
          </p:cNvPr>
          <p:cNvSpPr txBox="1"/>
          <p:nvPr/>
        </p:nvSpPr>
        <p:spPr>
          <a:xfrm>
            <a:off x="9230629" y="6515397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C22F91-0A8E-8A42-9828-CD1556BF76E0}"/>
              </a:ext>
            </a:extLst>
          </p:cNvPr>
          <p:cNvSpPr txBox="1"/>
          <p:nvPr/>
        </p:nvSpPr>
        <p:spPr>
          <a:xfrm>
            <a:off x="9718452" y="6515397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21FED0-EB62-2F4E-B181-5D921893343E}"/>
              </a:ext>
            </a:extLst>
          </p:cNvPr>
          <p:cNvSpPr txBox="1"/>
          <p:nvPr/>
        </p:nvSpPr>
        <p:spPr>
          <a:xfrm>
            <a:off x="8376389" y="6116151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F50A86-3999-C845-A39C-5154ECF360B4}"/>
              </a:ext>
            </a:extLst>
          </p:cNvPr>
          <p:cNvSpPr txBox="1"/>
          <p:nvPr/>
        </p:nvSpPr>
        <p:spPr>
          <a:xfrm>
            <a:off x="8298964" y="5602298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E9DABE-39B0-F641-B8EB-C1D87E321A79}"/>
              </a:ext>
            </a:extLst>
          </p:cNvPr>
          <p:cNvSpPr txBox="1"/>
          <p:nvPr/>
        </p:nvSpPr>
        <p:spPr>
          <a:xfrm>
            <a:off x="8296844" y="5093848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E75D4F-AC86-9C48-802A-5B4434AE3FAD}"/>
              </a:ext>
            </a:extLst>
          </p:cNvPr>
          <p:cNvSpPr txBox="1"/>
          <p:nvPr/>
        </p:nvSpPr>
        <p:spPr>
          <a:xfrm>
            <a:off x="4323220" y="432386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EED9BE-24E2-9440-A082-27C04310EAA6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0364" t="7113" r="9096" b="18592"/>
          <a:stretch/>
        </p:blipFill>
        <p:spPr>
          <a:xfrm>
            <a:off x="8666659" y="4435278"/>
            <a:ext cx="1990771" cy="2096788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976362F-3CEA-D842-B534-11D4DEC662E1}"/>
              </a:ext>
            </a:extLst>
          </p:cNvPr>
          <p:cNvSpPr txBox="1"/>
          <p:nvPr/>
        </p:nvSpPr>
        <p:spPr>
          <a:xfrm>
            <a:off x="8291974" y="4582317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297F3CC-E644-9541-97D4-024DA3D0907F}"/>
              </a:ext>
            </a:extLst>
          </p:cNvPr>
          <p:cNvSpPr txBox="1"/>
          <p:nvPr/>
        </p:nvSpPr>
        <p:spPr>
          <a:xfrm>
            <a:off x="10206763" y="6517193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13CCE5-EE81-AD40-974C-FD20FF4DE549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9890" t="6623" r="8999" b="18055"/>
          <a:stretch/>
        </p:blipFill>
        <p:spPr>
          <a:xfrm>
            <a:off x="11263534" y="4438022"/>
            <a:ext cx="1979800" cy="20970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F414E4-8A2A-3D4B-9500-F4AC9D3DEA26}"/>
              </a:ext>
            </a:extLst>
          </p:cNvPr>
          <p:cNvSpPr txBox="1"/>
          <p:nvPr/>
        </p:nvSpPr>
        <p:spPr>
          <a:xfrm>
            <a:off x="10949474" y="6372115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87DF67D-2F5E-9944-88EC-2D7701DA5742}"/>
              </a:ext>
            </a:extLst>
          </p:cNvPr>
          <p:cNvSpPr txBox="1"/>
          <p:nvPr/>
        </p:nvSpPr>
        <p:spPr>
          <a:xfrm>
            <a:off x="10949474" y="5349744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F3FB60-AD9F-6D4B-96A0-CFEE99A429BB}"/>
              </a:ext>
            </a:extLst>
          </p:cNvPr>
          <p:cNvSpPr txBox="1"/>
          <p:nvPr/>
        </p:nvSpPr>
        <p:spPr>
          <a:xfrm>
            <a:off x="10945700" y="4324931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7F03E8D-694E-9E4C-A6A3-3B4FAA1D1E99}"/>
              </a:ext>
            </a:extLst>
          </p:cNvPr>
          <p:cNvSpPr txBox="1"/>
          <p:nvPr/>
        </p:nvSpPr>
        <p:spPr>
          <a:xfrm>
            <a:off x="10945700" y="4836083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87A9428-A1A3-214B-8E90-E7A50A7A05FE}"/>
              </a:ext>
            </a:extLst>
          </p:cNvPr>
          <p:cNvSpPr txBox="1"/>
          <p:nvPr/>
        </p:nvSpPr>
        <p:spPr>
          <a:xfrm>
            <a:off x="11041141" y="5866227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60A18-85DE-AA40-A954-D1B97A67E9FB}"/>
              </a:ext>
            </a:extLst>
          </p:cNvPr>
          <p:cNvSpPr txBox="1"/>
          <p:nvPr/>
        </p:nvSpPr>
        <p:spPr>
          <a:xfrm>
            <a:off x="11505243" y="6481661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D6DD876-5A8C-4741-8A4B-F0C066A30085}"/>
              </a:ext>
            </a:extLst>
          </p:cNvPr>
          <p:cNvSpPr txBox="1"/>
          <p:nvPr/>
        </p:nvSpPr>
        <p:spPr>
          <a:xfrm>
            <a:off x="11946942" y="6481874"/>
            <a:ext cx="44916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E6C1FE1-7107-9A41-A04C-80739C469086}"/>
              </a:ext>
            </a:extLst>
          </p:cNvPr>
          <p:cNvSpPr txBox="1"/>
          <p:nvPr/>
        </p:nvSpPr>
        <p:spPr>
          <a:xfrm>
            <a:off x="12915762" y="6481661"/>
            <a:ext cx="44916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013F77-DAA0-FF4F-92A6-827C18C42C88}"/>
              </a:ext>
            </a:extLst>
          </p:cNvPr>
          <p:cNvSpPr txBox="1"/>
          <p:nvPr/>
        </p:nvSpPr>
        <p:spPr>
          <a:xfrm>
            <a:off x="11197705" y="6481661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2EC035-60C7-4F4E-82CA-A2AC27CBE078}"/>
              </a:ext>
            </a:extLst>
          </p:cNvPr>
          <p:cNvSpPr txBox="1"/>
          <p:nvPr/>
        </p:nvSpPr>
        <p:spPr>
          <a:xfrm>
            <a:off x="11248509" y="6654643"/>
            <a:ext cx="2079415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22" dirty="0">
                <a:latin typeface="Arial" panose="020B0604020202020204" pitchFamily="34" charset="0"/>
                <a:cs typeface="Arial" panose="020B0604020202020204" pitchFamily="34" charset="0"/>
              </a:rPr>
              <a:t>number of communities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945E193-2BCF-2046-A761-3CCDEC8577B1}"/>
                  </a:ext>
                </a:extLst>
              </p:cNvPr>
              <p:cNvSpPr txBox="1"/>
              <p:nvPr/>
            </p:nvSpPr>
            <p:spPr>
              <a:xfrm rot="16200000">
                <a:off x="10467680" y="5334142"/>
                <a:ext cx="778290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945E193-2BCF-2046-A761-3CCDEC857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67680" y="5334142"/>
                <a:ext cx="778290" cy="311175"/>
              </a:xfrm>
              <a:prstGeom prst="rect">
                <a:avLst/>
              </a:prstGeom>
              <a:blipFill>
                <a:blip r:embed="rId23"/>
                <a:stretch>
                  <a:fillRect l="-4000" t="-1613" r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9807A14-33CE-8A42-9C6A-254833B49F74}"/>
              </a:ext>
            </a:extLst>
          </p:cNvPr>
          <p:cNvSpPr txBox="1"/>
          <p:nvPr/>
        </p:nvSpPr>
        <p:spPr>
          <a:xfrm>
            <a:off x="11809915" y="5251920"/>
            <a:ext cx="1079142" cy="47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solidFill>
                  <a:srgbClr val="5889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stochastic</a:t>
            </a:r>
          </a:p>
          <a:p>
            <a:r>
              <a:rPr lang="en-US" sz="1244" dirty="0">
                <a:solidFill>
                  <a:srgbClr val="E9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2A1182-B2FF-1943-B97D-F6C76812E7A6}"/>
              </a:ext>
            </a:extLst>
          </p:cNvPr>
          <p:cNvSpPr txBox="1"/>
          <p:nvPr/>
        </p:nvSpPr>
        <p:spPr>
          <a:xfrm>
            <a:off x="8076185" y="433344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1C388D9-7F22-3940-A636-412FCF15E69F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21454" t="6902" r="8997" b="17062"/>
          <a:stretch/>
        </p:blipFill>
        <p:spPr>
          <a:xfrm>
            <a:off x="1916631" y="4401862"/>
            <a:ext cx="1898615" cy="207568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36DF804-3007-F848-A229-6CAB46BC1D2E}"/>
              </a:ext>
            </a:extLst>
          </p:cNvPr>
          <p:cNvSpPr txBox="1"/>
          <p:nvPr/>
        </p:nvSpPr>
        <p:spPr>
          <a:xfrm>
            <a:off x="1607592" y="619743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AC0424-DC45-2442-9B90-00681F488235}"/>
              </a:ext>
            </a:extLst>
          </p:cNvPr>
          <p:cNvSpPr txBox="1"/>
          <p:nvPr/>
        </p:nvSpPr>
        <p:spPr>
          <a:xfrm>
            <a:off x="1604565" y="511129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17B7EC4-8186-754B-9AE4-CC6F80CC8160}"/>
              </a:ext>
            </a:extLst>
          </p:cNvPr>
          <p:cNvSpPr txBox="1"/>
          <p:nvPr/>
        </p:nvSpPr>
        <p:spPr>
          <a:xfrm>
            <a:off x="1503009" y="566193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-3.5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B81988E-1F0E-0048-BA99-037A9739C83C}"/>
              </a:ext>
            </a:extLst>
          </p:cNvPr>
          <p:cNvSpPr txBox="1"/>
          <p:nvPr/>
        </p:nvSpPr>
        <p:spPr>
          <a:xfrm>
            <a:off x="1509085" y="457892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-2.5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5155C1-592C-8A47-8FCF-9990A073DF45}"/>
              </a:ext>
            </a:extLst>
          </p:cNvPr>
          <p:cNvSpPr txBox="1"/>
          <p:nvPr/>
        </p:nvSpPr>
        <p:spPr>
          <a:xfrm>
            <a:off x="1793144" y="64659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598A6E2-D88E-1F4F-B6F6-4F43B79CE5F5}"/>
              </a:ext>
            </a:extLst>
          </p:cNvPr>
          <p:cNvSpPr txBox="1"/>
          <p:nvPr/>
        </p:nvSpPr>
        <p:spPr>
          <a:xfrm>
            <a:off x="2720175" y="64631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81594A9-3E5D-CF44-AE7A-5925A128893F}"/>
              </a:ext>
            </a:extLst>
          </p:cNvPr>
          <p:cNvSpPr txBox="1"/>
          <p:nvPr/>
        </p:nvSpPr>
        <p:spPr>
          <a:xfrm>
            <a:off x="3654207" y="64624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7EDB238-7D5D-FD4D-B2DD-BE197C9D8E19}"/>
                  </a:ext>
                </a:extLst>
              </p:cNvPr>
              <p:cNvSpPr txBox="1"/>
              <p:nvPr/>
            </p:nvSpPr>
            <p:spPr>
              <a:xfrm>
                <a:off x="2526241" y="6681617"/>
                <a:ext cx="673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7EDB238-7D5D-FD4D-B2DD-BE197C9D8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41" y="6681617"/>
                <a:ext cx="673198" cy="338554"/>
              </a:xfrm>
              <a:prstGeom prst="rect">
                <a:avLst/>
              </a:prstGeom>
              <a:blipFill>
                <a:blip r:embed="rId2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7AFAF28-1692-A841-ADF5-39104B075693}"/>
                  </a:ext>
                </a:extLst>
              </p:cNvPr>
              <p:cNvSpPr txBox="1"/>
              <p:nvPr/>
            </p:nvSpPr>
            <p:spPr>
              <a:xfrm rot="16200000">
                <a:off x="1082519" y="5344645"/>
                <a:ext cx="6589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7AFAF28-1692-A841-ADF5-39104B075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2519" y="5344645"/>
                <a:ext cx="658963" cy="338554"/>
              </a:xfrm>
              <a:prstGeom prst="rect">
                <a:avLst/>
              </a:prstGeom>
              <a:blipFill>
                <a:blip r:embed="rId2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5AB49D02-958B-304B-BCE1-1EC942ADD549}"/>
              </a:ext>
            </a:extLst>
          </p:cNvPr>
          <p:cNvSpPr txBox="1"/>
          <p:nvPr/>
        </p:nvSpPr>
        <p:spPr>
          <a:xfrm>
            <a:off x="10701237" y="4329981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EF92AC-DFC1-2140-8DF1-2B3D0B6DBDD9}"/>
                  </a:ext>
                </a:extLst>
              </p:cNvPr>
              <p:cNvSpPr txBox="1"/>
              <p:nvPr/>
            </p:nvSpPr>
            <p:spPr>
              <a:xfrm>
                <a:off x="2590080" y="6140329"/>
                <a:ext cx="1516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solidFill>
                      <a:srgbClr val="5889B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zh-CN" sz="1400" baseline="30000" dirty="0">
                    <a:solidFill>
                      <a:srgbClr val="5889B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-4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1400" dirty="0">
                    <a:solidFill>
                      <a:srgbClr val="E9484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zh-CN" sz="1400" baseline="30000" dirty="0">
                    <a:solidFill>
                      <a:srgbClr val="E9484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-5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1400" dirty="0">
                    <a:solidFill>
                      <a:srgbClr val="71BF6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zh-CN" sz="1400" baseline="30000" dirty="0">
                    <a:solidFill>
                      <a:srgbClr val="71BF6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-6</a:t>
                </a:r>
                <a:endParaRPr lang="en-US" altLang="zh-CN" sz="1400" dirty="0">
                  <a:solidFill>
                    <a:srgbClr val="71BF6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EF92AC-DFC1-2140-8DF1-2B3D0B6D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080" y="6140329"/>
                <a:ext cx="1516056" cy="307777"/>
              </a:xfrm>
              <a:prstGeom prst="rect">
                <a:avLst/>
              </a:prstGeom>
              <a:blipFill>
                <a:blip r:embed="rId2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4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55C3A808-A693-B14B-87B8-BB8A9502392C}"/>
              </a:ext>
            </a:extLst>
          </p:cNvPr>
          <p:cNvSpPr txBox="1"/>
          <p:nvPr/>
        </p:nvSpPr>
        <p:spPr>
          <a:xfrm>
            <a:off x="4344591" y="7697787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08B5F2-339E-E244-B656-FD050E1D9A11}"/>
              </a:ext>
            </a:extLst>
          </p:cNvPr>
          <p:cNvSpPr txBox="1"/>
          <p:nvPr/>
        </p:nvSpPr>
        <p:spPr>
          <a:xfrm>
            <a:off x="4807740" y="7697787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B6FD51-9E40-DF42-8877-8E8AAEC8B05E}"/>
              </a:ext>
            </a:extLst>
          </p:cNvPr>
          <p:cNvSpPr txBox="1"/>
          <p:nvPr/>
        </p:nvSpPr>
        <p:spPr>
          <a:xfrm>
            <a:off x="5309473" y="7696951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4E9D8B-0096-0C4D-B022-296ADF1C7179}"/>
              </a:ext>
            </a:extLst>
          </p:cNvPr>
          <p:cNvSpPr txBox="1"/>
          <p:nvPr/>
        </p:nvSpPr>
        <p:spPr>
          <a:xfrm>
            <a:off x="5809152" y="7696950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1E3221A-1E60-B24F-9CD7-F48D64441852}"/>
              </a:ext>
            </a:extLst>
          </p:cNvPr>
          <p:cNvSpPr txBox="1"/>
          <p:nvPr/>
        </p:nvSpPr>
        <p:spPr>
          <a:xfrm>
            <a:off x="4711800" y="7887567"/>
            <a:ext cx="691215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cycles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6A4786-E55E-B34A-8D1A-6B38F49CF359}"/>
              </a:ext>
            </a:extLst>
          </p:cNvPr>
          <p:cNvSpPr txBox="1"/>
          <p:nvPr/>
        </p:nvSpPr>
        <p:spPr>
          <a:xfrm>
            <a:off x="3776142" y="7158867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5692A7-3EFF-104E-BAE1-18759756A0A0}"/>
              </a:ext>
            </a:extLst>
          </p:cNvPr>
          <p:cNvSpPr txBox="1"/>
          <p:nvPr/>
        </p:nvSpPr>
        <p:spPr>
          <a:xfrm>
            <a:off x="3701228" y="5526487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E028A1-C5A7-E148-8134-1DD8A5A8006C}"/>
                  </a:ext>
                </a:extLst>
              </p:cNvPr>
              <p:cNvSpPr txBox="1"/>
              <p:nvPr/>
            </p:nvSpPr>
            <p:spPr>
              <a:xfrm rot="16200000">
                <a:off x="2718341" y="6547245"/>
                <a:ext cx="1778500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scaling</a:t>
                </a:r>
                <a:r>
                  <a:rPr lang="zh-CN" altLang="en-US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coefficient</a:t>
                </a:r>
                <a:r>
                  <a:rPr lang="zh-CN" altLang="en-US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422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42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E028A1-C5A7-E148-8134-1DD8A5A8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18341" y="6547245"/>
                <a:ext cx="1778500" cy="311175"/>
              </a:xfrm>
              <a:prstGeom prst="rect">
                <a:avLst/>
              </a:prstGeom>
              <a:blipFill>
                <a:blip r:embed="rId2"/>
                <a:stretch>
                  <a:fillRect l="-4000" r="-16000"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0" name="Picture 119">
            <a:extLst>
              <a:ext uri="{FF2B5EF4-FFF2-40B4-BE49-F238E27FC236}">
                <a16:creationId xmlns:a16="http://schemas.microsoft.com/office/drawing/2014/main" id="{8EC9843B-4275-FF4A-A17B-746967E3A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23" t="6673" r="42651" b="55425"/>
          <a:stretch/>
        </p:blipFill>
        <p:spPr>
          <a:xfrm>
            <a:off x="6112480" y="5634219"/>
            <a:ext cx="421670" cy="1061859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B2B8EDAF-EC43-8444-95FB-14855AF8CFCE}"/>
              </a:ext>
            </a:extLst>
          </p:cNvPr>
          <p:cNvSpPr txBox="1"/>
          <p:nvPr/>
        </p:nvSpPr>
        <p:spPr>
          <a:xfrm>
            <a:off x="3705271" y="6327822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14EF9-9C92-F24E-9487-DCF714205419}"/>
              </a:ext>
            </a:extLst>
          </p:cNvPr>
          <p:cNvSpPr txBox="1"/>
          <p:nvPr/>
        </p:nvSpPr>
        <p:spPr>
          <a:xfrm>
            <a:off x="5974779" y="5634217"/>
            <a:ext cx="1245854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zh-CN" altLang="en-US" sz="12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48F05B5-39FD-FD4B-8230-716FAF225901}"/>
              </a:ext>
            </a:extLst>
          </p:cNvPr>
          <p:cNvSpPr txBox="1"/>
          <p:nvPr/>
        </p:nvSpPr>
        <p:spPr>
          <a:xfrm>
            <a:off x="6480907" y="5861789"/>
            <a:ext cx="561372" cy="885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E75D4F-AC86-9C48-802A-5B4434AE3FAD}"/>
              </a:ext>
            </a:extLst>
          </p:cNvPr>
          <p:cNvSpPr txBox="1"/>
          <p:nvPr/>
        </p:nvSpPr>
        <p:spPr>
          <a:xfrm>
            <a:off x="3458247" y="555079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414E4-8A2A-3D4B-9500-F4AC9D3DEA26}"/>
              </a:ext>
            </a:extLst>
          </p:cNvPr>
          <p:cNvSpPr txBox="1"/>
          <p:nvPr/>
        </p:nvSpPr>
        <p:spPr>
          <a:xfrm>
            <a:off x="7560548" y="7568948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87DF67D-2F5E-9944-88EC-2D7701DA5742}"/>
              </a:ext>
            </a:extLst>
          </p:cNvPr>
          <p:cNvSpPr txBox="1"/>
          <p:nvPr/>
        </p:nvSpPr>
        <p:spPr>
          <a:xfrm>
            <a:off x="7560548" y="6546577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F3FB60-AD9F-6D4B-96A0-CFEE99A429BB}"/>
              </a:ext>
            </a:extLst>
          </p:cNvPr>
          <p:cNvSpPr txBox="1"/>
          <p:nvPr/>
        </p:nvSpPr>
        <p:spPr>
          <a:xfrm>
            <a:off x="7556774" y="5521764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7F03E8D-694E-9E4C-A6A3-3B4FAA1D1E99}"/>
              </a:ext>
            </a:extLst>
          </p:cNvPr>
          <p:cNvSpPr txBox="1"/>
          <p:nvPr/>
        </p:nvSpPr>
        <p:spPr>
          <a:xfrm>
            <a:off x="7556774" y="6032916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87A9428-A1A3-214B-8E90-E7A50A7A05FE}"/>
              </a:ext>
            </a:extLst>
          </p:cNvPr>
          <p:cNvSpPr txBox="1"/>
          <p:nvPr/>
        </p:nvSpPr>
        <p:spPr>
          <a:xfrm>
            <a:off x="7652215" y="7063060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60A18-85DE-AA40-A954-D1B97A67E9FB}"/>
              </a:ext>
            </a:extLst>
          </p:cNvPr>
          <p:cNvSpPr txBox="1"/>
          <p:nvPr/>
        </p:nvSpPr>
        <p:spPr>
          <a:xfrm>
            <a:off x="8173071" y="7678494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D6DD876-5A8C-4741-8A4B-F0C066A30085}"/>
              </a:ext>
            </a:extLst>
          </p:cNvPr>
          <p:cNvSpPr txBox="1"/>
          <p:nvPr/>
        </p:nvSpPr>
        <p:spPr>
          <a:xfrm>
            <a:off x="8576934" y="7678707"/>
            <a:ext cx="44916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E6C1FE1-7107-9A41-A04C-80739C469086}"/>
              </a:ext>
            </a:extLst>
          </p:cNvPr>
          <p:cNvSpPr txBox="1"/>
          <p:nvPr/>
        </p:nvSpPr>
        <p:spPr>
          <a:xfrm>
            <a:off x="9482694" y="7678494"/>
            <a:ext cx="44916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013F77-DAA0-FF4F-92A6-827C18C42C88}"/>
              </a:ext>
            </a:extLst>
          </p:cNvPr>
          <p:cNvSpPr txBox="1"/>
          <p:nvPr/>
        </p:nvSpPr>
        <p:spPr>
          <a:xfrm>
            <a:off x="7903369" y="7678494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2EC035-60C7-4F4E-82CA-A2AC27CBE078}"/>
              </a:ext>
            </a:extLst>
          </p:cNvPr>
          <p:cNvSpPr txBox="1"/>
          <p:nvPr/>
        </p:nvSpPr>
        <p:spPr>
          <a:xfrm>
            <a:off x="7859583" y="7851476"/>
            <a:ext cx="2079415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22" dirty="0">
                <a:latin typeface="Arial" panose="020B0604020202020204" pitchFamily="34" charset="0"/>
                <a:cs typeface="Arial" panose="020B0604020202020204" pitchFamily="34" charset="0"/>
              </a:rPr>
              <a:t>number of communities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945E193-2BCF-2046-A761-3CCDEC8577B1}"/>
                  </a:ext>
                </a:extLst>
              </p:cNvPr>
              <p:cNvSpPr txBox="1"/>
              <p:nvPr/>
            </p:nvSpPr>
            <p:spPr>
              <a:xfrm rot="16200000">
                <a:off x="7078754" y="6530975"/>
                <a:ext cx="778290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945E193-2BCF-2046-A761-3CCDEC857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8754" y="6530975"/>
                <a:ext cx="778290" cy="311175"/>
              </a:xfrm>
              <a:prstGeom prst="rect">
                <a:avLst/>
              </a:prstGeom>
              <a:blipFill>
                <a:blip r:embed="rId4"/>
                <a:stretch>
                  <a:fillRect l="-4167" t="-1613" r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9807A14-33CE-8A42-9C6A-254833B49F74}"/>
              </a:ext>
            </a:extLst>
          </p:cNvPr>
          <p:cNvSpPr txBox="1"/>
          <p:nvPr/>
        </p:nvSpPr>
        <p:spPr>
          <a:xfrm>
            <a:off x="8420989" y="6448753"/>
            <a:ext cx="1079142" cy="47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solidFill>
                  <a:srgbClr val="5889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stochastic</a:t>
            </a:r>
          </a:p>
          <a:p>
            <a:r>
              <a:rPr lang="en-US" sz="1244" dirty="0">
                <a:solidFill>
                  <a:srgbClr val="E9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AB49D02-958B-304B-BCE1-1EC942ADD549}"/>
              </a:ext>
            </a:extLst>
          </p:cNvPr>
          <p:cNvSpPr txBox="1"/>
          <p:nvPr/>
        </p:nvSpPr>
        <p:spPr>
          <a:xfrm>
            <a:off x="7312311" y="552681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BB6BAC5-F227-AF4E-A995-722224D92A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99" t="40321" r="52392" b="44724"/>
          <a:stretch/>
        </p:blipFill>
        <p:spPr>
          <a:xfrm>
            <a:off x="4013623" y="5626984"/>
            <a:ext cx="2001794" cy="207568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B815507-6DBE-D544-8EBB-F068B1D2EE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097" t="39527" r="35920" b="43768"/>
          <a:stretch/>
        </p:blipFill>
        <p:spPr>
          <a:xfrm>
            <a:off x="7883639" y="5651162"/>
            <a:ext cx="1934819" cy="2080721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F11063DF-AE00-FC44-85B2-FB405CDA091C}"/>
              </a:ext>
            </a:extLst>
          </p:cNvPr>
          <p:cNvSpPr txBox="1"/>
          <p:nvPr/>
        </p:nvSpPr>
        <p:spPr>
          <a:xfrm>
            <a:off x="8118442" y="6912803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5889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neutral assembly</a:t>
            </a:r>
            <a:endParaRPr kumimoji="1" lang="zh-CN" altLang="en-US" sz="1200" dirty="0">
              <a:solidFill>
                <a:srgbClr val="5889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0868310-B5D6-1341-927F-954B356FB941}"/>
              </a:ext>
            </a:extLst>
          </p:cNvPr>
          <p:cNvSpPr txBox="1"/>
          <p:nvPr/>
        </p:nvSpPr>
        <p:spPr>
          <a:xfrm>
            <a:off x="8100001" y="5891997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E9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selective forces</a:t>
            </a:r>
            <a:endParaRPr kumimoji="1" lang="zh-CN" altLang="en-US" sz="1200" dirty="0">
              <a:solidFill>
                <a:srgbClr val="E948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8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BF414E4-8A2A-3D4B-9500-F4AC9D3DEA26}"/>
              </a:ext>
            </a:extLst>
          </p:cNvPr>
          <p:cNvSpPr txBox="1"/>
          <p:nvPr/>
        </p:nvSpPr>
        <p:spPr>
          <a:xfrm>
            <a:off x="3217762" y="481042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87DF67D-2F5E-9944-88EC-2D7701DA5742}"/>
              </a:ext>
            </a:extLst>
          </p:cNvPr>
          <p:cNvSpPr txBox="1"/>
          <p:nvPr/>
        </p:nvSpPr>
        <p:spPr>
          <a:xfrm>
            <a:off x="3217762" y="37753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F3FB60-AD9F-6D4B-96A0-CFEE99A429BB}"/>
              </a:ext>
            </a:extLst>
          </p:cNvPr>
          <p:cNvSpPr txBox="1"/>
          <p:nvPr/>
        </p:nvSpPr>
        <p:spPr>
          <a:xfrm>
            <a:off x="3213988" y="276324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7F03E8D-694E-9E4C-A6A3-3B4FAA1D1E99}"/>
              </a:ext>
            </a:extLst>
          </p:cNvPr>
          <p:cNvSpPr txBox="1"/>
          <p:nvPr/>
        </p:nvSpPr>
        <p:spPr>
          <a:xfrm>
            <a:off x="3213988" y="327439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87A9428-A1A3-214B-8E90-E7A50A7A05FE}"/>
              </a:ext>
            </a:extLst>
          </p:cNvPr>
          <p:cNvSpPr txBox="1"/>
          <p:nvPr/>
        </p:nvSpPr>
        <p:spPr>
          <a:xfrm>
            <a:off x="3309429" y="4304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60A18-85DE-AA40-A954-D1B97A67E9FB}"/>
              </a:ext>
            </a:extLst>
          </p:cNvPr>
          <p:cNvSpPr txBox="1"/>
          <p:nvPr/>
        </p:nvSpPr>
        <p:spPr>
          <a:xfrm>
            <a:off x="3842642" y="49199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D6DD876-5A8C-4741-8A4B-F0C066A30085}"/>
              </a:ext>
            </a:extLst>
          </p:cNvPr>
          <p:cNvSpPr txBox="1"/>
          <p:nvPr/>
        </p:nvSpPr>
        <p:spPr>
          <a:xfrm>
            <a:off x="4246505" y="49201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E6C1FE1-7107-9A41-A04C-80739C469086}"/>
              </a:ext>
            </a:extLst>
          </p:cNvPr>
          <p:cNvSpPr txBox="1"/>
          <p:nvPr/>
        </p:nvSpPr>
        <p:spPr>
          <a:xfrm>
            <a:off x="5152265" y="491997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013F77-DAA0-FF4F-92A6-827C18C42C88}"/>
              </a:ext>
            </a:extLst>
          </p:cNvPr>
          <p:cNvSpPr txBox="1"/>
          <p:nvPr/>
        </p:nvSpPr>
        <p:spPr>
          <a:xfrm>
            <a:off x="3572940" y="49199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2EC035-60C7-4F4E-82CA-A2AC27CBE078}"/>
              </a:ext>
            </a:extLst>
          </p:cNvPr>
          <p:cNvSpPr txBox="1"/>
          <p:nvPr/>
        </p:nvSpPr>
        <p:spPr>
          <a:xfrm>
            <a:off x="3441643" y="5092569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communities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945E193-2BCF-2046-A761-3CCDEC8577B1}"/>
                  </a:ext>
                </a:extLst>
              </p:cNvPr>
              <p:cNvSpPr txBox="1"/>
              <p:nvPr/>
            </p:nvSpPr>
            <p:spPr>
              <a:xfrm rot="16200000">
                <a:off x="2723460" y="3758759"/>
                <a:ext cx="852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945E193-2BCF-2046-A761-3CCDEC857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23460" y="3758759"/>
                <a:ext cx="852734" cy="338554"/>
              </a:xfrm>
              <a:prstGeom prst="rect">
                <a:avLst/>
              </a:prstGeom>
              <a:blipFill>
                <a:blip r:embed="rId2"/>
                <a:stretch>
                  <a:fillRect l="-3704" t="-4478" r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9807A14-33CE-8A42-9C6A-254833B49F74}"/>
              </a:ext>
            </a:extLst>
          </p:cNvPr>
          <p:cNvSpPr txBox="1"/>
          <p:nvPr/>
        </p:nvSpPr>
        <p:spPr>
          <a:xfrm>
            <a:off x="4102917" y="3690230"/>
            <a:ext cx="1079142" cy="47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solidFill>
                  <a:srgbClr val="5889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stochastic</a:t>
            </a:r>
          </a:p>
          <a:p>
            <a:r>
              <a:rPr lang="en-US" sz="1244" dirty="0">
                <a:solidFill>
                  <a:srgbClr val="E9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AB49D02-958B-304B-BCE1-1EC942ADD549}"/>
              </a:ext>
            </a:extLst>
          </p:cNvPr>
          <p:cNvSpPr txBox="1"/>
          <p:nvPr/>
        </p:nvSpPr>
        <p:spPr>
          <a:xfrm>
            <a:off x="2994239" y="276829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5B815507-6DBE-D544-8EBB-F068B1D2E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97" t="39527" r="35920" b="43768"/>
          <a:stretch/>
        </p:blipFill>
        <p:spPr>
          <a:xfrm>
            <a:off x="3565567" y="2892639"/>
            <a:ext cx="1934819" cy="2080721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F11063DF-AE00-FC44-85B2-FB405CDA091C}"/>
              </a:ext>
            </a:extLst>
          </p:cNvPr>
          <p:cNvSpPr txBox="1"/>
          <p:nvPr/>
        </p:nvSpPr>
        <p:spPr>
          <a:xfrm>
            <a:off x="3800370" y="4154280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5889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neutral assembly</a:t>
            </a:r>
            <a:endParaRPr kumimoji="1" lang="zh-CN" altLang="en-US" sz="1400" dirty="0">
              <a:solidFill>
                <a:srgbClr val="5889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0868310-B5D6-1341-927F-954B356FB941}"/>
              </a:ext>
            </a:extLst>
          </p:cNvPr>
          <p:cNvSpPr txBox="1"/>
          <p:nvPr/>
        </p:nvSpPr>
        <p:spPr>
          <a:xfrm>
            <a:off x="3781929" y="3133474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E9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selective forces</a:t>
            </a:r>
            <a:endParaRPr kumimoji="1" lang="zh-CN" altLang="en-US" sz="1400" dirty="0">
              <a:solidFill>
                <a:srgbClr val="E948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7229C3-5477-4548-89F9-50AFDE5A3F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4" t="34722" r="61546" b="52665"/>
          <a:stretch/>
        </p:blipFill>
        <p:spPr>
          <a:xfrm>
            <a:off x="918431" y="341710"/>
            <a:ext cx="1654629" cy="17780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3F02BED-276E-3943-B789-2E8B2CDCD8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123" t="34722" r="40248" b="52642"/>
          <a:stretch/>
        </p:blipFill>
        <p:spPr>
          <a:xfrm>
            <a:off x="3799506" y="338554"/>
            <a:ext cx="1656522" cy="178115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DFB93DB-1947-C749-A003-C36865576C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228" t="34722" r="19010" b="52642"/>
          <a:stretch/>
        </p:blipFill>
        <p:spPr>
          <a:xfrm>
            <a:off x="6761435" y="344861"/>
            <a:ext cx="1669774" cy="178115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D6D1B73-8562-D143-8C7B-E6F5228757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4" t="51305" r="61546" b="35722"/>
          <a:stretch/>
        </p:blipFill>
        <p:spPr>
          <a:xfrm>
            <a:off x="9624324" y="290915"/>
            <a:ext cx="1654629" cy="182879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D9737F3-1CD1-534D-850A-E91BCDE10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123" t="51329" r="40248" b="35791"/>
          <a:stretch/>
        </p:blipFill>
        <p:spPr>
          <a:xfrm>
            <a:off x="12466320" y="278284"/>
            <a:ext cx="1656522" cy="18155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8E61C9-95B6-384E-A645-0B9D850D6E3A}"/>
              </a:ext>
            </a:extLst>
          </p:cNvPr>
          <p:cNvSpPr txBox="1"/>
          <p:nvPr/>
        </p:nvSpPr>
        <p:spPr>
          <a:xfrm>
            <a:off x="801340" y="20282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16F2A0A-267B-5A4B-B769-3E8BB5034154}"/>
              </a:ext>
            </a:extLst>
          </p:cNvPr>
          <p:cNvSpPr txBox="1"/>
          <p:nvPr/>
        </p:nvSpPr>
        <p:spPr>
          <a:xfrm>
            <a:off x="1471902" y="202827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163F0C5-5BAA-2C41-A00E-E8CF3371F6CA}"/>
              </a:ext>
            </a:extLst>
          </p:cNvPr>
          <p:cNvSpPr txBox="1"/>
          <p:nvPr/>
        </p:nvSpPr>
        <p:spPr>
          <a:xfrm>
            <a:off x="2319308" y="202827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60EE15-7A7A-434C-B42C-9422177FCA8C}"/>
              </a:ext>
            </a:extLst>
          </p:cNvPr>
          <p:cNvSpPr txBox="1"/>
          <p:nvPr/>
        </p:nvSpPr>
        <p:spPr>
          <a:xfrm>
            <a:off x="651001" y="19201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B28A966-C09F-B74B-859F-70704048472E}"/>
              </a:ext>
            </a:extLst>
          </p:cNvPr>
          <p:cNvSpPr txBox="1"/>
          <p:nvPr/>
        </p:nvSpPr>
        <p:spPr>
          <a:xfrm>
            <a:off x="559342" y="123727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C17DEDF-BDC7-B14C-BCF3-D7856CD6A9E0}"/>
              </a:ext>
            </a:extLst>
          </p:cNvPr>
          <p:cNvSpPr txBox="1"/>
          <p:nvPr/>
        </p:nvSpPr>
        <p:spPr>
          <a:xfrm>
            <a:off x="559342" y="55049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EA2E39-5DDF-AD4B-8C49-186DF84CAA7B}"/>
              </a:ext>
            </a:extLst>
          </p:cNvPr>
          <p:cNvSpPr txBox="1"/>
          <p:nvPr/>
        </p:nvSpPr>
        <p:spPr>
          <a:xfrm rot="16200000">
            <a:off x="-124409" y="1139590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Prevalence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786F45-0DAC-F649-94DA-B0D11078E730}"/>
              </a:ext>
            </a:extLst>
          </p:cNvPr>
          <p:cNvSpPr txBox="1"/>
          <p:nvPr/>
        </p:nvSpPr>
        <p:spPr>
          <a:xfrm>
            <a:off x="935057" y="2219719"/>
            <a:ext cx="165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Replication rate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7EF24F-2E69-DA48-AE33-33A4105A0341}"/>
              </a:ext>
            </a:extLst>
          </p:cNvPr>
          <p:cNvSpPr txBox="1"/>
          <p:nvPr/>
        </p:nvSpPr>
        <p:spPr>
          <a:xfrm>
            <a:off x="3668423" y="20282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47D1182-329E-4E4E-ABD2-BEA35872F2D8}"/>
              </a:ext>
            </a:extLst>
          </p:cNvPr>
          <p:cNvSpPr txBox="1"/>
          <p:nvPr/>
        </p:nvSpPr>
        <p:spPr>
          <a:xfrm>
            <a:off x="4338985" y="202827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A824254-0591-EF42-A270-EE5803EA36F4}"/>
              </a:ext>
            </a:extLst>
          </p:cNvPr>
          <p:cNvSpPr txBox="1"/>
          <p:nvPr/>
        </p:nvSpPr>
        <p:spPr>
          <a:xfrm>
            <a:off x="5186391" y="202827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C6ED466-8FC6-714B-9F3E-5C6958621472}"/>
              </a:ext>
            </a:extLst>
          </p:cNvPr>
          <p:cNvSpPr txBox="1"/>
          <p:nvPr/>
        </p:nvSpPr>
        <p:spPr>
          <a:xfrm>
            <a:off x="3518084" y="19201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341F253-F06A-A241-BB80-C478081ADADF}"/>
              </a:ext>
            </a:extLst>
          </p:cNvPr>
          <p:cNvSpPr txBox="1"/>
          <p:nvPr/>
        </p:nvSpPr>
        <p:spPr>
          <a:xfrm>
            <a:off x="3426425" y="123727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5C5119E-7506-B84C-BC06-463F378C1B68}"/>
              </a:ext>
            </a:extLst>
          </p:cNvPr>
          <p:cNvSpPr txBox="1"/>
          <p:nvPr/>
        </p:nvSpPr>
        <p:spPr>
          <a:xfrm>
            <a:off x="3426425" y="55049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6139DE9-41EC-9F43-965B-B3ADE225E17C}"/>
              </a:ext>
            </a:extLst>
          </p:cNvPr>
          <p:cNvSpPr txBox="1"/>
          <p:nvPr/>
        </p:nvSpPr>
        <p:spPr>
          <a:xfrm rot="16200000">
            <a:off x="2742676" y="1139590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Prevalence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83FF850-6168-3A47-973D-8F15BAEDAAC1}"/>
              </a:ext>
            </a:extLst>
          </p:cNvPr>
          <p:cNvSpPr txBox="1"/>
          <p:nvPr/>
        </p:nvSpPr>
        <p:spPr>
          <a:xfrm>
            <a:off x="3802140" y="2219719"/>
            <a:ext cx="165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Replication rate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051EFD-7B0B-4F43-8106-656BA01819C0}"/>
              </a:ext>
            </a:extLst>
          </p:cNvPr>
          <p:cNvSpPr txBox="1"/>
          <p:nvPr/>
        </p:nvSpPr>
        <p:spPr>
          <a:xfrm>
            <a:off x="6656180" y="20282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7B001F7-22DE-624D-B3C9-CA088240D5EB}"/>
              </a:ext>
            </a:extLst>
          </p:cNvPr>
          <p:cNvSpPr txBox="1"/>
          <p:nvPr/>
        </p:nvSpPr>
        <p:spPr>
          <a:xfrm>
            <a:off x="7326742" y="202827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D44BEC9-0121-5641-BDA2-F78933CF8E56}"/>
              </a:ext>
            </a:extLst>
          </p:cNvPr>
          <p:cNvSpPr txBox="1"/>
          <p:nvPr/>
        </p:nvSpPr>
        <p:spPr>
          <a:xfrm>
            <a:off x="8174148" y="202827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E8CF204-477A-C64F-9578-F874A047E93A}"/>
              </a:ext>
            </a:extLst>
          </p:cNvPr>
          <p:cNvSpPr txBox="1"/>
          <p:nvPr/>
        </p:nvSpPr>
        <p:spPr>
          <a:xfrm>
            <a:off x="6505841" y="19201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92B9EAA-050F-DA48-8289-DDA85FE95472}"/>
              </a:ext>
            </a:extLst>
          </p:cNvPr>
          <p:cNvSpPr txBox="1"/>
          <p:nvPr/>
        </p:nvSpPr>
        <p:spPr>
          <a:xfrm>
            <a:off x="6414182" y="123727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F0AC7D6-E441-E74B-9357-70BE60D514E6}"/>
              </a:ext>
            </a:extLst>
          </p:cNvPr>
          <p:cNvSpPr txBox="1"/>
          <p:nvPr/>
        </p:nvSpPr>
        <p:spPr>
          <a:xfrm>
            <a:off x="6414182" y="55049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7FBF202-272A-144D-863F-9836812C2642}"/>
              </a:ext>
            </a:extLst>
          </p:cNvPr>
          <p:cNvSpPr txBox="1"/>
          <p:nvPr/>
        </p:nvSpPr>
        <p:spPr>
          <a:xfrm rot="16200000">
            <a:off x="5730433" y="1139590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Prevalence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D5BFFA5-1E5F-4640-853E-D8D6B5435E0D}"/>
              </a:ext>
            </a:extLst>
          </p:cNvPr>
          <p:cNvSpPr txBox="1"/>
          <p:nvPr/>
        </p:nvSpPr>
        <p:spPr>
          <a:xfrm>
            <a:off x="6789897" y="2219719"/>
            <a:ext cx="165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Replication rate</a:t>
            </a:r>
            <a:endParaRPr kumimoji="1"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2FEA938-03BB-5C4A-AB7C-518A638C59EF}"/>
              </a:ext>
            </a:extLst>
          </p:cNvPr>
          <p:cNvSpPr txBox="1"/>
          <p:nvPr/>
        </p:nvSpPr>
        <p:spPr>
          <a:xfrm>
            <a:off x="9513047" y="2024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30127CD-AC3E-2141-B2E8-3326DC4F57C4}"/>
              </a:ext>
            </a:extLst>
          </p:cNvPr>
          <p:cNvSpPr txBox="1"/>
          <p:nvPr/>
        </p:nvSpPr>
        <p:spPr>
          <a:xfrm>
            <a:off x="10183609" y="202459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076F6E5-0CE8-BD4F-BF87-9FF3691F369B}"/>
              </a:ext>
            </a:extLst>
          </p:cNvPr>
          <p:cNvSpPr txBox="1"/>
          <p:nvPr/>
        </p:nvSpPr>
        <p:spPr>
          <a:xfrm>
            <a:off x="11031015" y="202459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90A0AE3-F6BE-9744-B8D2-6DDE7810428C}"/>
              </a:ext>
            </a:extLst>
          </p:cNvPr>
          <p:cNvSpPr txBox="1"/>
          <p:nvPr/>
        </p:nvSpPr>
        <p:spPr>
          <a:xfrm>
            <a:off x="9362708" y="19164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BBB9CEF-FA76-B74A-B869-1E091CACAE99}"/>
              </a:ext>
            </a:extLst>
          </p:cNvPr>
          <p:cNvSpPr txBox="1"/>
          <p:nvPr/>
        </p:nvSpPr>
        <p:spPr>
          <a:xfrm>
            <a:off x="9271049" y="123359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AB60DCB-CDC1-D045-815A-7B7111398795}"/>
              </a:ext>
            </a:extLst>
          </p:cNvPr>
          <p:cNvSpPr txBox="1"/>
          <p:nvPr/>
        </p:nvSpPr>
        <p:spPr>
          <a:xfrm>
            <a:off x="9271049" y="54681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16E88ED-AB4B-FF4E-B28A-27CF3D9E1468}"/>
              </a:ext>
            </a:extLst>
          </p:cNvPr>
          <p:cNvSpPr txBox="1"/>
          <p:nvPr/>
        </p:nvSpPr>
        <p:spPr>
          <a:xfrm rot="16200000">
            <a:off x="8587300" y="1135909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Prevalence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161C113-0775-884F-88E8-B1E4AF9E83B5}"/>
              </a:ext>
            </a:extLst>
          </p:cNvPr>
          <p:cNvSpPr txBox="1"/>
          <p:nvPr/>
        </p:nvSpPr>
        <p:spPr>
          <a:xfrm>
            <a:off x="9646764" y="2216038"/>
            <a:ext cx="165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Replication rate</a:t>
            </a:r>
            <a:endParaRPr kumimoji="1"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3537493-5797-AD45-9CEE-7AE070725E69}"/>
              </a:ext>
            </a:extLst>
          </p:cNvPr>
          <p:cNvSpPr txBox="1"/>
          <p:nvPr/>
        </p:nvSpPr>
        <p:spPr>
          <a:xfrm>
            <a:off x="12343154" y="19983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93095D3-E3CC-774B-8D40-64D5F5953018}"/>
              </a:ext>
            </a:extLst>
          </p:cNvPr>
          <p:cNvSpPr txBox="1"/>
          <p:nvPr/>
        </p:nvSpPr>
        <p:spPr>
          <a:xfrm>
            <a:off x="12993051" y="199837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42BCAA3-53FE-DC42-9221-64BCAE673DAB}"/>
              </a:ext>
            </a:extLst>
          </p:cNvPr>
          <p:cNvSpPr txBox="1"/>
          <p:nvPr/>
        </p:nvSpPr>
        <p:spPr>
          <a:xfrm>
            <a:off x="13840457" y="199837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71B7570-F4C6-DB49-9DB8-F3B768D032A4}"/>
              </a:ext>
            </a:extLst>
          </p:cNvPr>
          <p:cNvSpPr txBox="1"/>
          <p:nvPr/>
        </p:nvSpPr>
        <p:spPr>
          <a:xfrm>
            <a:off x="12192815" y="18902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2862563-7625-E449-A54D-C48B613DD592}"/>
              </a:ext>
            </a:extLst>
          </p:cNvPr>
          <p:cNvSpPr txBox="1"/>
          <p:nvPr/>
        </p:nvSpPr>
        <p:spPr>
          <a:xfrm>
            <a:off x="12101156" y="120738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4E97874-3A96-ED4B-8C6C-530F40D3BB60}"/>
              </a:ext>
            </a:extLst>
          </p:cNvPr>
          <p:cNvSpPr txBox="1"/>
          <p:nvPr/>
        </p:nvSpPr>
        <p:spPr>
          <a:xfrm>
            <a:off x="12101156" y="52059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648B7DA-82F8-8643-A9CD-9AD3F56E5A26}"/>
              </a:ext>
            </a:extLst>
          </p:cNvPr>
          <p:cNvSpPr txBox="1"/>
          <p:nvPr/>
        </p:nvSpPr>
        <p:spPr>
          <a:xfrm rot="16200000">
            <a:off x="11417407" y="1109693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Prevalence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A288AAA-CF9B-9D4F-930C-6DB1A7E3BD3F}"/>
              </a:ext>
            </a:extLst>
          </p:cNvPr>
          <p:cNvSpPr txBox="1"/>
          <p:nvPr/>
        </p:nvSpPr>
        <p:spPr>
          <a:xfrm>
            <a:off x="12456203" y="2189822"/>
            <a:ext cx="165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Replication rate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811143-09E7-9545-BE8B-B175BA35B41B}"/>
              </a:ext>
            </a:extLst>
          </p:cNvPr>
          <p:cNvSpPr txBox="1"/>
          <p:nvPr/>
        </p:nvSpPr>
        <p:spPr>
          <a:xfrm>
            <a:off x="327725" y="2211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B63412-F6C7-164B-B555-9D549224EF6C}"/>
              </a:ext>
            </a:extLst>
          </p:cNvPr>
          <p:cNvSpPr txBox="1"/>
          <p:nvPr/>
        </p:nvSpPr>
        <p:spPr>
          <a:xfrm>
            <a:off x="1327888" y="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Cycle 1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58FD5B4-9C5B-644F-8216-5FC76F891C2A}"/>
              </a:ext>
            </a:extLst>
          </p:cNvPr>
          <p:cNvSpPr txBox="1"/>
          <p:nvPr/>
        </p:nvSpPr>
        <p:spPr>
          <a:xfrm>
            <a:off x="4187373" y="1335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Cycle 2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BFFFCB6-36A8-624A-9F59-0E92668357B3}"/>
              </a:ext>
            </a:extLst>
          </p:cNvPr>
          <p:cNvSpPr txBox="1"/>
          <p:nvPr/>
        </p:nvSpPr>
        <p:spPr>
          <a:xfrm>
            <a:off x="7163867" y="1335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Cycle 3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6292F5A-8EC1-7B45-88A3-925B171FD080}"/>
              </a:ext>
            </a:extLst>
          </p:cNvPr>
          <p:cNvSpPr txBox="1"/>
          <p:nvPr/>
        </p:nvSpPr>
        <p:spPr>
          <a:xfrm>
            <a:off x="10007667" y="7304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Cycle 4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32C8627-21BB-1045-AD30-B96DB9E3155C}"/>
              </a:ext>
            </a:extLst>
          </p:cNvPr>
          <p:cNvSpPr txBox="1"/>
          <p:nvPr/>
        </p:nvSpPr>
        <p:spPr>
          <a:xfrm>
            <a:off x="12845457" y="-5327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Cycle 5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A10707-EB5E-2A49-B575-FFE4E1D77F6E}"/>
                  </a:ext>
                </a:extLst>
              </p:cNvPr>
              <p:cNvSpPr txBox="1"/>
              <p:nvPr/>
            </p:nvSpPr>
            <p:spPr>
              <a:xfrm>
                <a:off x="945747" y="368180"/>
                <a:ext cx="10511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0.005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A10707-EB5E-2A49-B575-FFE4E1D77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47" y="368180"/>
                <a:ext cx="1051185" cy="338554"/>
              </a:xfrm>
              <a:prstGeom prst="rect">
                <a:avLst/>
              </a:prstGeom>
              <a:blipFill>
                <a:blip r:embed="rId5"/>
                <a:stretch>
                  <a:fillRect t="-3571" r="-1190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F48B1D2-A6A4-EE47-B7FF-4D75C6776BA9}"/>
                  </a:ext>
                </a:extLst>
              </p:cNvPr>
              <p:cNvSpPr txBox="1"/>
              <p:nvPr/>
            </p:nvSpPr>
            <p:spPr>
              <a:xfrm>
                <a:off x="3831101" y="376482"/>
                <a:ext cx="9373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0.66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F48B1D2-A6A4-EE47-B7FF-4D75C6776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01" y="376482"/>
                <a:ext cx="937372" cy="338554"/>
              </a:xfrm>
              <a:prstGeom prst="rect">
                <a:avLst/>
              </a:prstGeom>
              <a:blipFill>
                <a:blip r:embed="rId6"/>
                <a:stretch>
                  <a:fillRect t="-3704" r="-270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06E7EDA3-793E-4B43-A343-8E80FF4FEF5D}"/>
                  </a:ext>
                </a:extLst>
              </p:cNvPr>
              <p:cNvSpPr txBox="1"/>
              <p:nvPr/>
            </p:nvSpPr>
            <p:spPr>
              <a:xfrm>
                <a:off x="6802037" y="376482"/>
                <a:ext cx="9373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0.82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06E7EDA3-793E-4B43-A343-8E80FF4FE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37" y="376482"/>
                <a:ext cx="937372" cy="338554"/>
              </a:xfrm>
              <a:prstGeom prst="rect">
                <a:avLst/>
              </a:prstGeom>
              <a:blipFill>
                <a:blip r:embed="rId7"/>
                <a:stretch>
                  <a:fillRect t="-3704" r="-270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CD91B21-4211-024E-83CA-34F7C0AA8205}"/>
                  </a:ext>
                </a:extLst>
              </p:cNvPr>
              <p:cNvSpPr txBox="1"/>
              <p:nvPr/>
            </p:nvSpPr>
            <p:spPr>
              <a:xfrm>
                <a:off x="9655073" y="365808"/>
                <a:ext cx="9373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0.85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CD91B21-4211-024E-83CA-34F7C0AA8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073" y="365808"/>
                <a:ext cx="937372" cy="338554"/>
              </a:xfrm>
              <a:prstGeom prst="rect">
                <a:avLst/>
              </a:prstGeom>
              <a:blipFill>
                <a:blip r:embed="rId8"/>
                <a:stretch>
                  <a:fillRect t="-3704" r="-133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90A5ED31-6016-3046-BF0F-830270D21997}"/>
                  </a:ext>
                </a:extLst>
              </p:cNvPr>
              <p:cNvSpPr txBox="1"/>
              <p:nvPr/>
            </p:nvSpPr>
            <p:spPr>
              <a:xfrm>
                <a:off x="12471883" y="344707"/>
                <a:ext cx="9373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0.89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90A5ED31-6016-3046-BF0F-830270D21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883" y="344707"/>
                <a:ext cx="937372" cy="338554"/>
              </a:xfrm>
              <a:prstGeom prst="rect">
                <a:avLst/>
              </a:prstGeom>
              <a:blipFill>
                <a:blip r:embed="rId9"/>
                <a:stretch>
                  <a:fillRect t="-3571" r="-1333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F548C85A-4566-1043-A564-B2DB1309B11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2417" t="41538" r="37319" b="44498"/>
          <a:stretch/>
        </p:blipFill>
        <p:spPr>
          <a:xfrm>
            <a:off x="868208" y="2933571"/>
            <a:ext cx="2156566" cy="2103120"/>
          </a:xfrm>
          <a:prstGeom prst="rect">
            <a:avLst/>
          </a:prstGeom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8F5A3075-7B4B-ED49-8DB1-2E969E950100}"/>
              </a:ext>
            </a:extLst>
          </p:cNvPr>
          <p:cNvSpPr txBox="1"/>
          <p:nvPr/>
        </p:nvSpPr>
        <p:spPr>
          <a:xfrm>
            <a:off x="611411" y="47656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B279CA8-D48E-8848-B349-2A3F8C8170D0}"/>
              </a:ext>
            </a:extLst>
          </p:cNvPr>
          <p:cNvSpPr txBox="1"/>
          <p:nvPr/>
        </p:nvSpPr>
        <p:spPr>
          <a:xfrm>
            <a:off x="519752" y="397557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DB58AF7-D2AD-414D-AB4B-6F1051FE1201}"/>
              </a:ext>
            </a:extLst>
          </p:cNvPr>
          <p:cNvSpPr txBox="1"/>
          <p:nvPr/>
        </p:nvSpPr>
        <p:spPr>
          <a:xfrm>
            <a:off x="519752" y="318719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4FD7E3-9968-CB49-A504-BA06C8632686}"/>
              </a:ext>
            </a:extLst>
          </p:cNvPr>
          <p:cNvSpPr txBox="1"/>
          <p:nvPr/>
        </p:nvSpPr>
        <p:spPr>
          <a:xfrm rot="16200000">
            <a:off x="-635384" y="4090483"/>
            <a:ext cx="214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Spearman correlation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21DE26B-32EE-6C4F-B1DE-2BF322E7CD83}"/>
              </a:ext>
            </a:extLst>
          </p:cNvPr>
          <p:cNvSpPr txBox="1"/>
          <p:nvPr/>
        </p:nvSpPr>
        <p:spPr>
          <a:xfrm>
            <a:off x="852155" y="49825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0BFE43E-30B3-A34A-B9C2-33561EFE3FC8}"/>
              </a:ext>
            </a:extLst>
          </p:cNvPr>
          <p:cNvSpPr txBox="1"/>
          <p:nvPr/>
        </p:nvSpPr>
        <p:spPr>
          <a:xfrm>
            <a:off x="1326215" y="49825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F071AA9-B035-7F4B-AD88-83A276940083}"/>
              </a:ext>
            </a:extLst>
          </p:cNvPr>
          <p:cNvSpPr txBox="1"/>
          <p:nvPr/>
        </p:nvSpPr>
        <p:spPr>
          <a:xfrm>
            <a:off x="1791199" y="49825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E705653-EA74-FB4A-BC9A-A34C1C514E35}"/>
              </a:ext>
            </a:extLst>
          </p:cNvPr>
          <p:cNvSpPr txBox="1"/>
          <p:nvPr/>
        </p:nvSpPr>
        <p:spPr>
          <a:xfrm>
            <a:off x="2266594" y="49791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044AF68-9A3F-E648-B10B-7ABF2283C5B1}"/>
              </a:ext>
            </a:extLst>
          </p:cNvPr>
          <p:cNvSpPr txBox="1"/>
          <p:nvPr/>
        </p:nvSpPr>
        <p:spPr>
          <a:xfrm>
            <a:off x="2735389" y="49791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6C044F-6607-D845-A30F-86D3D3E8607C}"/>
              </a:ext>
            </a:extLst>
          </p:cNvPr>
          <p:cNvSpPr txBox="1"/>
          <p:nvPr/>
        </p:nvSpPr>
        <p:spPr>
          <a:xfrm>
            <a:off x="1533920" y="5135900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Cycles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41">
            <a:extLst>
              <a:ext uri="{FF2B5EF4-FFF2-40B4-BE49-F238E27FC236}">
                <a16:creationId xmlns:a16="http://schemas.microsoft.com/office/drawing/2014/main" id="{5634487B-E363-0047-A56B-FF6D0849CF30}"/>
              </a:ext>
            </a:extLst>
          </p:cNvPr>
          <p:cNvSpPr txBox="1"/>
          <p:nvPr/>
        </p:nvSpPr>
        <p:spPr>
          <a:xfrm>
            <a:off x="298798" y="285334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6C72AA-A31E-294C-A66D-FFA938D28EA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3866" t="39311" r="35546" b="37886"/>
          <a:stretch/>
        </p:blipFill>
        <p:spPr>
          <a:xfrm>
            <a:off x="1970228" y="6132417"/>
            <a:ext cx="2311400" cy="2438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44ADC0-3EA8-9248-858E-EAD7EC67008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3803" t="39445" r="35567" b="38108"/>
          <a:stretch/>
        </p:blipFill>
        <p:spPr>
          <a:xfrm>
            <a:off x="4631781" y="6132417"/>
            <a:ext cx="2314575" cy="2400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77E396-4910-BE45-995A-7F4EA620C2F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4162" t="39516" r="35586" b="38038"/>
          <a:stretch/>
        </p:blipFill>
        <p:spPr>
          <a:xfrm>
            <a:off x="7253101" y="6132419"/>
            <a:ext cx="2286001" cy="240030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4A2B12F-4A88-5A44-AE22-091D57EF372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3803" t="39445" r="35756" b="38108"/>
          <a:stretch/>
        </p:blipFill>
        <p:spPr>
          <a:xfrm>
            <a:off x="9835038" y="6132416"/>
            <a:ext cx="2300287" cy="24003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6A4C0-8B5B-9B47-BDE9-A1FAD7C7C3D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4370" t="39311" r="35630" b="37886"/>
          <a:stretch/>
        </p:blipFill>
        <p:spPr>
          <a:xfrm>
            <a:off x="2014678" y="8633998"/>
            <a:ext cx="2266950" cy="2438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FF09176-3D4D-1846-9947-D3B19F59BB9B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3866" t="39667" r="35882" b="38065"/>
          <a:stretch/>
        </p:blipFill>
        <p:spPr>
          <a:xfrm>
            <a:off x="4611773" y="8691148"/>
            <a:ext cx="2286000" cy="238125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510B6F5-B8B7-1240-955C-D5F607DF09B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3866" t="39667" r="35882" b="38064"/>
          <a:stretch/>
        </p:blipFill>
        <p:spPr>
          <a:xfrm>
            <a:off x="7235905" y="8691148"/>
            <a:ext cx="2286000" cy="238125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C4BDE21-E3DF-6342-B754-9678E8452FC5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3866" t="39846" r="35882" b="38064"/>
          <a:stretch/>
        </p:blipFill>
        <p:spPr>
          <a:xfrm>
            <a:off x="9835035" y="8710198"/>
            <a:ext cx="2286000" cy="23622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95409E9-0D17-7240-BFF3-D9B7E42129D6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34090" t="39549" r="36106" b="37965"/>
          <a:stretch/>
        </p:blipFill>
        <p:spPr>
          <a:xfrm>
            <a:off x="1991703" y="11182595"/>
            <a:ext cx="2252135" cy="240453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BDEC957-046B-5641-853F-07464E6B2CA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34090" t="39390" r="35882" b="38124"/>
          <a:stretch/>
        </p:blipFill>
        <p:spPr>
          <a:xfrm>
            <a:off x="4631778" y="11182592"/>
            <a:ext cx="2269068" cy="2404534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ACF8848C-21D6-714A-9570-CF9071B4903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34090" t="39549" r="35658" b="37965"/>
          <a:stretch/>
        </p:blipFill>
        <p:spPr>
          <a:xfrm>
            <a:off x="7253101" y="11196713"/>
            <a:ext cx="2286001" cy="2404533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58DB150F-DFA4-4741-A289-4A9DC35B4C27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34313" t="39549" r="35658" b="37965"/>
          <a:stretch/>
        </p:blipFill>
        <p:spPr>
          <a:xfrm>
            <a:off x="9866258" y="11196712"/>
            <a:ext cx="2269067" cy="2404533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id="{51EB9F41-5535-2041-90F8-573A0FBAA2E4}"/>
              </a:ext>
            </a:extLst>
          </p:cNvPr>
          <p:cNvSpPr txBox="1"/>
          <p:nvPr/>
        </p:nvSpPr>
        <p:spPr>
          <a:xfrm>
            <a:off x="1923944" y="606041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1E85E5C-7E00-734E-9C17-94341DB6D54A}"/>
              </a:ext>
            </a:extLst>
          </p:cNvPr>
          <p:cNvSpPr txBox="1"/>
          <p:nvPr/>
        </p:nvSpPr>
        <p:spPr>
          <a:xfrm>
            <a:off x="1923944" y="857081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D4E1F49-B744-624F-9F0D-CD43509E2A7B}"/>
              </a:ext>
            </a:extLst>
          </p:cNvPr>
          <p:cNvSpPr txBox="1"/>
          <p:nvPr/>
        </p:nvSpPr>
        <p:spPr>
          <a:xfrm>
            <a:off x="1909775" y="11089505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0A93BE7-68F5-5B4C-B6D9-E6F5AA1F0C03}"/>
                  </a:ext>
                </a:extLst>
              </p:cNvPr>
              <p:cNvSpPr txBox="1"/>
              <p:nvPr/>
            </p:nvSpPr>
            <p:spPr>
              <a:xfrm>
                <a:off x="582363" y="7019253"/>
                <a:ext cx="13274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zh-CN" sz="1600">
                          <a:latin typeface="Cambria Math" panose="02040503050406030204" pitchFamily="18" charset="0"/>
                        </a:rPr>
                        <m:t>=0~0.2 </m:t>
                      </m:r>
                      <m:sSup>
                        <m:sSup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0A93BE7-68F5-5B4C-B6D9-E6F5AA1F0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3" y="7019253"/>
                <a:ext cx="1327415" cy="246221"/>
              </a:xfrm>
              <a:prstGeom prst="rect">
                <a:avLst/>
              </a:prstGeom>
              <a:blipFill>
                <a:blip r:embed="rId23"/>
                <a:stretch>
                  <a:fillRect l="-2857" t="-5000" r="-95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2FC8560-4A4A-2B48-B5A4-97D69A402123}"/>
                  </a:ext>
                </a:extLst>
              </p:cNvPr>
              <p:cNvSpPr txBox="1"/>
              <p:nvPr/>
            </p:nvSpPr>
            <p:spPr>
              <a:xfrm>
                <a:off x="607922" y="9480767"/>
                <a:ext cx="13274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zh-CN" sz="1600">
                          <a:latin typeface="Cambria Math" panose="02040503050406030204" pitchFamily="18" charset="0"/>
                        </a:rPr>
                        <m:t>=0~0.5 </m:t>
                      </m:r>
                      <m:sSup>
                        <m:sSup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2FC8560-4A4A-2B48-B5A4-97D69A402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22" y="9480767"/>
                <a:ext cx="1327415" cy="246221"/>
              </a:xfrm>
              <a:prstGeom prst="rect">
                <a:avLst/>
              </a:prstGeom>
              <a:blipFill>
                <a:blip r:embed="rId24"/>
                <a:stretch>
                  <a:fillRect l="-2885" t="-10000" r="-9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4A57C6A-E599-DD4C-9ADB-B66B944F62E6}"/>
                  </a:ext>
                </a:extLst>
              </p:cNvPr>
              <p:cNvSpPr txBox="1"/>
              <p:nvPr/>
            </p:nvSpPr>
            <p:spPr>
              <a:xfrm>
                <a:off x="701511" y="11782599"/>
                <a:ext cx="160773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follows Gaussian distribution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4A57C6A-E599-DD4C-9ADB-B66B944F6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1" y="11782599"/>
                <a:ext cx="1607737" cy="738664"/>
              </a:xfrm>
              <a:prstGeom prst="rect">
                <a:avLst/>
              </a:prstGeom>
              <a:blipFill>
                <a:blip r:embed="rId25"/>
                <a:stretch>
                  <a:fillRect l="-7031" t="-8475" b="-15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本框 95">
            <a:extLst>
              <a:ext uri="{FF2B5EF4-FFF2-40B4-BE49-F238E27FC236}">
                <a16:creationId xmlns:a16="http://schemas.microsoft.com/office/drawing/2014/main" id="{86748299-522A-0548-BD0E-2D623B8F9A7E}"/>
              </a:ext>
            </a:extLst>
          </p:cNvPr>
          <p:cNvSpPr txBox="1"/>
          <p:nvPr/>
        </p:nvSpPr>
        <p:spPr>
          <a:xfrm>
            <a:off x="2435266" y="5879413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Neutral assembly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391BD7C7-42B4-C04F-9D02-BA23D085E587}"/>
              </a:ext>
            </a:extLst>
          </p:cNvPr>
          <p:cNvSpPr txBox="1"/>
          <p:nvPr/>
        </p:nvSpPr>
        <p:spPr>
          <a:xfrm>
            <a:off x="5575096" y="5884711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Cycle 1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E856012A-8C5C-3748-A23B-09F322E74A88}"/>
              </a:ext>
            </a:extLst>
          </p:cNvPr>
          <p:cNvSpPr txBox="1"/>
          <p:nvPr/>
        </p:nvSpPr>
        <p:spPr>
          <a:xfrm>
            <a:off x="8198073" y="5875731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Cycle 2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99A80D9-0E7A-AA44-9D41-AEC8E76CC0BE}"/>
              </a:ext>
            </a:extLst>
          </p:cNvPr>
          <p:cNvSpPr txBox="1"/>
          <p:nvPr/>
        </p:nvSpPr>
        <p:spPr>
          <a:xfrm>
            <a:off x="10860761" y="5884711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Cycle 3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">
                <a:extLst>
                  <a:ext uri="{FF2B5EF4-FFF2-40B4-BE49-F238E27FC236}">
                    <a16:creationId xmlns:a16="http://schemas.microsoft.com/office/drawing/2014/main" id="{FE848DDF-F94E-E24C-A0F5-73F766DE7A38}"/>
                  </a:ext>
                </a:extLst>
              </p:cNvPr>
              <p:cNvSpPr txBox="1"/>
              <p:nvPr/>
            </p:nvSpPr>
            <p:spPr>
              <a:xfrm>
                <a:off x="2510379" y="6281151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83D3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83D3D3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83D3D3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83D3D3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83D3D3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1.00</a:t>
                </a:r>
              </a:p>
            </p:txBody>
          </p:sp>
        </mc:Choice>
        <mc:Fallback xmlns="">
          <p:sp>
            <p:nvSpPr>
              <p:cNvPr id="122" name="TextBox 12">
                <a:extLst>
                  <a:ext uri="{FF2B5EF4-FFF2-40B4-BE49-F238E27FC236}">
                    <a16:creationId xmlns:a16="http://schemas.microsoft.com/office/drawing/2014/main" id="{FE848DDF-F94E-E24C-A0F5-73F766DE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379" y="6281151"/>
                <a:ext cx="855234" cy="311175"/>
              </a:xfrm>
              <a:prstGeom prst="rect">
                <a:avLst/>
              </a:prstGeom>
              <a:blipFill>
                <a:blip r:embed="rId26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">
                <a:extLst>
                  <a:ext uri="{FF2B5EF4-FFF2-40B4-BE49-F238E27FC236}">
                    <a16:creationId xmlns:a16="http://schemas.microsoft.com/office/drawing/2014/main" id="{52D0DA08-D70A-A845-A757-9B68AB895893}"/>
                  </a:ext>
                </a:extLst>
              </p:cNvPr>
              <p:cNvSpPr txBox="1"/>
              <p:nvPr/>
            </p:nvSpPr>
            <p:spPr>
              <a:xfrm>
                <a:off x="5178369" y="6273260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1.07</a:t>
                </a:r>
              </a:p>
            </p:txBody>
          </p:sp>
        </mc:Choice>
        <mc:Fallback xmlns="">
          <p:sp>
            <p:nvSpPr>
              <p:cNvPr id="123" name="TextBox 12">
                <a:extLst>
                  <a:ext uri="{FF2B5EF4-FFF2-40B4-BE49-F238E27FC236}">
                    <a16:creationId xmlns:a16="http://schemas.microsoft.com/office/drawing/2014/main" id="{52D0DA08-D70A-A845-A757-9B68AB89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369" y="6273260"/>
                <a:ext cx="855234" cy="311175"/>
              </a:xfrm>
              <a:prstGeom prst="rect">
                <a:avLst/>
              </a:prstGeom>
              <a:blipFill>
                <a:blip r:embed="rId27"/>
                <a:stretch>
                  <a:fillRect t="-4000" r="-149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">
                <a:extLst>
                  <a:ext uri="{FF2B5EF4-FFF2-40B4-BE49-F238E27FC236}">
                    <a16:creationId xmlns:a16="http://schemas.microsoft.com/office/drawing/2014/main" id="{3C13F6A1-3F65-8F47-8ECE-B23FDB0ECD36}"/>
                  </a:ext>
                </a:extLst>
              </p:cNvPr>
              <p:cNvSpPr txBox="1"/>
              <p:nvPr/>
            </p:nvSpPr>
            <p:spPr>
              <a:xfrm>
                <a:off x="7780463" y="6268959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1.70</a:t>
                </a:r>
              </a:p>
            </p:txBody>
          </p:sp>
        </mc:Choice>
        <mc:Fallback xmlns="">
          <p:sp>
            <p:nvSpPr>
              <p:cNvPr id="124" name="TextBox 12">
                <a:extLst>
                  <a:ext uri="{FF2B5EF4-FFF2-40B4-BE49-F238E27FC236}">
                    <a16:creationId xmlns:a16="http://schemas.microsoft.com/office/drawing/2014/main" id="{3C13F6A1-3F65-8F47-8ECE-B23FDB0EC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63" y="6268959"/>
                <a:ext cx="855234" cy="311175"/>
              </a:xfrm>
              <a:prstGeom prst="rect">
                <a:avLst/>
              </a:prstGeom>
              <a:blipFill>
                <a:blip r:embed="rId28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">
                <a:extLst>
                  <a:ext uri="{FF2B5EF4-FFF2-40B4-BE49-F238E27FC236}">
                    <a16:creationId xmlns:a16="http://schemas.microsoft.com/office/drawing/2014/main" id="{8CC9D319-1D50-074B-B469-6C5BF19B96FA}"/>
                  </a:ext>
                </a:extLst>
              </p:cNvPr>
              <p:cNvSpPr txBox="1"/>
              <p:nvPr/>
            </p:nvSpPr>
            <p:spPr>
              <a:xfrm>
                <a:off x="10433141" y="6277040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1.48</a:t>
                </a:r>
              </a:p>
            </p:txBody>
          </p:sp>
        </mc:Choice>
        <mc:Fallback xmlns="">
          <p:sp>
            <p:nvSpPr>
              <p:cNvPr id="125" name="TextBox 12">
                <a:extLst>
                  <a:ext uri="{FF2B5EF4-FFF2-40B4-BE49-F238E27FC236}">
                    <a16:creationId xmlns:a16="http://schemas.microsoft.com/office/drawing/2014/main" id="{8CC9D319-1D50-074B-B469-6C5BF19B9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141" y="6277040"/>
                <a:ext cx="855234" cy="311175"/>
              </a:xfrm>
              <a:prstGeom prst="rect">
                <a:avLst/>
              </a:prstGeom>
              <a:blipFill>
                <a:blip r:embed="rId2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2">
                <a:extLst>
                  <a:ext uri="{FF2B5EF4-FFF2-40B4-BE49-F238E27FC236}">
                    <a16:creationId xmlns:a16="http://schemas.microsoft.com/office/drawing/2014/main" id="{0F29174B-FDF7-0144-8E85-ACD10D07CE84}"/>
                  </a:ext>
                </a:extLst>
              </p:cNvPr>
              <p:cNvSpPr txBox="1"/>
              <p:nvPr/>
            </p:nvSpPr>
            <p:spPr>
              <a:xfrm>
                <a:off x="2510001" y="8785723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83D3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83D3D3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83D3D3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83D3D3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83D3D3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0.99</a:t>
                </a:r>
              </a:p>
            </p:txBody>
          </p:sp>
        </mc:Choice>
        <mc:Fallback xmlns="">
          <p:sp>
            <p:nvSpPr>
              <p:cNvPr id="134" name="TextBox 12">
                <a:extLst>
                  <a:ext uri="{FF2B5EF4-FFF2-40B4-BE49-F238E27FC236}">
                    <a16:creationId xmlns:a16="http://schemas.microsoft.com/office/drawing/2014/main" id="{0F29174B-FDF7-0144-8E85-ACD10D07C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001" y="8785723"/>
                <a:ext cx="855234" cy="311175"/>
              </a:xfrm>
              <a:prstGeom prst="rect">
                <a:avLst/>
              </a:prstGeom>
              <a:blipFill>
                <a:blip r:embed="rId30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2">
                <a:extLst>
                  <a:ext uri="{FF2B5EF4-FFF2-40B4-BE49-F238E27FC236}">
                    <a16:creationId xmlns:a16="http://schemas.microsoft.com/office/drawing/2014/main" id="{DE0DF9B8-DF73-3A4A-BE39-AF736DF65AF6}"/>
                  </a:ext>
                </a:extLst>
              </p:cNvPr>
              <p:cNvSpPr txBox="1"/>
              <p:nvPr/>
            </p:nvSpPr>
            <p:spPr>
              <a:xfrm>
                <a:off x="5177991" y="8777832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0.93</a:t>
                </a:r>
              </a:p>
            </p:txBody>
          </p:sp>
        </mc:Choice>
        <mc:Fallback xmlns="">
          <p:sp>
            <p:nvSpPr>
              <p:cNvPr id="135" name="TextBox 12">
                <a:extLst>
                  <a:ext uri="{FF2B5EF4-FFF2-40B4-BE49-F238E27FC236}">
                    <a16:creationId xmlns:a16="http://schemas.microsoft.com/office/drawing/2014/main" id="{DE0DF9B8-DF73-3A4A-BE39-AF736DF65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91" y="8777832"/>
                <a:ext cx="855234" cy="311175"/>
              </a:xfrm>
              <a:prstGeom prst="rect">
                <a:avLst/>
              </a:prstGeom>
              <a:blipFill>
                <a:blip r:embed="rId31"/>
                <a:stretch>
                  <a:fillRect r="-149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2">
                <a:extLst>
                  <a:ext uri="{FF2B5EF4-FFF2-40B4-BE49-F238E27FC236}">
                    <a16:creationId xmlns:a16="http://schemas.microsoft.com/office/drawing/2014/main" id="{047889B9-FB6E-2145-8AD8-DBA697188107}"/>
                  </a:ext>
                </a:extLst>
              </p:cNvPr>
              <p:cNvSpPr txBox="1"/>
              <p:nvPr/>
            </p:nvSpPr>
            <p:spPr>
              <a:xfrm>
                <a:off x="7780085" y="8773531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2.13</a:t>
                </a:r>
              </a:p>
            </p:txBody>
          </p:sp>
        </mc:Choice>
        <mc:Fallback xmlns="">
          <p:sp>
            <p:nvSpPr>
              <p:cNvPr id="136" name="TextBox 12">
                <a:extLst>
                  <a:ext uri="{FF2B5EF4-FFF2-40B4-BE49-F238E27FC236}">
                    <a16:creationId xmlns:a16="http://schemas.microsoft.com/office/drawing/2014/main" id="{047889B9-FB6E-2145-8AD8-DBA697188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85" y="8773531"/>
                <a:ext cx="855234" cy="311175"/>
              </a:xfrm>
              <a:prstGeom prst="rect">
                <a:avLst/>
              </a:prstGeom>
              <a:blipFill>
                <a:blip r:embed="rId3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2">
                <a:extLst>
                  <a:ext uri="{FF2B5EF4-FFF2-40B4-BE49-F238E27FC236}">
                    <a16:creationId xmlns:a16="http://schemas.microsoft.com/office/drawing/2014/main" id="{81FCF4A8-AA17-1B4C-B389-89038DE346CF}"/>
                  </a:ext>
                </a:extLst>
              </p:cNvPr>
              <p:cNvSpPr txBox="1"/>
              <p:nvPr/>
            </p:nvSpPr>
            <p:spPr>
              <a:xfrm>
                <a:off x="10432763" y="8781612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1.45</a:t>
                </a:r>
              </a:p>
            </p:txBody>
          </p:sp>
        </mc:Choice>
        <mc:Fallback xmlns="">
          <p:sp>
            <p:nvSpPr>
              <p:cNvPr id="137" name="TextBox 12">
                <a:extLst>
                  <a:ext uri="{FF2B5EF4-FFF2-40B4-BE49-F238E27FC236}">
                    <a16:creationId xmlns:a16="http://schemas.microsoft.com/office/drawing/2014/main" id="{81FCF4A8-AA17-1B4C-B389-89038DE3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763" y="8781612"/>
                <a:ext cx="855234" cy="311175"/>
              </a:xfrm>
              <a:prstGeom prst="rect">
                <a:avLst/>
              </a:prstGeom>
              <a:blipFill>
                <a:blip r:embed="rId3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EA8F51B7-7AD1-E645-8809-68D4D1B42FCF}"/>
                  </a:ext>
                </a:extLst>
              </p:cNvPr>
              <p:cNvSpPr txBox="1"/>
              <p:nvPr/>
            </p:nvSpPr>
            <p:spPr>
              <a:xfrm>
                <a:off x="2505642" y="11340696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83D3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83D3D3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83D3D3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83D3D3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83D3D3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1.00</a:t>
                </a:r>
              </a:p>
            </p:txBody>
          </p:sp>
        </mc:Choice>
        <mc:Fallback xmlns="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EA8F51B7-7AD1-E645-8809-68D4D1B42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42" y="11340696"/>
                <a:ext cx="855234" cy="311175"/>
              </a:xfrm>
              <a:prstGeom prst="rect">
                <a:avLst/>
              </a:prstGeom>
              <a:blipFill>
                <a:blip r:embed="rId3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2">
                <a:extLst>
                  <a:ext uri="{FF2B5EF4-FFF2-40B4-BE49-F238E27FC236}">
                    <a16:creationId xmlns:a16="http://schemas.microsoft.com/office/drawing/2014/main" id="{8DF1973B-1EE2-A843-BF45-3818B5A351F1}"/>
                  </a:ext>
                </a:extLst>
              </p:cNvPr>
              <p:cNvSpPr txBox="1"/>
              <p:nvPr/>
            </p:nvSpPr>
            <p:spPr>
              <a:xfrm>
                <a:off x="5173632" y="11332805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0.96</a:t>
                </a:r>
              </a:p>
            </p:txBody>
          </p:sp>
        </mc:Choice>
        <mc:Fallback xmlns="">
          <p:sp>
            <p:nvSpPr>
              <p:cNvPr id="139" name="TextBox 12">
                <a:extLst>
                  <a:ext uri="{FF2B5EF4-FFF2-40B4-BE49-F238E27FC236}">
                    <a16:creationId xmlns:a16="http://schemas.microsoft.com/office/drawing/2014/main" id="{8DF1973B-1EE2-A843-BF45-3818B5A3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32" y="11332805"/>
                <a:ext cx="855234" cy="311175"/>
              </a:xfrm>
              <a:prstGeom prst="rect">
                <a:avLst/>
              </a:prstGeom>
              <a:blipFill>
                <a:blip r:embed="rId3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2">
                <a:extLst>
                  <a:ext uri="{FF2B5EF4-FFF2-40B4-BE49-F238E27FC236}">
                    <a16:creationId xmlns:a16="http://schemas.microsoft.com/office/drawing/2014/main" id="{68A19B0C-A9E8-194C-8122-3D763A2670D5}"/>
                  </a:ext>
                </a:extLst>
              </p:cNvPr>
              <p:cNvSpPr txBox="1"/>
              <p:nvPr/>
            </p:nvSpPr>
            <p:spPr>
              <a:xfrm>
                <a:off x="7775726" y="11328504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1.64</a:t>
                </a:r>
              </a:p>
            </p:txBody>
          </p:sp>
        </mc:Choice>
        <mc:Fallback xmlns="">
          <p:sp>
            <p:nvSpPr>
              <p:cNvPr id="140" name="TextBox 12">
                <a:extLst>
                  <a:ext uri="{FF2B5EF4-FFF2-40B4-BE49-F238E27FC236}">
                    <a16:creationId xmlns:a16="http://schemas.microsoft.com/office/drawing/2014/main" id="{68A19B0C-A9E8-194C-8122-3D763A267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726" y="11328504"/>
                <a:ext cx="855234" cy="311175"/>
              </a:xfrm>
              <a:prstGeom prst="rect">
                <a:avLst/>
              </a:prstGeom>
              <a:blipFill>
                <a:blip r:embed="rId36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2">
                <a:extLst>
                  <a:ext uri="{FF2B5EF4-FFF2-40B4-BE49-F238E27FC236}">
                    <a16:creationId xmlns:a16="http://schemas.microsoft.com/office/drawing/2014/main" id="{B02C3B86-29CB-EF43-BC89-5EF46939767E}"/>
                  </a:ext>
                </a:extLst>
              </p:cNvPr>
              <p:cNvSpPr txBox="1"/>
              <p:nvPr/>
            </p:nvSpPr>
            <p:spPr>
              <a:xfrm>
                <a:off x="10428404" y="11336585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1.41</a:t>
                </a:r>
                <a:endParaRPr lang="en-US" altLang="zh-CN" sz="1422" dirty="0">
                  <a:solidFill>
                    <a:srgbClr val="E94849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1" name="TextBox 12">
                <a:extLst>
                  <a:ext uri="{FF2B5EF4-FFF2-40B4-BE49-F238E27FC236}">
                    <a16:creationId xmlns:a16="http://schemas.microsoft.com/office/drawing/2014/main" id="{B02C3B86-29CB-EF43-BC89-5EF469397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404" y="11336585"/>
                <a:ext cx="855234" cy="311175"/>
              </a:xfrm>
              <a:prstGeom prst="rect">
                <a:avLst/>
              </a:prstGeom>
              <a:blipFill>
                <a:blip r:embed="rId37"/>
                <a:stretch>
                  <a:fillRect t="-4000" r="-147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AA83242-099B-9142-925F-BE0CBECDA094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23782" t="39549" r="52521" b="42636"/>
          <a:stretch/>
        </p:blipFill>
        <p:spPr>
          <a:xfrm>
            <a:off x="6236826" y="2901521"/>
            <a:ext cx="1955877" cy="20807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ADEF9B-3CDC-F84E-97CC-790FC17572F6}"/>
              </a:ext>
            </a:extLst>
          </p:cNvPr>
          <p:cNvSpPr txBox="1"/>
          <p:nvPr/>
        </p:nvSpPr>
        <p:spPr>
          <a:xfrm>
            <a:off x="6009693" y="48016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CF2016C-4E4D-384F-A0D5-313766F0F4BE}"/>
              </a:ext>
            </a:extLst>
          </p:cNvPr>
          <p:cNvSpPr txBox="1"/>
          <p:nvPr/>
        </p:nvSpPr>
        <p:spPr>
          <a:xfrm>
            <a:off x="5779632" y="413618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AF4FAC8-AD61-F84B-91AE-48C7579CFE27}"/>
              </a:ext>
            </a:extLst>
          </p:cNvPr>
          <p:cNvSpPr txBox="1"/>
          <p:nvPr/>
        </p:nvSpPr>
        <p:spPr>
          <a:xfrm>
            <a:off x="5858832" y="347396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5A356F4-B7C6-B240-9F3E-D9366E141194}"/>
              </a:ext>
            </a:extLst>
          </p:cNvPr>
          <p:cNvSpPr txBox="1"/>
          <p:nvPr/>
        </p:nvSpPr>
        <p:spPr>
          <a:xfrm>
            <a:off x="5780471" y="281121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0.15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7489D01-D457-1441-8E0E-0CCD07B1AC2F}"/>
              </a:ext>
            </a:extLst>
          </p:cNvPr>
          <p:cNvSpPr txBox="1"/>
          <p:nvPr/>
        </p:nvSpPr>
        <p:spPr>
          <a:xfrm>
            <a:off x="6118893" y="49083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B5FD943-ACE2-3343-B769-CD7543B7A72D}"/>
              </a:ext>
            </a:extLst>
          </p:cNvPr>
          <p:cNvSpPr txBox="1"/>
          <p:nvPr/>
        </p:nvSpPr>
        <p:spPr>
          <a:xfrm>
            <a:off x="6991351" y="49081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AEB1DC9-6AAD-E046-B2F7-913722F90DDD}"/>
              </a:ext>
            </a:extLst>
          </p:cNvPr>
          <p:cNvSpPr txBox="1"/>
          <p:nvPr/>
        </p:nvSpPr>
        <p:spPr>
          <a:xfrm>
            <a:off x="7958938" y="49081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95A70A-D911-E740-AD30-4EB223CE67DB}"/>
              </a:ext>
            </a:extLst>
          </p:cNvPr>
          <p:cNvSpPr txBox="1"/>
          <p:nvPr/>
        </p:nvSpPr>
        <p:spPr>
          <a:xfrm>
            <a:off x="6575989" y="5091698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Abundance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7C81C9-1278-7D46-B766-44B4F5A7E43E}"/>
              </a:ext>
            </a:extLst>
          </p:cNvPr>
          <p:cNvSpPr txBox="1"/>
          <p:nvPr/>
        </p:nvSpPr>
        <p:spPr>
          <a:xfrm rot="16200000">
            <a:off x="5126391" y="3801880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FB922BEC-183D-2D4B-B37C-2709B2CD73E2}"/>
              </a:ext>
            </a:extLst>
          </p:cNvPr>
          <p:cNvCxnSpPr>
            <a:cxnSpLocks/>
          </p:cNvCxnSpPr>
          <p:nvPr/>
        </p:nvCxnSpPr>
        <p:spPr>
          <a:xfrm>
            <a:off x="6731937" y="3041566"/>
            <a:ext cx="292000" cy="0"/>
          </a:xfrm>
          <a:prstGeom prst="line">
            <a:avLst/>
          </a:prstGeom>
          <a:ln w="25400">
            <a:solidFill>
              <a:srgbClr val="5889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28E3932B-47C9-8D4C-A26C-0B8D93D88207}"/>
              </a:ext>
            </a:extLst>
          </p:cNvPr>
          <p:cNvCxnSpPr>
            <a:cxnSpLocks/>
          </p:cNvCxnSpPr>
          <p:nvPr/>
        </p:nvCxnSpPr>
        <p:spPr>
          <a:xfrm>
            <a:off x="6744115" y="3198751"/>
            <a:ext cx="292000" cy="0"/>
          </a:xfrm>
          <a:prstGeom prst="line">
            <a:avLst/>
          </a:prstGeom>
          <a:ln w="25400">
            <a:solidFill>
              <a:srgbClr val="E948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FC7F6F7-7CD5-2B45-865B-1061D4525773}"/>
              </a:ext>
            </a:extLst>
          </p:cNvPr>
          <p:cNvSpPr txBox="1"/>
          <p:nvPr/>
        </p:nvSpPr>
        <p:spPr>
          <a:xfrm>
            <a:off x="6970359" y="2900485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Beta distribution</a:t>
            </a:r>
            <a:endParaRPr kumimoji="1"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DB80C445-5EA3-CC43-B6C0-977D3A5160EC}"/>
              </a:ext>
            </a:extLst>
          </p:cNvPr>
          <p:cNvSpPr txBox="1"/>
          <p:nvPr/>
        </p:nvSpPr>
        <p:spPr>
          <a:xfrm>
            <a:off x="6976326" y="3069780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  <a:endParaRPr kumimoji="1"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41">
            <a:extLst>
              <a:ext uri="{FF2B5EF4-FFF2-40B4-BE49-F238E27FC236}">
                <a16:creationId xmlns:a16="http://schemas.microsoft.com/office/drawing/2014/main" id="{495CE794-9751-4B4F-ACC7-78281FDA64B7}"/>
              </a:ext>
            </a:extLst>
          </p:cNvPr>
          <p:cNvSpPr txBox="1"/>
          <p:nvPr/>
        </p:nvSpPr>
        <p:spPr>
          <a:xfrm>
            <a:off x="5553339" y="276121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53" name="图片 152">
            <a:extLst>
              <a:ext uri="{FF2B5EF4-FFF2-40B4-BE49-F238E27FC236}">
                <a16:creationId xmlns:a16="http://schemas.microsoft.com/office/drawing/2014/main" id="{FE922620-0383-5E41-83F3-E9E6FB9C5359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56625" t="39549" r="18392" b="42192"/>
          <a:stretch/>
        </p:blipFill>
        <p:spPr>
          <a:xfrm>
            <a:off x="9187937" y="2873940"/>
            <a:ext cx="2062065" cy="2132534"/>
          </a:xfrm>
          <a:prstGeom prst="rect">
            <a:avLst/>
          </a:prstGeom>
        </p:spPr>
      </p:pic>
      <p:sp>
        <p:nvSpPr>
          <p:cNvPr id="154" name="文本框 153">
            <a:extLst>
              <a:ext uri="{FF2B5EF4-FFF2-40B4-BE49-F238E27FC236}">
                <a16:creationId xmlns:a16="http://schemas.microsoft.com/office/drawing/2014/main" id="{D77C5E1B-0905-804E-BB0A-295E74A7AA9E}"/>
              </a:ext>
            </a:extLst>
          </p:cNvPr>
          <p:cNvSpPr txBox="1"/>
          <p:nvPr/>
        </p:nvSpPr>
        <p:spPr>
          <a:xfrm>
            <a:off x="8981454" y="4747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8F0E2EFD-351C-7F43-A894-EE592DDA3FEB}"/>
              </a:ext>
            </a:extLst>
          </p:cNvPr>
          <p:cNvSpPr txBox="1"/>
          <p:nvPr/>
        </p:nvSpPr>
        <p:spPr>
          <a:xfrm>
            <a:off x="8751393" y="408165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D9AB75F7-BB90-3F4B-B8FF-3A80929D9838}"/>
              </a:ext>
            </a:extLst>
          </p:cNvPr>
          <p:cNvSpPr txBox="1"/>
          <p:nvPr/>
        </p:nvSpPr>
        <p:spPr>
          <a:xfrm>
            <a:off x="8830593" y="341943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F5ABF23-BD24-1C4B-9E62-1D0D96B7A1EB}"/>
              </a:ext>
            </a:extLst>
          </p:cNvPr>
          <p:cNvSpPr txBox="1"/>
          <p:nvPr/>
        </p:nvSpPr>
        <p:spPr>
          <a:xfrm>
            <a:off x="8752232" y="275668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0.15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7C8AE4F2-13D6-F241-9EBD-AFF134C3FC73}"/>
              </a:ext>
            </a:extLst>
          </p:cNvPr>
          <p:cNvSpPr txBox="1"/>
          <p:nvPr/>
        </p:nvSpPr>
        <p:spPr>
          <a:xfrm>
            <a:off x="9613568" y="487648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FC576DC-E71E-5043-A93F-AE82104E099A}"/>
              </a:ext>
            </a:extLst>
          </p:cNvPr>
          <p:cNvSpPr txBox="1"/>
          <p:nvPr/>
        </p:nvSpPr>
        <p:spPr>
          <a:xfrm>
            <a:off x="10289332" y="487648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47B3C2AC-9543-E94A-B092-66DA52AEC802}"/>
              </a:ext>
            </a:extLst>
          </p:cNvPr>
          <p:cNvSpPr txBox="1"/>
          <p:nvPr/>
        </p:nvSpPr>
        <p:spPr>
          <a:xfrm>
            <a:off x="10857156" y="48756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0.15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05D6EF5-A83D-084C-9F50-03A1A1056AD9}"/>
              </a:ext>
            </a:extLst>
          </p:cNvPr>
          <p:cNvSpPr txBox="1"/>
          <p:nvPr/>
        </p:nvSpPr>
        <p:spPr>
          <a:xfrm rot="16200000">
            <a:off x="7438671" y="3628851"/>
            <a:ext cx="231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Probability by beta distribution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71752B8-2F4B-9944-999A-CDE1FCFEF643}"/>
              </a:ext>
            </a:extLst>
          </p:cNvPr>
          <p:cNvSpPr txBox="1"/>
          <p:nvPr/>
        </p:nvSpPr>
        <p:spPr>
          <a:xfrm>
            <a:off x="8876254" y="5068733"/>
            <a:ext cx="2755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Probability by binomial distribution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BF303F36-84B5-C849-95F7-6AE1B8E4463E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42846" t="39432" r="35007" b="45725"/>
          <a:stretch/>
        </p:blipFill>
        <p:spPr>
          <a:xfrm>
            <a:off x="11939998" y="2843885"/>
            <a:ext cx="2245210" cy="2129475"/>
          </a:xfrm>
          <a:prstGeom prst="rect">
            <a:avLst/>
          </a:prstGeom>
        </p:spPr>
      </p:pic>
      <p:sp>
        <p:nvSpPr>
          <p:cNvPr id="163" name="文本框 162">
            <a:extLst>
              <a:ext uri="{FF2B5EF4-FFF2-40B4-BE49-F238E27FC236}">
                <a16:creationId xmlns:a16="http://schemas.microsoft.com/office/drawing/2014/main" id="{D92992C4-D550-5E40-A00B-135DFD46D509}"/>
              </a:ext>
            </a:extLst>
          </p:cNvPr>
          <p:cNvSpPr txBox="1"/>
          <p:nvPr/>
        </p:nvSpPr>
        <p:spPr>
          <a:xfrm>
            <a:off x="11832072" y="49381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E53110D5-4CF0-9241-AB5C-B2D9B8897618}"/>
              </a:ext>
            </a:extLst>
          </p:cNvPr>
          <p:cNvSpPr txBox="1"/>
          <p:nvPr/>
        </p:nvSpPr>
        <p:spPr>
          <a:xfrm>
            <a:off x="12960693" y="4937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E424FB9-2FD4-3B45-B983-B6B3A5B3FBA2}"/>
              </a:ext>
            </a:extLst>
          </p:cNvPr>
          <p:cNvSpPr txBox="1"/>
          <p:nvPr/>
        </p:nvSpPr>
        <p:spPr>
          <a:xfrm>
            <a:off x="13884857" y="4937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5EDD077-414A-BA46-9AA6-7E839205926B}"/>
              </a:ext>
            </a:extLst>
          </p:cNvPr>
          <p:cNvSpPr txBox="1"/>
          <p:nvPr/>
        </p:nvSpPr>
        <p:spPr>
          <a:xfrm>
            <a:off x="11522863" y="477850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79795EB-6D90-2B49-8089-94ED9898BF63}"/>
              </a:ext>
            </a:extLst>
          </p:cNvPr>
          <p:cNvSpPr txBox="1"/>
          <p:nvPr/>
        </p:nvSpPr>
        <p:spPr>
          <a:xfrm>
            <a:off x="11633236" y="37629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7C12BC7D-0128-AD47-9B2A-6ECB49553E79}"/>
              </a:ext>
            </a:extLst>
          </p:cNvPr>
          <p:cNvSpPr txBox="1"/>
          <p:nvPr/>
        </p:nvSpPr>
        <p:spPr>
          <a:xfrm>
            <a:off x="11523702" y="273655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8BB9216D-9239-1441-B928-5D86E69B4A43}"/>
                  </a:ext>
                </a:extLst>
              </p:cNvPr>
              <p:cNvSpPr txBox="1"/>
              <p:nvPr/>
            </p:nvSpPr>
            <p:spPr>
              <a:xfrm>
                <a:off x="12202891" y="5163053"/>
                <a:ext cx="19464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Community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</m:oMath>
                </a14:m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8BB9216D-9239-1441-B928-5D86E69B4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2891" y="5163053"/>
                <a:ext cx="1946495" cy="338554"/>
              </a:xfrm>
              <a:prstGeom prst="rect">
                <a:avLst/>
              </a:prstGeom>
              <a:blipFill>
                <a:blip r:embed="rId40"/>
                <a:stretch>
                  <a:fillRect l="-1299" t="-370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14D1A83-9E96-3B41-BA4F-5A5BD95F0663}"/>
                  </a:ext>
                </a:extLst>
              </p:cNvPr>
              <p:cNvSpPr txBox="1"/>
              <p:nvPr/>
            </p:nvSpPr>
            <p:spPr>
              <a:xfrm rot="16200000">
                <a:off x="10509243" y="3763200"/>
                <a:ext cx="19347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Scaling exponent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14D1A83-9E96-3B41-BA4F-5A5BD95F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509243" y="3763200"/>
                <a:ext cx="1934760" cy="338554"/>
              </a:xfrm>
              <a:prstGeom prst="rect">
                <a:avLst/>
              </a:prstGeom>
              <a:blipFill>
                <a:blip r:embed="rId41"/>
                <a:stretch>
                  <a:fillRect l="-3571" r="-21429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41">
            <a:extLst>
              <a:ext uri="{FF2B5EF4-FFF2-40B4-BE49-F238E27FC236}">
                <a16:creationId xmlns:a16="http://schemas.microsoft.com/office/drawing/2014/main" id="{306BE414-82D4-7A44-937E-3F8989B38900}"/>
              </a:ext>
            </a:extLst>
          </p:cNvPr>
          <p:cNvSpPr txBox="1"/>
          <p:nvPr/>
        </p:nvSpPr>
        <p:spPr>
          <a:xfrm>
            <a:off x="8396106" y="276942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71" name="TextBox 141">
            <a:extLst>
              <a:ext uri="{FF2B5EF4-FFF2-40B4-BE49-F238E27FC236}">
                <a16:creationId xmlns:a16="http://schemas.microsoft.com/office/drawing/2014/main" id="{4B8C9E17-FBC5-EA43-902F-7CDA37C9E721}"/>
              </a:ext>
            </a:extLst>
          </p:cNvPr>
          <p:cNvSpPr txBox="1"/>
          <p:nvPr/>
        </p:nvSpPr>
        <p:spPr>
          <a:xfrm>
            <a:off x="11294530" y="2732244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98F9EDB-8339-4F4A-BE91-F9454C7C7D81}"/>
                  </a:ext>
                </a:extLst>
              </p:cNvPr>
              <p:cNvSpPr txBox="1"/>
              <p:nvPr/>
            </p:nvSpPr>
            <p:spPr>
              <a:xfrm>
                <a:off x="12093205" y="3088987"/>
                <a:ext cx="18471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=0.2,</m:t>
                      </m:r>
                      <m:r>
                        <a:rPr kumimoji="1" lang="en-US" altLang="zh-CN" sz="1600" b="0" i="1" smtClean="0">
                          <a:solidFill>
                            <a:srgbClr val="E94849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600" b="0" i="1" smtClean="0">
                          <a:solidFill>
                            <a:srgbClr val="71BF6E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600" b="0" i="1" smtClean="0">
                          <a:solidFill>
                            <a:srgbClr val="F4983E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600" b="0" i="1" smtClean="0">
                          <a:solidFill>
                            <a:srgbClr val="AD71B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98F9EDB-8339-4F4A-BE91-F9454C7C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3205" y="3088987"/>
                <a:ext cx="1847172" cy="246221"/>
              </a:xfrm>
              <a:prstGeom prst="rect">
                <a:avLst/>
              </a:prstGeom>
              <a:blipFill>
                <a:blip r:embed="rId42"/>
                <a:stretch>
                  <a:fillRect l="-680" r="-1361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0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1792</TotalTime>
  <Words>769</Words>
  <Application>Microsoft Macintosh PowerPoint</Application>
  <PresentationFormat>自定义</PresentationFormat>
  <Paragraphs>471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Wang</dc:creator>
  <cp:lastModifiedBy>Teng Wang</cp:lastModifiedBy>
  <cp:revision>36</cp:revision>
  <cp:lastPrinted>2024-02-17T02:40:08Z</cp:lastPrinted>
  <dcterms:created xsi:type="dcterms:W3CDTF">2022-08-03T20:57:38Z</dcterms:created>
  <dcterms:modified xsi:type="dcterms:W3CDTF">2024-02-17T03:06:32Z</dcterms:modified>
</cp:coreProperties>
</file>