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>
        <p:scale>
          <a:sx n="100" d="100"/>
          <a:sy n="100" d="100"/>
        </p:scale>
        <p:origin x="10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F1471-9DCE-7744-9D43-A52560EE9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12718-98C1-2C4E-B047-0755E4EE2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35540-D277-EA4C-9D6D-D57637C1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3E32D-2636-304C-B6DE-80042387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2AAF1-6737-8945-B796-36195D0B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71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FFE3A-D223-CE4F-9B3D-0CD7B153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06E72-AAE0-2246-915D-97BE790A1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483D9-1EE6-2C43-A3F6-CE5731BD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A4759-C2B4-C94E-BA83-2F29BD69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8716D-363A-4140-A074-F9577B76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9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6742F4-EF49-DE4B-92CA-5F5BCCD8A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C1934-1B4C-C34E-AFF2-FCF1E2D9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D4EB9-8455-D541-A4E2-A9C377A6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3A22F-0CB5-4145-B3A4-BD6F63EC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97D08-677A-824F-88A4-CA3F7DA1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02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C895B-239B-6C40-9BBF-0C059610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3EE52-3E4A-E849-9C26-734B283D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C867A-D867-AE40-964E-D9F7DB9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C1F1A-517D-834E-B0E6-497AF52B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800E-8A98-3C4E-B787-2E8F2E70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48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F15D9-2CB7-3F4D-8CF3-31415892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325DC-3E46-3944-8A07-741D3AD42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AE2A7-EF34-8946-A91A-4ECF299F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7D222-571D-A745-9B04-E5220F45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3FBCF-1D74-8B49-BB51-BB6016B0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78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78E35-9CCD-9349-9319-4858095E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2209A-EC42-1143-B86E-E6C8FAB44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92904-EEAB-CD40-AB72-A8B0FC466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0C954-3FFB-9342-9DDF-856B27D8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F113F-CE3E-0141-9EEB-A2F8388E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EEDB9-8E83-C44C-8574-D1BB9F4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0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0C85A-EF30-5E42-A096-13079B4C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55C977-97B8-4D48-99F6-DDA13298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7532A-8341-9A4A-89EF-4EF9DFC8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FDB02-01E8-6A44-99EC-3769D0EA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786EC1-7EA3-3A40-854E-8F80660EB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0FE729-C8A9-A34D-BE4B-809FD4F0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AF084-B50B-534C-8199-A2405E44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CA4D0-CD08-6843-99FD-39A8DBEC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60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E1BE-B358-AC49-89B1-F30DE01A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44C9C2-347C-1A42-BEB7-4E9E010B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5DDE2B-6738-8545-8ECC-BC6782FF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D59FF-3BAB-3744-9948-1C09F868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09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D7AEF-2CD9-3247-90D9-2011B071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37FC58-9F61-0B4C-8710-E8299BDB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33613-875E-0E43-A50F-D7F2631A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49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71120-EF89-6248-968D-EF3F23C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D14F5-9D85-3740-883F-03A7C60E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7A66E0-7624-7241-BC96-CFB42243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4B9D9-B091-0846-B155-0A1076E4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41B8D-7274-AA4C-B32D-C02F2D79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D84F1-9045-0448-8862-DB2EAC55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67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184AB-9330-4C4E-B2DD-60271F02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B7CAFE-5090-6F42-A548-D3F30F81D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4E583F-E321-4443-8C57-2B576653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C9401-541B-2F40-857E-E0466375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F88AD-1BFB-3146-9202-5E166E4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25A5D-6873-3C4D-9546-81B6EFC6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39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9FB125-F94C-5042-BC82-19084D68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CE703-2994-3443-B9D3-7BB3D287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8ED4D-2CBD-1F48-84A2-5CB51F62C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6B63-F6FC-7B43-9D09-A49C851B0DB4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DE58A-4AD1-AF4B-9387-283A029F6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FD73E-68A1-5343-B202-DEC4AAB1B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CF4B-811B-A74D-BA6B-4CCE414B9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CC4369-8955-3C45-B960-4F1F7F33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3" t="40420" r="37134" b="43382"/>
          <a:stretch/>
        </p:blipFill>
        <p:spPr>
          <a:xfrm>
            <a:off x="3195558" y="1888376"/>
            <a:ext cx="2468880" cy="26183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5EAC56-D4CC-5347-AEEF-02AE89D87C4A}"/>
              </a:ext>
            </a:extLst>
          </p:cNvPr>
          <p:cNvSpPr txBox="1"/>
          <p:nvPr/>
        </p:nvSpPr>
        <p:spPr>
          <a:xfrm>
            <a:off x="3365311" y="445239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006C1B-CB3E-A547-9C7C-3034F3AC0B2D}"/>
              </a:ext>
            </a:extLst>
          </p:cNvPr>
          <p:cNvSpPr txBox="1"/>
          <p:nvPr/>
        </p:nvSpPr>
        <p:spPr>
          <a:xfrm>
            <a:off x="4358054" y="445239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548D08-8D92-7643-A666-64EC7ACC4F8D}"/>
              </a:ext>
            </a:extLst>
          </p:cNvPr>
          <p:cNvSpPr txBox="1"/>
          <p:nvPr/>
        </p:nvSpPr>
        <p:spPr>
          <a:xfrm>
            <a:off x="5309853" y="445239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ACC61F-888D-C045-942D-9D07918A74F2}"/>
              </a:ext>
            </a:extLst>
          </p:cNvPr>
          <p:cNvSpPr txBox="1"/>
          <p:nvPr/>
        </p:nvSpPr>
        <p:spPr>
          <a:xfrm>
            <a:off x="2860947" y="434800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50C5C-B86B-5844-A6C1-9A3D1957CE52}"/>
              </a:ext>
            </a:extLst>
          </p:cNvPr>
          <p:cNvSpPr txBox="1"/>
          <p:nvPr/>
        </p:nvSpPr>
        <p:spPr>
          <a:xfrm>
            <a:off x="2910840" y="348365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100B21-37E1-484B-93C6-B8E4934D96AC}"/>
              </a:ext>
            </a:extLst>
          </p:cNvPr>
          <p:cNvSpPr txBox="1"/>
          <p:nvPr/>
        </p:nvSpPr>
        <p:spPr>
          <a:xfrm>
            <a:off x="2865120" y="262613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DCF6D2-E0A8-DD48-B060-9D9571C9B7B3}"/>
              </a:ext>
            </a:extLst>
          </p:cNvPr>
          <p:cNvSpPr txBox="1"/>
          <p:nvPr/>
        </p:nvSpPr>
        <p:spPr>
          <a:xfrm>
            <a:off x="2860947" y="175698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3FF253-351C-7543-A2BB-6DFDD2554678}"/>
                  </a:ext>
                </a:extLst>
              </p:cNvPr>
              <p:cNvSpPr txBox="1"/>
              <p:nvPr/>
            </p:nvSpPr>
            <p:spPr>
              <a:xfrm rot="16200000">
                <a:off x="2256354" y="2993945"/>
                <a:ext cx="955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3FF253-351C-7543-A2BB-6DFDD2554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56354" y="2993945"/>
                <a:ext cx="955326" cy="338554"/>
              </a:xfrm>
              <a:prstGeom prst="rect">
                <a:avLst/>
              </a:prstGeom>
              <a:blipFill>
                <a:blip r:embed="rId3"/>
                <a:stretch>
                  <a:fillRect l="-3571" t="-1299"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CBE6BC65-E4A2-EC44-B00B-F86E45C15BFA}"/>
              </a:ext>
            </a:extLst>
          </p:cNvPr>
          <p:cNvSpPr txBox="1"/>
          <p:nvPr/>
        </p:nvSpPr>
        <p:spPr>
          <a:xfrm>
            <a:off x="3652395" y="4625008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AA0209A-42B3-0541-B1CC-9A57002A30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08" t="40049" r="37120" b="42940"/>
          <a:stretch/>
        </p:blipFill>
        <p:spPr>
          <a:xfrm>
            <a:off x="6622521" y="1825932"/>
            <a:ext cx="2355831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DF64AC3-F604-714C-BEFE-086BAD1A44FA}"/>
              </a:ext>
            </a:extLst>
          </p:cNvPr>
          <p:cNvSpPr txBox="1"/>
          <p:nvPr/>
        </p:nvSpPr>
        <p:spPr>
          <a:xfrm>
            <a:off x="6769220" y="445325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69AD88-1F7C-824F-9988-24DF5FF3BBCF}"/>
              </a:ext>
            </a:extLst>
          </p:cNvPr>
          <p:cNvSpPr txBox="1"/>
          <p:nvPr/>
        </p:nvSpPr>
        <p:spPr>
          <a:xfrm>
            <a:off x="7717627" y="445325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33E06F-8817-0742-8CBF-9045A52B5990}"/>
              </a:ext>
            </a:extLst>
          </p:cNvPr>
          <p:cNvSpPr txBox="1"/>
          <p:nvPr/>
        </p:nvSpPr>
        <p:spPr>
          <a:xfrm>
            <a:off x="8630632" y="445325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3F8133-9416-B341-925F-A6412D2763C5}"/>
              </a:ext>
            </a:extLst>
          </p:cNvPr>
          <p:cNvSpPr txBox="1"/>
          <p:nvPr/>
        </p:nvSpPr>
        <p:spPr>
          <a:xfrm>
            <a:off x="7050762" y="4659125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217C30-D25E-674C-8373-6AAEE454A641}"/>
              </a:ext>
            </a:extLst>
          </p:cNvPr>
          <p:cNvSpPr txBox="1"/>
          <p:nvPr/>
        </p:nvSpPr>
        <p:spPr>
          <a:xfrm>
            <a:off x="6242457" y="425258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kumimoji="1" lang="zh-CN" altLang="en-US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74AE21-00BF-5240-BC1F-5793723E1ECF}"/>
              </a:ext>
            </a:extLst>
          </p:cNvPr>
          <p:cNvSpPr txBox="1"/>
          <p:nvPr/>
        </p:nvSpPr>
        <p:spPr>
          <a:xfrm>
            <a:off x="6239256" y="248335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en-US" altLang="zh-CN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kumimoji="1" lang="zh-CN" altLang="en-US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4E91E65-BA5F-D341-97DC-54CB98D1126D}"/>
                  </a:ext>
                </a:extLst>
              </p:cNvPr>
              <p:cNvSpPr txBox="1"/>
              <p:nvPr/>
            </p:nvSpPr>
            <p:spPr>
              <a:xfrm rot="16200000">
                <a:off x="4975055" y="3092228"/>
                <a:ext cx="23018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</a:t>
                </a:r>
                <a:r>
                  <a:rPr kumimoji="1"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deviation</a:t>
                </a:r>
                <a:r>
                  <a:rPr kumimoji="1"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4E91E65-BA5F-D341-97DC-54CB98D11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75055" y="3092228"/>
                <a:ext cx="2301849" cy="338554"/>
              </a:xfrm>
              <a:prstGeom prst="rect">
                <a:avLst/>
              </a:prstGeom>
              <a:blipFill>
                <a:blip r:embed="rId5"/>
                <a:stretch>
                  <a:fillRect l="-3571" r="-21429"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CA9D1A5B-3CFB-DD48-973E-CDA074A61803}"/>
              </a:ext>
            </a:extLst>
          </p:cNvPr>
          <p:cNvSpPr txBox="1"/>
          <p:nvPr/>
        </p:nvSpPr>
        <p:spPr>
          <a:xfrm>
            <a:off x="7364648" y="3170930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0.02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41FEFDC-0321-124A-BC31-6DFE60209F1D}"/>
              </a:ext>
            </a:extLst>
          </p:cNvPr>
          <p:cNvCxnSpPr>
            <a:cxnSpLocks/>
          </p:cNvCxnSpPr>
          <p:nvPr/>
        </p:nvCxnSpPr>
        <p:spPr>
          <a:xfrm flipH="1">
            <a:off x="7752877" y="3489719"/>
            <a:ext cx="177292" cy="3243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074F90A-EDA1-E84C-879B-5E9968449590}"/>
              </a:ext>
            </a:extLst>
          </p:cNvPr>
          <p:cNvSpPr txBox="1"/>
          <p:nvPr/>
        </p:nvSpPr>
        <p:spPr>
          <a:xfrm>
            <a:off x="2577564" y="1741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69857E-7260-CD4C-9B11-C506FDBCACCE}"/>
              </a:ext>
            </a:extLst>
          </p:cNvPr>
          <p:cNvSpPr txBox="1"/>
          <p:nvPr/>
        </p:nvSpPr>
        <p:spPr>
          <a:xfrm>
            <a:off x="5982351" y="17412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1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Teng Wang</dc:creator>
  <cp:lastModifiedBy>Teng Wang</cp:lastModifiedBy>
  <cp:revision>2</cp:revision>
  <dcterms:created xsi:type="dcterms:W3CDTF">2023-12-06T07:10:05Z</dcterms:created>
  <dcterms:modified xsi:type="dcterms:W3CDTF">2023-12-06T07:22:07Z</dcterms:modified>
</cp:coreProperties>
</file>