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>
        <p:scale>
          <a:sx n="86" d="100"/>
          <a:sy n="86" d="100"/>
        </p:scale>
        <p:origin x="3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223A8-E19D-CD47-BDA8-DE7CEC9BE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8E2DB-232D-0C44-B66E-876B51A33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B531D-4891-2E4F-9906-34FAB5AF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0745-883F-1E44-9C24-F3D78349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4E65-8061-A345-AFF7-88E45BFC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80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50B6-B710-B342-85D0-B435A08B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C7F234-B812-4C4E-9DFD-125112563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4FDA0-DDCF-1145-BB3A-97B5B768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1E477-FED6-D948-91E9-B41BE153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63376-BE5A-F94B-B2A5-341B0766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76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E7C0AB-00DE-F348-B939-98A7D9E0D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8CA629-1A11-3A46-AAF0-0F5082DD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FCBED-65DE-EC40-B8CF-AB87CDC4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EE751-E668-7F4C-A166-38257D23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27876-5C27-3744-B31D-F64E25C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94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611FA-BBC9-4A4F-9EF8-4A347603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8B00E-99A3-FD47-A14A-2F4CEEB4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B8681-2AFC-9F49-A0D0-02D811FA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D18EF-A7DF-A640-8567-D64E3035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CF589-49C6-A044-9C75-2989910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8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3EED3-F331-9347-8778-874BB2B6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8A4B9-F71B-7044-A9D4-65145E36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4A5EF-EA71-C541-B1F2-7D000812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94801-13A9-4A4C-8731-A4B34378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EF6AF-2FD0-8E46-90AD-9A3F1B2C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1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41C5B-8298-8749-8A1C-8FA75285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0757F-B2AB-9E4B-B8E6-9BB0E03B4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9649E-B16D-7741-BF0C-C05AD3FA9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E3170-E303-DC4E-AF19-5F71910A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EE16F-37A5-724F-8380-CE93503C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69863-0C86-EB47-B626-36E8C5E7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02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12E17-C80F-F648-A826-6288E8EC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B2476-8E9B-E446-ACB3-309FFCAA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ACDC9-F5F2-8440-96D1-7969C930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0116D-9022-7643-94EF-D26F864B1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15CCB1-A7C7-2648-8B70-E503B880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002464-E086-9C43-97E8-B630F759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D5289-9EFF-844E-AB72-7DC6B881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B2BF12-4223-8B42-8C15-069B0D76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EAAF-4E79-B444-A9F9-BBF43495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864ECF-FE73-7346-9E92-44266D87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998525-D211-DA42-89D6-B3A34BBE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91ACA6-9A4B-DC43-9927-F68C980D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224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341C9E-7782-4C41-9F66-FBFCEE5F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2719DD-A291-A944-B28C-13B895FF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1DA3E-6DEA-4B42-9893-8E0FD60C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8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FCACB-4CA5-1E4A-AE07-0742B680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16544-33F3-B04B-8B61-54A05174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53B69B-E0A8-9940-B783-3BABE16B5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04901-8B0E-DA47-92BB-71ECB265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A91CE-3B81-5944-8668-A667391D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877A5-D8BE-1F40-89D9-1C9A2567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05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5492-C55A-1040-AF71-A943BD82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63818F-DE91-B54E-93AD-0C890E8D9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D27E4-263D-5041-BB74-22DD31A7E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5301C-38AE-954E-B8C4-50ACE2EE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CA0AE-EF5A-2348-BDC1-904B8C83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6D48-B905-154B-89D7-FC6849A5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0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C37CAB-EF92-F64A-BB1D-DA69416C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4C8A6-0CC6-BB4A-884C-C68D021C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7E15C-74F3-6746-9D01-F916A0959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91D-F506-6348-B122-F7271AB22842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1FEE9-FEE8-E344-BC8B-A3689D2E6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2486A-1082-CF4C-85BE-86814E52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4905-49A2-564B-9A99-9DBFCEE80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21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BA7C01-6F71-124B-9E04-23336664E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16" t="41442" r="38175" b="44504"/>
          <a:stretch/>
        </p:blipFill>
        <p:spPr>
          <a:xfrm>
            <a:off x="2229367" y="1261048"/>
            <a:ext cx="1784792" cy="1828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B28FF-7C80-9A4B-9671-AEE43E03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82" t="6659" r="9387" b="23758"/>
          <a:stretch/>
        </p:blipFill>
        <p:spPr>
          <a:xfrm>
            <a:off x="2001794" y="3928176"/>
            <a:ext cx="8884508" cy="1458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B3671B-D998-9848-9F7F-466F20AEA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36" t="41544" r="17891" b="44421"/>
          <a:stretch/>
        </p:blipFill>
        <p:spPr>
          <a:xfrm>
            <a:off x="4988616" y="1289091"/>
            <a:ext cx="5632706" cy="1828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FACDA0-9D47-AD41-9D56-8DAC1F4ECD94}"/>
              </a:ext>
            </a:extLst>
          </p:cNvPr>
          <p:cNvSpPr txBox="1"/>
          <p:nvPr/>
        </p:nvSpPr>
        <p:spPr>
          <a:xfrm>
            <a:off x="2110751" y="30311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584733-3D99-5D49-BC89-1451CECB0886}"/>
              </a:ext>
            </a:extLst>
          </p:cNvPr>
          <p:cNvSpPr txBox="1"/>
          <p:nvPr/>
        </p:nvSpPr>
        <p:spPr>
          <a:xfrm>
            <a:off x="2919664" y="303115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1256F9-AF59-7E47-A3D0-4378C5AC5E31}"/>
              </a:ext>
            </a:extLst>
          </p:cNvPr>
          <p:cNvSpPr txBox="1"/>
          <p:nvPr/>
        </p:nvSpPr>
        <p:spPr>
          <a:xfrm>
            <a:off x="3723270" y="303115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6B21DC-57DB-CE4D-A500-6CB6D8C5EE6A}"/>
              </a:ext>
            </a:extLst>
          </p:cNvPr>
          <p:cNvSpPr txBox="1"/>
          <p:nvPr/>
        </p:nvSpPr>
        <p:spPr>
          <a:xfrm>
            <a:off x="2718949" y="3225068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A57E67-44E9-C54C-AE9D-4679A7AD6250}"/>
              </a:ext>
            </a:extLst>
          </p:cNvPr>
          <p:cNvSpPr txBox="1"/>
          <p:nvPr/>
        </p:nvSpPr>
        <p:spPr>
          <a:xfrm>
            <a:off x="1819088" y="291208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97587D-42A1-2440-AE24-D160B62B6286}"/>
              </a:ext>
            </a:extLst>
          </p:cNvPr>
          <p:cNvSpPr txBox="1"/>
          <p:nvPr/>
        </p:nvSpPr>
        <p:spPr>
          <a:xfrm>
            <a:off x="1897221" y="23243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3A4CBC-8626-9548-8C82-590777597AFA}"/>
              </a:ext>
            </a:extLst>
          </p:cNvPr>
          <p:cNvSpPr txBox="1"/>
          <p:nvPr/>
        </p:nvSpPr>
        <p:spPr>
          <a:xfrm>
            <a:off x="1819088" y="173110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0D8BC4-8F80-F54E-9D7B-64D2374AA905}"/>
              </a:ext>
            </a:extLst>
          </p:cNvPr>
          <p:cNvSpPr txBox="1"/>
          <p:nvPr/>
        </p:nvSpPr>
        <p:spPr>
          <a:xfrm>
            <a:off x="1819088" y="11386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398960-07DB-074D-A194-5B5F81DA02FF}"/>
                  </a:ext>
                </a:extLst>
              </p:cNvPr>
              <p:cNvSpPr txBox="1"/>
              <p:nvPr/>
            </p:nvSpPr>
            <p:spPr>
              <a:xfrm rot="16200000">
                <a:off x="1416029" y="2051831"/>
                <a:ext cx="668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398960-07DB-074D-A194-5B5F81DA0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16029" y="2051831"/>
                <a:ext cx="668068" cy="246221"/>
              </a:xfrm>
              <a:prstGeom prst="rect">
                <a:avLst/>
              </a:prstGeom>
              <a:blipFill>
                <a:blip r:embed="rId5"/>
                <a:stretch>
                  <a:fillRect l="-25000" t="-16667" r="-50000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1BE8C33-53AE-EA43-B0A0-897B2CC0AF3B}"/>
              </a:ext>
            </a:extLst>
          </p:cNvPr>
          <p:cNvSpPr txBox="1"/>
          <p:nvPr/>
        </p:nvSpPr>
        <p:spPr>
          <a:xfrm>
            <a:off x="1593610" y="1180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AB65263-6F2F-C948-874C-1B910B34E1C2}"/>
              </a:ext>
            </a:extLst>
          </p:cNvPr>
          <p:cNvSpPr txBox="1"/>
          <p:nvPr/>
        </p:nvSpPr>
        <p:spPr>
          <a:xfrm>
            <a:off x="1751356" y="4587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31D75A-CF23-4B4B-BD51-09B8EE845786}"/>
              </a:ext>
            </a:extLst>
          </p:cNvPr>
          <p:cNvSpPr txBox="1"/>
          <p:nvPr/>
        </p:nvSpPr>
        <p:spPr>
          <a:xfrm>
            <a:off x="1693103" y="501897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C7FC0C6-C534-6749-8570-1A80B66289A4}"/>
              </a:ext>
            </a:extLst>
          </p:cNvPr>
          <p:cNvSpPr txBox="1"/>
          <p:nvPr/>
        </p:nvSpPr>
        <p:spPr>
          <a:xfrm>
            <a:off x="1756782" y="41598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4BC9EBB-6218-B84A-AF15-BB13A787F032}"/>
                  </a:ext>
                </a:extLst>
              </p:cNvPr>
              <p:cNvSpPr txBox="1"/>
              <p:nvPr/>
            </p:nvSpPr>
            <p:spPr>
              <a:xfrm rot="16200000">
                <a:off x="1209643" y="4569889"/>
                <a:ext cx="769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4BC9EBB-6218-B84A-AF15-BB13A787F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09643" y="4569889"/>
                <a:ext cx="769826" cy="246221"/>
              </a:xfrm>
              <a:prstGeom prst="rect">
                <a:avLst/>
              </a:prstGeom>
              <a:blipFill>
                <a:blip r:embed="rId6"/>
                <a:stretch>
                  <a:fillRect l="-25000" t="-12903" r="-50000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30689AA-D00A-6245-BE81-5CEDB81E6E74}"/>
              </a:ext>
            </a:extLst>
          </p:cNvPr>
          <p:cNvCxnSpPr/>
          <p:nvPr/>
        </p:nvCxnSpPr>
        <p:spPr>
          <a:xfrm>
            <a:off x="2020894" y="5487873"/>
            <a:ext cx="88508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209A570-0EF1-994D-8753-E226B7839CF7}"/>
              </a:ext>
            </a:extLst>
          </p:cNvPr>
          <p:cNvSpPr txBox="1"/>
          <p:nvPr/>
        </p:nvSpPr>
        <p:spPr>
          <a:xfrm>
            <a:off x="5644790" y="5487873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Cycles 1 to 100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3D39443-4F37-B241-A8BB-BDB2A4F706E0}"/>
              </a:ext>
            </a:extLst>
          </p:cNvPr>
          <p:cNvSpPr txBox="1"/>
          <p:nvPr/>
        </p:nvSpPr>
        <p:spPr>
          <a:xfrm>
            <a:off x="4714189" y="20481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0A2A887-6289-1B4C-958F-CBA0A0C317B6}"/>
              </a:ext>
            </a:extLst>
          </p:cNvPr>
          <p:cNvSpPr txBox="1"/>
          <p:nvPr/>
        </p:nvSpPr>
        <p:spPr>
          <a:xfrm>
            <a:off x="4608311" y="16049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7D9A70-F555-EE44-9AB8-CCE9CFD27AC0}"/>
              </a:ext>
            </a:extLst>
          </p:cNvPr>
          <p:cNvSpPr txBox="1"/>
          <p:nvPr/>
        </p:nvSpPr>
        <p:spPr>
          <a:xfrm>
            <a:off x="4690769" y="11514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91E4DD-CDEF-4E47-82FC-B03CE5F0898B}"/>
              </a:ext>
            </a:extLst>
          </p:cNvPr>
          <p:cNvSpPr txBox="1"/>
          <p:nvPr/>
        </p:nvSpPr>
        <p:spPr>
          <a:xfrm>
            <a:off x="4557836" y="249390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43EEDA-DFF1-EB46-A652-7BFAB302C1F7}"/>
              </a:ext>
            </a:extLst>
          </p:cNvPr>
          <p:cNvSpPr txBox="1"/>
          <p:nvPr/>
        </p:nvSpPr>
        <p:spPr>
          <a:xfrm>
            <a:off x="4674127" y="293512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7C5E512-F81F-614D-97F1-D0E26D0DC85E}"/>
                  </a:ext>
                </a:extLst>
              </p:cNvPr>
              <p:cNvSpPr txBox="1"/>
              <p:nvPr/>
            </p:nvSpPr>
            <p:spPr>
              <a:xfrm rot="16200000">
                <a:off x="4066154" y="2054592"/>
                <a:ext cx="769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7C5E512-F81F-614D-97F1-D0E26D0DC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66154" y="2054592"/>
                <a:ext cx="769826" cy="246221"/>
              </a:xfrm>
              <a:prstGeom prst="rect">
                <a:avLst/>
              </a:prstGeom>
              <a:blipFill>
                <a:blip r:embed="rId7"/>
                <a:stretch>
                  <a:fillRect l="-20000" t="-12903" r="-50000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6C9D7F7F-58D0-3640-885C-654C66913F0E}"/>
              </a:ext>
            </a:extLst>
          </p:cNvPr>
          <p:cNvSpPr txBox="1"/>
          <p:nvPr/>
        </p:nvSpPr>
        <p:spPr>
          <a:xfrm>
            <a:off x="4791300" y="310192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BEABFAE-78D2-1043-A065-1135691E8B51}"/>
              </a:ext>
            </a:extLst>
          </p:cNvPr>
          <p:cNvSpPr txBox="1"/>
          <p:nvPr/>
        </p:nvSpPr>
        <p:spPr>
          <a:xfrm>
            <a:off x="6720186" y="3099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09123C5-D18D-2D49-8D79-7AD2501564D2}"/>
              </a:ext>
            </a:extLst>
          </p:cNvPr>
          <p:cNvSpPr txBox="1"/>
          <p:nvPr/>
        </p:nvSpPr>
        <p:spPr>
          <a:xfrm>
            <a:off x="8505995" y="309972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0A4DF32-9C1A-4549-BDE9-0F1A9B575442}"/>
              </a:ext>
            </a:extLst>
          </p:cNvPr>
          <p:cNvSpPr txBox="1"/>
          <p:nvPr/>
        </p:nvSpPr>
        <p:spPr>
          <a:xfrm>
            <a:off x="10375881" y="309972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CC9644F-3D45-5048-A4EA-4EA956CD4389}"/>
                  </a:ext>
                </a:extLst>
              </p:cNvPr>
              <p:cNvSpPr txBox="1"/>
              <p:nvPr/>
            </p:nvSpPr>
            <p:spPr>
              <a:xfrm>
                <a:off x="7470935" y="3314404"/>
                <a:ext cx="668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CC9644F-3D45-5048-A4EA-4EA956CD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35" y="3314404"/>
                <a:ext cx="668068" cy="246221"/>
              </a:xfrm>
              <a:prstGeom prst="rect">
                <a:avLst/>
              </a:prstGeom>
              <a:blipFill>
                <a:blip r:embed="rId8"/>
                <a:stretch>
                  <a:fillRect l="-11321" t="-25000" r="-1509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29A73618-557F-8B47-9B5A-E636208B59F9}"/>
              </a:ext>
            </a:extLst>
          </p:cNvPr>
          <p:cNvSpPr txBox="1"/>
          <p:nvPr/>
        </p:nvSpPr>
        <p:spPr>
          <a:xfrm>
            <a:off x="1458266" y="381477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A6A369-A1A4-EB42-957F-0DADD6A01DFD}"/>
              </a:ext>
            </a:extLst>
          </p:cNvPr>
          <p:cNvSpPr txBox="1"/>
          <p:nvPr/>
        </p:nvSpPr>
        <p:spPr>
          <a:xfrm>
            <a:off x="4292802" y="11873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5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Macintosh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Teng Wang</dc:creator>
  <cp:lastModifiedBy>Teng Wang</cp:lastModifiedBy>
  <cp:revision>4</cp:revision>
  <dcterms:created xsi:type="dcterms:W3CDTF">2023-12-18T11:15:21Z</dcterms:created>
  <dcterms:modified xsi:type="dcterms:W3CDTF">2023-12-19T02:16:56Z</dcterms:modified>
</cp:coreProperties>
</file>