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0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35D26-EAEC-284E-B24A-2E4E31A9C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551368-86C5-8349-8E04-AF215FCEF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DA090-040D-6F4B-A8F4-8251AE90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984D-2937-6449-9821-8101C4F9BCCB}" type="datetimeFigureOut">
              <a:rPr kumimoji="1" lang="zh-CN" altLang="en-US" smtClean="0"/>
              <a:t>2023/12/19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9878F7-8DAB-D94F-B226-35B96C4A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51ABB2-8364-4F45-A835-6B6BCB8D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5CFB-A5F3-8144-A9AC-BBB5938B6C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460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B8392-6233-474C-AE97-433E3D620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38E2DB-DE09-4646-8949-EAAE1056E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008F57-C2E0-EE47-A49D-DF751AC73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984D-2937-6449-9821-8101C4F9BCCB}" type="datetimeFigureOut">
              <a:rPr kumimoji="1" lang="zh-CN" altLang="en-US" smtClean="0"/>
              <a:t>2023/12/19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E4044F-1CE8-374C-A928-AFF15D71C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09DEA-F2F1-4547-AC36-EA3C75C5A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5CFB-A5F3-8144-A9AC-BBB5938B6C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53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C7B841-393C-604D-A36F-F3C53727B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92A8E0-2A9A-DB4B-A0CC-803094962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D5F6D-E119-A541-886F-3DDEF3213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984D-2937-6449-9821-8101C4F9BCCB}" type="datetimeFigureOut">
              <a:rPr kumimoji="1" lang="zh-CN" altLang="en-US" smtClean="0"/>
              <a:t>2023/12/19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CCAE9A-09C4-364A-BE06-242189E3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34597C-4B9D-2048-9C7E-44C9C449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5CFB-A5F3-8144-A9AC-BBB5938B6C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07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87D19-CFDD-7B4F-99D2-687A71B24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8FC044-C935-A84A-B24A-8BE6EB8AD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E0EB1-5397-8B40-8005-2A0D1DA7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984D-2937-6449-9821-8101C4F9BCCB}" type="datetimeFigureOut">
              <a:rPr kumimoji="1" lang="zh-CN" altLang="en-US" smtClean="0"/>
              <a:t>2023/12/19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559340-C2A8-884F-95AF-B2B7DA5B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4397D5-B08A-6142-A8AB-B8E53F63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5CFB-A5F3-8144-A9AC-BBB5938B6C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25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8D4FE-125A-F643-A02D-9148C18A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6E4BD0-93A5-3448-82D0-16711CE98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8E8ADF-DD8F-664A-8A52-C03B37F6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984D-2937-6449-9821-8101C4F9BCCB}" type="datetimeFigureOut">
              <a:rPr kumimoji="1" lang="zh-CN" altLang="en-US" smtClean="0"/>
              <a:t>2023/12/19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147D5E-88E5-C44F-8D7E-4C610379F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71944B-CF78-4540-A6E0-3AAD85AB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5CFB-A5F3-8144-A9AC-BBB5938B6C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9423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CA0DE-62EC-EC43-AF82-A7CAAC6A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814733-67E7-8944-96A4-307552023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443795-654B-6B4A-AB5D-AFE13B505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24CC01-8F8A-FE4E-B4CB-2FC4F3B7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984D-2937-6449-9821-8101C4F9BCCB}" type="datetimeFigureOut">
              <a:rPr kumimoji="1" lang="zh-CN" altLang="en-US" smtClean="0"/>
              <a:t>2023/12/19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67969C-508C-E246-A499-B6F4BBA10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73FD46-C210-C74A-A2BB-65B30AF6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5CFB-A5F3-8144-A9AC-BBB5938B6C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119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6CFBD-E021-354E-ABC9-EB3513F3D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A3F179-8EFB-474A-B76C-C07D9FB97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071898-2592-B54C-8097-1894A1402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1591F1-1482-2F49-9DFC-75F3A1321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2E5EFF-7AFA-C745-B50A-5BDAFFF00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4EBDF3-D857-DB48-BCA2-0F975D66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984D-2937-6449-9821-8101C4F9BCCB}" type="datetimeFigureOut">
              <a:rPr kumimoji="1" lang="zh-CN" altLang="en-US" smtClean="0"/>
              <a:t>2023/12/19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D4B472-9987-FA4B-A3BF-F1379E75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48CDE9-0DFB-104B-BA02-950D6108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5CFB-A5F3-8144-A9AC-BBB5938B6C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677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30F46-8E0A-CD49-B2C2-494A8ABAF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E8DC34-82B3-6F44-AA71-2D49C43A0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984D-2937-6449-9821-8101C4F9BCCB}" type="datetimeFigureOut">
              <a:rPr kumimoji="1" lang="zh-CN" altLang="en-US" smtClean="0"/>
              <a:t>2023/12/19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5532E9-42CC-5A43-AC41-7C35C4DE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3ECFC5-9A44-3541-A991-0A395741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5CFB-A5F3-8144-A9AC-BBB5938B6C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421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C7A335-F71E-1A45-9968-C68F0079E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984D-2937-6449-9821-8101C4F9BCCB}" type="datetimeFigureOut">
              <a:rPr kumimoji="1" lang="zh-CN" altLang="en-US" smtClean="0"/>
              <a:t>2023/12/19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6214F2-0E92-064A-98AE-7E8EB08A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ACDC1E-0BEB-2142-8312-CD3E0E80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5CFB-A5F3-8144-A9AC-BBB5938B6C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144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C97AD-E6F0-814B-A7FA-18ECCECB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FAD8B4-E428-0947-A697-58F21C09F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F4ABDF-0698-3043-A47D-C06C6313C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3E3D8D-CD36-714A-8DC0-0AA72E378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984D-2937-6449-9821-8101C4F9BCCB}" type="datetimeFigureOut">
              <a:rPr kumimoji="1" lang="zh-CN" altLang="en-US" smtClean="0"/>
              <a:t>2023/12/19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743245-79A2-E644-BFA0-6C9BC298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7D93D4-0566-2B47-BD06-B7042A67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5CFB-A5F3-8144-A9AC-BBB5938B6C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211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400CF-B783-034C-B4BB-3CD47FBBF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DBCC43-B95B-974C-BCB6-01DFFA8F8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5B9138-6460-A74E-AAF5-F7B57679A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BECA73-C77A-1E4F-A0DD-E3505825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984D-2937-6449-9821-8101C4F9BCCB}" type="datetimeFigureOut">
              <a:rPr kumimoji="1" lang="zh-CN" altLang="en-US" smtClean="0"/>
              <a:t>2023/12/19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8D6F4F-543E-1049-8CC4-3BEA33E0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1E4AA5-1F32-CE4A-A63D-8E1A2696F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5CFB-A5F3-8144-A9AC-BBB5938B6C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233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DC8FA1-D6CD-AC4D-8A73-7F0E424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6049AE-263C-0D4F-AB1F-E2B8C0DEA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CB7FE6-C652-944F-9ABA-B5D79DDE0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A984D-2937-6449-9821-8101C4F9BCCB}" type="datetimeFigureOut">
              <a:rPr kumimoji="1" lang="zh-CN" altLang="en-US" smtClean="0"/>
              <a:t>2023/12/19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813058-1AEA-DF43-BC0B-DD54F96CC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761BB0-F2F0-2748-9871-909CECF56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A5CFB-A5F3-8144-A9AC-BBB5938B6C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194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>
            <a:extLst>
              <a:ext uri="{FF2B5EF4-FFF2-40B4-BE49-F238E27FC236}">
                <a16:creationId xmlns:a16="http://schemas.microsoft.com/office/drawing/2014/main" id="{E139410C-5D51-4E47-BB73-A144974A1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85" t="40208" r="36193" b="43125"/>
          <a:stretch/>
        </p:blipFill>
        <p:spPr>
          <a:xfrm>
            <a:off x="9741875" y="1898128"/>
            <a:ext cx="2404585" cy="233172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89FC21E-3C6E-E944-B95B-E7F260B11A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518" t="39815" r="36897" b="43148"/>
          <a:stretch/>
        </p:blipFill>
        <p:spPr>
          <a:xfrm>
            <a:off x="3661949" y="1843248"/>
            <a:ext cx="2325756" cy="23774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A9E2608-B18B-5145-9C7F-E76ED151B5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971" t="40360" r="36826" b="43244"/>
          <a:stretch/>
        </p:blipFill>
        <p:spPr>
          <a:xfrm>
            <a:off x="606268" y="1927654"/>
            <a:ext cx="2286000" cy="2286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AC02834-F622-0A46-B6EE-A9DB0ADB68F9}"/>
              </a:ext>
            </a:extLst>
          </p:cNvPr>
          <p:cNvSpPr txBox="1"/>
          <p:nvPr/>
        </p:nvSpPr>
        <p:spPr>
          <a:xfrm>
            <a:off x="475817" y="4191172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005A51-21DA-A049-BC71-89369E2FA9F3}"/>
              </a:ext>
            </a:extLst>
          </p:cNvPr>
          <p:cNvSpPr txBox="1"/>
          <p:nvPr/>
        </p:nvSpPr>
        <p:spPr>
          <a:xfrm>
            <a:off x="1607777" y="417823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FBEE43-E24D-1944-857A-AD43DEBA05DA}"/>
              </a:ext>
            </a:extLst>
          </p:cNvPr>
          <p:cNvSpPr txBox="1"/>
          <p:nvPr/>
        </p:nvSpPr>
        <p:spPr>
          <a:xfrm>
            <a:off x="2704163" y="417823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54CAD2-8D49-7345-B9BD-E792F86A06EB}"/>
              </a:ext>
            </a:extLst>
          </p:cNvPr>
          <p:cNvSpPr txBox="1"/>
          <p:nvPr/>
        </p:nvSpPr>
        <p:spPr>
          <a:xfrm>
            <a:off x="338639" y="4024342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14D1F9-D75F-6846-B4FC-45D850F5CCAC}"/>
              </a:ext>
            </a:extLst>
          </p:cNvPr>
          <p:cNvSpPr txBox="1"/>
          <p:nvPr/>
        </p:nvSpPr>
        <p:spPr>
          <a:xfrm>
            <a:off x="362689" y="29086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C132CEC-1C8F-374E-9932-DEAA0E7E5BCE}"/>
              </a:ext>
            </a:extLst>
          </p:cNvPr>
          <p:cNvSpPr txBox="1"/>
          <p:nvPr/>
        </p:nvSpPr>
        <p:spPr>
          <a:xfrm>
            <a:off x="360271" y="179729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B21CD88-A6EF-D84F-A1C7-49B6F267BCF4}"/>
                  </a:ext>
                </a:extLst>
              </p:cNvPr>
              <p:cNvSpPr txBox="1"/>
              <p:nvPr/>
            </p:nvSpPr>
            <p:spPr>
              <a:xfrm>
                <a:off x="547464" y="4380484"/>
                <a:ext cx="24036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sz="160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kumimoji="1"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value from all samples</a:t>
                </a:r>
                <a:endParaRPr kumimoji="1"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B21CD88-A6EF-D84F-A1C7-49B6F267B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64" y="4380484"/>
                <a:ext cx="2403607" cy="338554"/>
              </a:xfrm>
              <a:prstGeom prst="rect">
                <a:avLst/>
              </a:prstGeom>
              <a:blipFill>
                <a:blip r:embed="rId5"/>
                <a:stretch>
                  <a:fillRect t="-3571" r="-526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1867BF6-96E8-2B44-88B5-326388600436}"/>
                  </a:ext>
                </a:extLst>
              </p:cNvPr>
              <p:cNvSpPr txBox="1"/>
              <p:nvPr/>
            </p:nvSpPr>
            <p:spPr>
              <a:xfrm rot="16200000">
                <a:off x="-1044464" y="2972203"/>
                <a:ext cx="24276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sz="160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kumimoji="1"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value from 20 samples</a:t>
                </a:r>
                <a:endParaRPr kumimoji="1"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1867BF6-96E8-2B44-88B5-326388600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044464" y="2972203"/>
                <a:ext cx="2427652" cy="338554"/>
              </a:xfrm>
              <a:prstGeom prst="rect">
                <a:avLst/>
              </a:prstGeom>
              <a:blipFill>
                <a:blip r:embed="rId6"/>
                <a:stretch>
                  <a:fillRect l="-3704" r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3084D5C5-453E-B54A-9A4A-6CBA403B1253}"/>
              </a:ext>
            </a:extLst>
          </p:cNvPr>
          <p:cNvSpPr txBox="1"/>
          <p:nvPr/>
        </p:nvSpPr>
        <p:spPr>
          <a:xfrm>
            <a:off x="3764766" y="4191172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5863F6C-04F5-5D48-B5E2-33CE2BE98A22}"/>
              </a:ext>
            </a:extLst>
          </p:cNvPr>
          <p:cNvSpPr txBox="1"/>
          <p:nvPr/>
        </p:nvSpPr>
        <p:spPr>
          <a:xfrm>
            <a:off x="4805287" y="417823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A5E815E-9F3B-BB47-A85E-6A262CC887ED}"/>
              </a:ext>
            </a:extLst>
          </p:cNvPr>
          <p:cNvSpPr txBox="1"/>
          <p:nvPr/>
        </p:nvSpPr>
        <p:spPr>
          <a:xfrm>
            <a:off x="5810231" y="417823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EEC58BE-E18C-BB44-A641-B9C7CC304C1D}"/>
              </a:ext>
            </a:extLst>
          </p:cNvPr>
          <p:cNvSpPr txBox="1"/>
          <p:nvPr/>
        </p:nvSpPr>
        <p:spPr>
          <a:xfrm>
            <a:off x="3402503" y="4017308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3AD17A1-18CE-0D4E-8B84-336B68B0A20C}"/>
              </a:ext>
            </a:extLst>
          </p:cNvPr>
          <p:cNvSpPr txBox="1"/>
          <p:nvPr/>
        </p:nvSpPr>
        <p:spPr>
          <a:xfrm>
            <a:off x="3405573" y="3310662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5E9A391-B448-2540-A80C-454E4057AE17}"/>
              </a:ext>
            </a:extLst>
          </p:cNvPr>
          <p:cNvSpPr txBox="1"/>
          <p:nvPr/>
        </p:nvSpPr>
        <p:spPr>
          <a:xfrm>
            <a:off x="3438203" y="190280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C7206D4-0535-7B41-8F3C-0156EC7B079E}"/>
                  </a:ext>
                </a:extLst>
              </p:cNvPr>
              <p:cNvSpPr txBox="1"/>
              <p:nvPr/>
            </p:nvSpPr>
            <p:spPr>
              <a:xfrm>
                <a:off x="3611328" y="4380484"/>
                <a:ext cx="24036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sz="160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kumimoji="1"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value from all samples</a:t>
                </a:r>
                <a:endParaRPr kumimoji="1"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C7206D4-0535-7B41-8F3C-0156EC7B0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328" y="4380484"/>
                <a:ext cx="2403607" cy="338554"/>
              </a:xfrm>
              <a:prstGeom prst="rect">
                <a:avLst/>
              </a:prstGeom>
              <a:blipFill>
                <a:blip r:embed="rId7"/>
                <a:stretch>
                  <a:fillRect t="-3571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BC7B071-3E10-2A4E-9CA5-D50D963CEB9E}"/>
                  </a:ext>
                </a:extLst>
              </p:cNvPr>
              <p:cNvSpPr txBox="1"/>
              <p:nvPr/>
            </p:nvSpPr>
            <p:spPr>
              <a:xfrm rot="16200000">
                <a:off x="2019400" y="2972203"/>
                <a:ext cx="24276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sz="160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kumimoji="1"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value from 20 samples</a:t>
                </a:r>
                <a:endParaRPr kumimoji="1"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BC7B071-3E10-2A4E-9CA5-D50D963CE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019400" y="2972203"/>
                <a:ext cx="2427652" cy="338554"/>
              </a:xfrm>
              <a:prstGeom prst="rect">
                <a:avLst/>
              </a:prstGeom>
              <a:blipFill>
                <a:blip r:embed="rId8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601FDF21-E0B3-1C4A-95FD-5910AF9A90EC}"/>
              </a:ext>
            </a:extLst>
          </p:cNvPr>
          <p:cNvSpPr txBox="1"/>
          <p:nvPr/>
        </p:nvSpPr>
        <p:spPr>
          <a:xfrm>
            <a:off x="3441911" y="260788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9F956616-C097-214E-A8E2-67CD32E773D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9994" t="40202" r="36850" b="43232"/>
          <a:stretch/>
        </p:blipFill>
        <p:spPr>
          <a:xfrm>
            <a:off x="6729812" y="1884018"/>
            <a:ext cx="2286000" cy="2314221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E24A6379-8CE8-1048-BAE9-1B2974D44EA9}"/>
              </a:ext>
            </a:extLst>
          </p:cNvPr>
          <p:cNvSpPr txBox="1"/>
          <p:nvPr/>
        </p:nvSpPr>
        <p:spPr>
          <a:xfrm>
            <a:off x="6444478" y="4014776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BF7AE64-9D58-174F-BB2E-66462C26A5A7}"/>
              </a:ext>
            </a:extLst>
          </p:cNvPr>
          <p:cNvSpPr txBox="1"/>
          <p:nvPr/>
        </p:nvSpPr>
        <p:spPr>
          <a:xfrm>
            <a:off x="6447548" y="3308130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825660F-E071-0249-8499-BC52C7E55CCF}"/>
              </a:ext>
            </a:extLst>
          </p:cNvPr>
          <p:cNvSpPr txBox="1"/>
          <p:nvPr/>
        </p:nvSpPr>
        <p:spPr>
          <a:xfrm>
            <a:off x="6480178" y="190027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EB4DB4C-7AAA-3E43-B651-70101EF52591}"/>
                  </a:ext>
                </a:extLst>
              </p:cNvPr>
              <p:cNvSpPr txBox="1"/>
              <p:nvPr/>
            </p:nvSpPr>
            <p:spPr>
              <a:xfrm rot="16200000">
                <a:off x="5061375" y="2969671"/>
                <a:ext cx="24276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sz="160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kumimoji="1"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value from 20 samples</a:t>
                </a:r>
                <a:endParaRPr kumimoji="1"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EB4DB4C-7AAA-3E43-B651-70101EF5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061375" y="2969671"/>
                <a:ext cx="2427652" cy="338554"/>
              </a:xfrm>
              <a:prstGeom prst="rect">
                <a:avLst/>
              </a:prstGeom>
              <a:blipFill>
                <a:blip r:embed="rId10"/>
                <a:stretch>
                  <a:fillRect l="-3704" t="-521"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CC2ECFB4-6E3B-2E43-986B-E3309185A568}"/>
              </a:ext>
            </a:extLst>
          </p:cNvPr>
          <p:cNvSpPr txBox="1"/>
          <p:nvPr/>
        </p:nvSpPr>
        <p:spPr>
          <a:xfrm>
            <a:off x="6483886" y="260535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4BE8688-B256-7B4D-AFA5-5A6806A4BB07}"/>
              </a:ext>
            </a:extLst>
          </p:cNvPr>
          <p:cNvSpPr txBox="1"/>
          <p:nvPr/>
        </p:nvSpPr>
        <p:spPr>
          <a:xfrm>
            <a:off x="7329424" y="4142807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B046414-F16A-AF40-9BED-DAF4FC2A03AF}"/>
              </a:ext>
            </a:extLst>
          </p:cNvPr>
          <p:cNvSpPr txBox="1"/>
          <p:nvPr/>
        </p:nvSpPr>
        <p:spPr>
          <a:xfrm>
            <a:off x="8094938" y="412986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E874718-036A-C94E-AA97-18C14AAEC924}"/>
              </a:ext>
            </a:extLst>
          </p:cNvPr>
          <p:cNvSpPr txBox="1"/>
          <p:nvPr/>
        </p:nvSpPr>
        <p:spPr>
          <a:xfrm>
            <a:off x="8831753" y="412986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1F22620-A153-2845-8CFC-7A461F03596C}"/>
                  </a:ext>
                </a:extLst>
              </p:cNvPr>
              <p:cNvSpPr txBox="1"/>
              <p:nvPr/>
            </p:nvSpPr>
            <p:spPr>
              <a:xfrm>
                <a:off x="6660350" y="4332119"/>
                <a:ext cx="24036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sz="160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kumimoji="1"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value from all samples</a:t>
                </a:r>
                <a:endParaRPr kumimoji="1"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1F22620-A153-2845-8CFC-7A461F035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350" y="4332119"/>
                <a:ext cx="2403607" cy="338554"/>
              </a:xfrm>
              <a:prstGeom prst="rect">
                <a:avLst/>
              </a:prstGeom>
              <a:blipFill>
                <a:blip r:embed="rId11"/>
                <a:stretch>
                  <a:fillRect t="-3571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B0AE6006-435F-7D47-8A51-5253B09C2577}"/>
              </a:ext>
            </a:extLst>
          </p:cNvPr>
          <p:cNvSpPr txBox="1"/>
          <p:nvPr/>
        </p:nvSpPr>
        <p:spPr>
          <a:xfrm>
            <a:off x="6602898" y="4129866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ED1C359-B85F-0045-805D-DF93287C459F}"/>
              </a:ext>
            </a:extLst>
          </p:cNvPr>
          <p:cNvSpPr txBox="1"/>
          <p:nvPr/>
        </p:nvSpPr>
        <p:spPr>
          <a:xfrm>
            <a:off x="9472585" y="4026145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778576F-A42D-7242-B9F7-06D9D0FC120B}"/>
              </a:ext>
            </a:extLst>
          </p:cNvPr>
          <p:cNvSpPr txBox="1"/>
          <p:nvPr/>
        </p:nvSpPr>
        <p:spPr>
          <a:xfrm>
            <a:off x="9508285" y="22319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72CED08-C720-CD40-8C21-E2BAC6A78F9B}"/>
                  </a:ext>
                </a:extLst>
              </p:cNvPr>
              <p:cNvSpPr txBox="1"/>
              <p:nvPr/>
            </p:nvSpPr>
            <p:spPr>
              <a:xfrm rot="16200000">
                <a:off x="8089482" y="2981040"/>
                <a:ext cx="24276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sz="160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kumimoji="1"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value from 20 samples</a:t>
                </a:r>
                <a:endParaRPr kumimoji="1"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72CED08-C720-CD40-8C21-E2BAC6A78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089482" y="2981040"/>
                <a:ext cx="2427652" cy="338554"/>
              </a:xfrm>
              <a:prstGeom prst="rect">
                <a:avLst/>
              </a:prstGeom>
              <a:blipFill>
                <a:blip r:embed="rId12"/>
                <a:stretch>
                  <a:fillRect l="-3571"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EB151811-4566-414A-8538-AD62101DBA86}"/>
              </a:ext>
            </a:extLst>
          </p:cNvPr>
          <p:cNvSpPr txBox="1"/>
          <p:nvPr/>
        </p:nvSpPr>
        <p:spPr>
          <a:xfrm>
            <a:off x="9511993" y="312300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347CBD2-EAAD-E84C-8ED5-A8117B47CE30}"/>
              </a:ext>
            </a:extLst>
          </p:cNvPr>
          <p:cNvSpPr txBox="1"/>
          <p:nvPr/>
        </p:nvSpPr>
        <p:spPr>
          <a:xfrm>
            <a:off x="10342033" y="41541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4EFE920-1FF3-584B-BC0A-84EFC280E119}"/>
              </a:ext>
            </a:extLst>
          </p:cNvPr>
          <p:cNvSpPr txBox="1"/>
          <p:nvPr/>
        </p:nvSpPr>
        <p:spPr>
          <a:xfrm>
            <a:off x="11045555" y="41412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DFD0369-4F6C-B34A-9144-3E9A1FF77500}"/>
              </a:ext>
            </a:extLst>
          </p:cNvPr>
          <p:cNvSpPr txBox="1"/>
          <p:nvPr/>
        </p:nvSpPr>
        <p:spPr>
          <a:xfrm>
            <a:off x="11741042" y="414123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45C7A0D-422E-AD4A-9FD7-5105F9F51C29}"/>
                  </a:ext>
                </a:extLst>
              </p:cNvPr>
              <p:cNvSpPr txBox="1"/>
              <p:nvPr/>
            </p:nvSpPr>
            <p:spPr>
              <a:xfrm>
                <a:off x="9688457" y="4343488"/>
                <a:ext cx="24036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sz="160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kumimoji="1"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value from all samples</a:t>
                </a:r>
                <a:endParaRPr kumimoji="1"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45C7A0D-422E-AD4A-9FD7-5105F9F51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457" y="4343488"/>
                <a:ext cx="2403607" cy="338554"/>
              </a:xfrm>
              <a:prstGeom prst="rect">
                <a:avLst/>
              </a:prstGeom>
              <a:blipFill>
                <a:blip r:embed="rId13"/>
                <a:stretch>
                  <a:fillRect t="-3571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本框 50">
            <a:extLst>
              <a:ext uri="{FF2B5EF4-FFF2-40B4-BE49-F238E27FC236}">
                <a16:creationId xmlns:a16="http://schemas.microsoft.com/office/drawing/2014/main" id="{057C5964-52C8-3441-951E-6AA9ABDF389C}"/>
              </a:ext>
            </a:extLst>
          </p:cNvPr>
          <p:cNvSpPr txBox="1"/>
          <p:nvPr/>
        </p:nvSpPr>
        <p:spPr>
          <a:xfrm>
            <a:off x="442659" y="1535471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antimicrobial resistance genes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8452F0D-81C7-5241-9550-A5C43542A9C2}"/>
              </a:ext>
            </a:extLst>
          </p:cNvPr>
          <p:cNvSpPr txBox="1"/>
          <p:nvPr/>
        </p:nvSpPr>
        <p:spPr>
          <a:xfrm>
            <a:off x="3876037" y="1535471"/>
            <a:ext cx="187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photosynthetic genes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A01E0FC-9027-5F4A-BF3D-3D11995FEEBE}"/>
              </a:ext>
            </a:extLst>
          </p:cNvPr>
          <p:cNvSpPr txBox="1"/>
          <p:nvPr/>
        </p:nvSpPr>
        <p:spPr>
          <a:xfrm>
            <a:off x="6589300" y="1536374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antimicrobial resistance genes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D348A6A-ECC2-C645-8475-9DF93FCAAC2D}"/>
              </a:ext>
            </a:extLst>
          </p:cNvPr>
          <p:cNvSpPr txBox="1"/>
          <p:nvPr/>
        </p:nvSpPr>
        <p:spPr>
          <a:xfrm>
            <a:off x="10022678" y="1536374"/>
            <a:ext cx="187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photosynthetic genes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B4A6A5E4-8949-D645-9F7F-A2448D1EFFAD}"/>
              </a:ext>
            </a:extLst>
          </p:cNvPr>
          <p:cNvCxnSpPr>
            <a:cxnSpLocks/>
          </p:cNvCxnSpPr>
          <p:nvPr/>
        </p:nvCxnSpPr>
        <p:spPr>
          <a:xfrm>
            <a:off x="522064" y="1535471"/>
            <a:ext cx="544024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568F96DC-67D9-2044-B8EF-A03A51C5FFA2}"/>
              </a:ext>
            </a:extLst>
          </p:cNvPr>
          <p:cNvCxnSpPr>
            <a:cxnSpLocks/>
          </p:cNvCxnSpPr>
          <p:nvPr/>
        </p:nvCxnSpPr>
        <p:spPr>
          <a:xfrm>
            <a:off x="6602898" y="1535471"/>
            <a:ext cx="544024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3ABAA996-F86B-3347-A023-3F6E2D3EBD39}"/>
              </a:ext>
            </a:extLst>
          </p:cNvPr>
          <p:cNvSpPr txBox="1"/>
          <p:nvPr/>
        </p:nvSpPr>
        <p:spPr>
          <a:xfrm>
            <a:off x="2716358" y="1183832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human gut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D286FC3-33DE-744E-B2EF-DBCBE451A30B}"/>
              </a:ext>
            </a:extLst>
          </p:cNvPr>
          <p:cNvSpPr txBox="1"/>
          <p:nvPr/>
        </p:nvSpPr>
        <p:spPr>
          <a:xfrm>
            <a:off x="8991630" y="1183832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ocean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03696E5-146A-264B-BD9C-8D4866019E5B}"/>
              </a:ext>
            </a:extLst>
          </p:cNvPr>
          <p:cNvSpPr txBox="1"/>
          <p:nvPr/>
        </p:nvSpPr>
        <p:spPr>
          <a:xfrm>
            <a:off x="63838" y="1178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A93EDCF-2FF9-8C4A-93FF-6535A86DE5D4}"/>
              </a:ext>
            </a:extLst>
          </p:cNvPr>
          <p:cNvSpPr txBox="1"/>
          <p:nvPr/>
        </p:nvSpPr>
        <p:spPr>
          <a:xfrm>
            <a:off x="6208852" y="116556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331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92</Words>
  <Application>Microsoft Macintosh PowerPoint</Application>
  <PresentationFormat>宽屏</PresentationFormat>
  <Paragraphs>43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Teng Wang</dc:creator>
  <cp:lastModifiedBy>Teng Wang</cp:lastModifiedBy>
  <cp:revision>3</cp:revision>
  <cp:lastPrinted>2023-12-19T08:08:19Z</cp:lastPrinted>
  <dcterms:created xsi:type="dcterms:W3CDTF">2023-12-19T07:51:29Z</dcterms:created>
  <dcterms:modified xsi:type="dcterms:W3CDTF">2023-12-19T08:11:27Z</dcterms:modified>
</cp:coreProperties>
</file>