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620"/>
  </p:normalViewPr>
  <p:slideViewPr>
    <p:cSldViewPr snapToGrid="0" snapToObjects="1">
      <p:cViewPr>
        <p:scale>
          <a:sx n="120" d="100"/>
          <a:sy n="120" d="100"/>
        </p:scale>
        <p:origin x="-10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4031E-8496-4A45-BFEC-8BD3165F0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15011B-8487-9E4A-98C3-72D549F2C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16B5A-512B-F84A-BE15-7893C3B4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D823-0316-1540-B9D7-571DD4A96BA2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C41CF-62CC-B24E-B2AB-C57F0CD5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B8BFE-4F28-DA44-AA97-6CDF7B21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30AF-8CF9-C64B-8682-84A1009557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27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8EF2D-D287-2E41-A4EA-4BEED5A5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F0AC05-59D0-EC40-BE3A-317F61777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6D90F-5FFD-3546-85C0-242DA251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D823-0316-1540-B9D7-571DD4A96BA2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E9194-3BE8-064A-9490-6AA7F93E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46C62-4306-2C4B-8A0A-2E44E326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30AF-8CF9-C64B-8682-84A1009557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614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C7F5BF-19BA-2A41-9812-5F9F549C9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75EACB-C319-D74F-B4AC-DCA6ABA52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38C07-EAD4-4642-AC77-26912D85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D823-0316-1540-B9D7-571DD4A96BA2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D0602-B9D8-6246-8BD5-AE21EB10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4D394-B256-7C4A-B5F7-C667476B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30AF-8CF9-C64B-8682-84A1009557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19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AEB01-56FE-9445-ACDF-76CC9968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D2968-4422-694A-9096-FA4073CCD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C3F6B-886B-564B-8CCD-F89C4976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D823-0316-1540-B9D7-571DD4A96BA2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EF97D-0F52-C341-BDE3-FDEDA7E0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D7001-254F-324B-B2DA-8E43065E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30AF-8CF9-C64B-8682-84A1009557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20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81609-2FB8-7A41-AF9D-6445B6B4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989555-8B23-8E4E-BC2B-6A2C72CFD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7DEE3-55F5-4842-A96E-BFAF8038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D823-0316-1540-B9D7-571DD4A96BA2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BDC56-7C2E-B14E-B186-3585A4E7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10CCF-199C-8F44-AC00-3E5272FF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30AF-8CF9-C64B-8682-84A1009557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8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0E280-7714-D041-B47E-66A145E7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7728A-1F87-FA48-B79C-8438DA9A4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B7E08B-6BCB-4E42-9CD9-633D89FB9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91E6D4-AC92-8B4A-917D-5591D171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D823-0316-1540-B9D7-571DD4A96BA2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81BFD-0D19-6A47-BCFD-29A47BE9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CD0D9D-00B8-F34B-BD8F-C5C408EC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30AF-8CF9-C64B-8682-84A1009557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76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1F3CF-91F4-E64C-9087-4DBE174C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289959-62E1-1842-8AAA-AAD265F99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8D7532-9502-294E-82EA-22E94672C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A40558-A40E-E742-814F-FD85C67BC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5BA235-9BB1-2643-A277-ADCBD09DC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5C11D1-6FAA-6348-A043-A9E23B97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D823-0316-1540-B9D7-571DD4A96BA2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3901DE-BFBB-D743-9960-CFD92DE2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E98FA7-26E4-EC4A-AFCC-B226C5D5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30AF-8CF9-C64B-8682-84A1009557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907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2E494-FE48-F84F-B98B-17741D33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01FF1C-A21F-A84D-956A-B19D2480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D823-0316-1540-B9D7-571DD4A96BA2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DAB4F5-F5AB-9E4A-9EEF-029934D2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763DB7-2152-5449-8E5C-ECE96A9B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30AF-8CF9-C64B-8682-84A1009557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01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182BE2-7410-3145-9502-918CD3D6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D823-0316-1540-B9D7-571DD4A96BA2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AE29EB-8D08-E94E-823D-5B8607DB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8A2718-5DA2-0442-B6C6-42D98F41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30AF-8CF9-C64B-8682-84A1009557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5ED88-A577-5D4B-ADD6-81A58378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BBEBA-888F-9A41-A891-7CC1744F8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4B3A37-4F89-1A4A-9B50-D2E416C2D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B28EAA-2AD5-F041-B0A7-BFD2FC6D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D823-0316-1540-B9D7-571DD4A96BA2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5A6F4-A8CF-5841-81BA-C58E9717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174AA-3390-9A43-8A07-082C667F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30AF-8CF9-C64B-8682-84A1009557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910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759E5-067D-F844-9850-2A51C370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C60630-8123-754E-9E10-6391BF5EA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E9FE79-3206-3A4A-8A99-E932BE216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52A354-A04E-9142-A5E6-E6D4DFB3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D823-0316-1540-B9D7-571DD4A96BA2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2627B2-EAB1-244D-BE16-14E84266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FA3AB-674C-4F46-94FE-E03E8415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30AF-8CF9-C64B-8682-84A1009557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40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2F3E29-1717-AA47-8CDF-5486B498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3E346-DD4E-8C47-852B-E27B88A72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CB1F5-969E-274C-8CBF-41508DE36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CD823-0316-1540-B9D7-571DD4A96BA2}" type="datetimeFigureOut">
              <a:rPr kumimoji="1" lang="zh-CN" altLang="en-US" smtClean="0"/>
              <a:t>2022/10/20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D4258-C867-7642-9BA2-AACA5EE41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57843-4507-8148-B688-23320949D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730AF-8CF9-C64B-8682-84A1009557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3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6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8.emf"/><Relationship Id="rId10" Type="http://schemas.openxmlformats.org/officeDocument/2006/relationships/image" Target="../media/image14.png"/><Relationship Id="rId4" Type="http://schemas.openxmlformats.org/officeDocument/2006/relationships/image" Target="../media/image7.emf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>
            <a:extLst>
              <a:ext uri="{FF2B5EF4-FFF2-40B4-BE49-F238E27FC236}">
                <a16:creationId xmlns:a16="http://schemas.microsoft.com/office/drawing/2014/main" id="{C5E1E115-F577-EC4D-ADB8-261DE7B14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92" t="6923" r="9039" b="10769"/>
          <a:stretch/>
        </p:blipFill>
        <p:spPr>
          <a:xfrm>
            <a:off x="9545360" y="2434633"/>
            <a:ext cx="2081167" cy="2188549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B1369F5B-752B-684C-9C0B-087C6CDB9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92" t="6923" r="9230" b="10769"/>
          <a:stretch/>
        </p:blipFill>
        <p:spPr>
          <a:xfrm>
            <a:off x="6810813" y="2446317"/>
            <a:ext cx="2076053" cy="2188549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3BCCC5F-B0F3-2046-9917-D9E94F92B3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92" t="6923" r="9230" b="10769"/>
          <a:stretch/>
        </p:blipFill>
        <p:spPr>
          <a:xfrm>
            <a:off x="4117049" y="2459294"/>
            <a:ext cx="2076053" cy="2188549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019ED3FF-9D84-5B4C-B083-D274B812C9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56" t="6833" r="9005" b="12941"/>
          <a:stretch/>
        </p:blipFill>
        <p:spPr>
          <a:xfrm>
            <a:off x="978875" y="2422808"/>
            <a:ext cx="2055238" cy="2188549"/>
          </a:xfrm>
          <a:prstGeom prst="rect">
            <a:avLst/>
          </a:prstGeom>
        </p:spPr>
      </p:pic>
      <p:sp>
        <p:nvSpPr>
          <p:cNvPr id="7" name="TextBox 59">
            <a:extLst>
              <a:ext uri="{FF2B5EF4-FFF2-40B4-BE49-F238E27FC236}">
                <a16:creationId xmlns:a16="http://schemas.microsoft.com/office/drawing/2014/main" id="{E9155ECE-B7D1-734C-B107-61060BD8B9EC}"/>
              </a:ext>
            </a:extLst>
          </p:cNvPr>
          <p:cNvSpPr txBox="1"/>
          <p:nvPr/>
        </p:nvSpPr>
        <p:spPr>
          <a:xfrm>
            <a:off x="644563" y="3703065"/>
            <a:ext cx="520137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</p:txBody>
      </p:sp>
      <p:sp>
        <p:nvSpPr>
          <p:cNvPr id="8" name="TextBox 212">
            <a:extLst>
              <a:ext uri="{FF2B5EF4-FFF2-40B4-BE49-F238E27FC236}">
                <a16:creationId xmlns:a16="http://schemas.microsoft.com/office/drawing/2014/main" id="{5CD2EC10-8862-E34C-BF47-2F3C8D46D7A5}"/>
              </a:ext>
            </a:extLst>
          </p:cNvPr>
          <p:cNvSpPr txBox="1"/>
          <p:nvPr/>
        </p:nvSpPr>
        <p:spPr>
          <a:xfrm>
            <a:off x="658599" y="2977117"/>
            <a:ext cx="520137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</a:p>
        </p:txBody>
      </p:sp>
      <p:sp>
        <p:nvSpPr>
          <p:cNvPr id="9" name="TextBox 220">
            <a:extLst>
              <a:ext uri="{FF2B5EF4-FFF2-40B4-BE49-F238E27FC236}">
                <a16:creationId xmlns:a16="http://schemas.microsoft.com/office/drawing/2014/main" id="{C91D16D3-6218-A640-99C3-D13DF4889B52}"/>
              </a:ext>
            </a:extLst>
          </p:cNvPr>
          <p:cNvSpPr txBox="1"/>
          <p:nvPr/>
        </p:nvSpPr>
        <p:spPr>
          <a:xfrm>
            <a:off x="662772" y="2270818"/>
            <a:ext cx="520137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</a:p>
        </p:txBody>
      </p:sp>
      <p:sp>
        <p:nvSpPr>
          <p:cNvPr id="10" name="TextBox 229">
            <a:extLst>
              <a:ext uri="{FF2B5EF4-FFF2-40B4-BE49-F238E27FC236}">
                <a16:creationId xmlns:a16="http://schemas.microsoft.com/office/drawing/2014/main" id="{AE821843-6557-244A-82E2-50BDC72AB41A}"/>
              </a:ext>
            </a:extLst>
          </p:cNvPr>
          <p:cNvSpPr txBox="1"/>
          <p:nvPr/>
        </p:nvSpPr>
        <p:spPr>
          <a:xfrm>
            <a:off x="3712800" y="4356964"/>
            <a:ext cx="530080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31">
            <a:extLst>
              <a:ext uri="{FF2B5EF4-FFF2-40B4-BE49-F238E27FC236}">
                <a16:creationId xmlns:a16="http://schemas.microsoft.com/office/drawing/2014/main" id="{A1D7C7DB-ECE8-ED46-98D2-C36219AF92FB}"/>
              </a:ext>
            </a:extLst>
          </p:cNvPr>
          <p:cNvSpPr txBox="1"/>
          <p:nvPr/>
        </p:nvSpPr>
        <p:spPr>
          <a:xfrm>
            <a:off x="3754906" y="3393280"/>
            <a:ext cx="411091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234">
            <a:extLst>
              <a:ext uri="{FF2B5EF4-FFF2-40B4-BE49-F238E27FC236}">
                <a16:creationId xmlns:a16="http://schemas.microsoft.com/office/drawing/2014/main" id="{E15E482E-88B8-124D-B876-FB7D822E183B}"/>
              </a:ext>
            </a:extLst>
          </p:cNvPr>
          <p:cNvSpPr txBox="1"/>
          <p:nvPr/>
        </p:nvSpPr>
        <p:spPr>
          <a:xfrm>
            <a:off x="3756237" y="2420940"/>
            <a:ext cx="411091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60">
            <a:extLst>
              <a:ext uri="{FF2B5EF4-FFF2-40B4-BE49-F238E27FC236}">
                <a16:creationId xmlns:a16="http://schemas.microsoft.com/office/drawing/2014/main" id="{8412B5D0-BD4F-6E41-9B78-74BE5B3073BF}"/>
              </a:ext>
            </a:extLst>
          </p:cNvPr>
          <p:cNvSpPr txBox="1"/>
          <p:nvPr/>
        </p:nvSpPr>
        <p:spPr>
          <a:xfrm>
            <a:off x="962688" y="4548289"/>
            <a:ext cx="520137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251">
            <a:extLst>
              <a:ext uri="{FF2B5EF4-FFF2-40B4-BE49-F238E27FC236}">
                <a16:creationId xmlns:a16="http://schemas.microsoft.com/office/drawing/2014/main" id="{1391F9A6-8A7B-E84F-955D-4974CD7F6107}"/>
              </a:ext>
            </a:extLst>
          </p:cNvPr>
          <p:cNvSpPr txBox="1"/>
          <p:nvPr/>
        </p:nvSpPr>
        <p:spPr>
          <a:xfrm>
            <a:off x="1580652" y="4552679"/>
            <a:ext cx="520137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252">
            <a:extLst>
              <a:ext uri="{FF2B5EF4-FFF2-40B4-BE49-F238E27FC236}">
                <a16:creationId xmlns:a16="http://schemas.microsoft.com/office/drawing/2014/main" id="{D9511A9C-78DA-8345-9B83-B119BFE99145}"/>
              </a:ext>
            </a:extLst>
          </p:cNvPr>
          <p:cNvSpPr txBox="1"/>
          <p:nvPr/>
        </p:nvSpPr>
        <p:spPr>
          <a:xfrm>
            <a:off x="2262842" y="4552679"/>
            <a:ext cx="430289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6" name="TextBox 253">
            <a:extLst>
              <a:ext uri="{FF2B5EF4-FFF2-40B4-BE49-F238E27FC236}">
                <a16:creationId xmlns:a16="http://schemas.microsoft.com/office/drawing/2014/main" id="{F95E137A-921D-E74A-AA36-1184C2FC49E6}"/>
              </a:ext>
            </a:extLst>
          </p:cNvPr>
          <p:cNvSpPr txBox="1"/>
          <p:nvPr/>
        </p:nvSpPr>
        <p:spPr>
          <a:xfrm>
            <a:off x="2889638" y="4552679"/>
            <a:ext cx="430289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TextBox 255">
            <a:extLst>
              <a:ext uri="{FF2B5EF4-FFF2-40B4-BE49-F238E27FC236}">
                <a16:creationId xmlns:a16="http://schemas.microsoft.com/office/drawing/2014/main" id="{C1166B22-3E25-4D4F-B1CD-6673302A19D4}"/>
              </a:ext>
            </a:extLst>
          </p:cNvPr>
          <p:cNvSpPr txBox="1"/>
          <p:nvPr/>
        </p:nvSpPr>
        <p:spPr>
          <a:xfrm>
            <a:off x="4094696" y="4618854"/>
            <a:ext cx="411091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256">
            <a:extLst>
              <a:ext uri="{FF2B5EF4-FFF2-40B4-BE49-F238E27FC236}">
                <a16:creationId xmlns:a16="http://schemas.microsoft.com/office/drawing/2014/main" id="{21ED6BC1-658D-274C-AA1E-EAE49634AE5B}"/>
              </a:ext>
            </a:extLst>
          </p:cNvPr>
          <p:cNvSpPr txBox="1"/>
          <p:nvPr/>
        </p:nvSpPr>
        <p:spPr>
          <a:xfrm>
            <a:off x="4723590" y="4618854"/>
            <a:ext cx="411091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257">
            <a:extLst>
              <a:ext uri="{FF2B5EF4-FFF2-40B4-BE49-F238E27FC236}">
                <a16:creationId xmlns:a16="http://schemas.microsoft.com/office/drawing/2014/main" id="{9E794260-5DA6-5448-90AF-8F75B878FD67}"/>
              </a:ext>
            </a:extLst>
          </p:cNvPr>
          <p:cNvSpPr txBox="1"/>
          <p:nvPr/>
        </p:nvSpPr>
        <p:spPr>
          <a:xfrm>
            <a:off x="5405190" y="4618854"/>
            <a:ext cx="340080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61">
                <a:extLst>
                  <a:ext uri="{FF2B5EF4-FFF2-40B4-BE49-F238E27FC236}">
                    <a16:creationId xmlns:a16="http://schemas.microsoft.com/office/drawing/2014/main" id="{E2B01D7F-4E5F-244B-A8B5-551C18C469F1}"/>
                  </a:ext>
                </a:extLst>
              </p:cNvPr>
              <p:cNvSpPr txBox="1"/>
              <p:nvPr/>
            </p:nvSpPr>
            <p:spPr>
              <a:xfrm rot="16200000">
                <a:off x="80773" y="3281210"/>
                <a:ext cx="668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61">
                <a:extLst>
                  <a:ext uri="{FF2B5EF4-FFF2-40B4-BE49-F238E27FC236}">
                    <a16:creationId xmlns:a16="http://schemas.microsoft.com/office/drawing/2014/main" id="{E2B01D7F-4E5F-244B-A8B5-551C18C46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773" y="3281210"/>
                <a:ext cx="668580" cy="338554"/>
              </a:xfrm>
              <a:prstGeom prst="rect">
                <a:avLst/>
              </a:prstGeom>
              <a:blipFill>
                <a:blip r:embed="rId6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62">
                <a:extLst>
                  <a:ext uri="{FF2B5EF4-FFF2-40B4-BE49-F238E27FC236}">
                    <a16:creationId xmlns:a16="http://schemas.microsoft.com/office/drawing/2014/main" id="{6C3CF6BA-54EE-A448-A4FF-DF01736135DC}"/>
                  </a:ext>
                </a:extLst>
              </p:cNvPr>
              <p:cNvSpPr txBox="1"/>
              <p:nvPr/>
            </p:nvSpPr>
            <p:spPr>
              <a:xfrm>
                <a:off x="1551428" y="4830495"/>
                <a:ext cx="805982" cy="405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62">
                <a:extLst>
                  <a:ext uri="{FF2B5EF4-FFF2-40B4-BE49-F238E27FC236}">
                    <a16:creationId xmlns:a16="http://schemas.microsoft.com/office/drawing/2014/main" id="{6C3CF6BA-54EE-A448-A4FF-DF0173613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428" y="4830495"/>
                <a:ext cx="805982" cy="4053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62">
            <a:extLst>
              <a:ext uri="{FF2B5EF4-FFF2-40B4-BE49-F238E27FC236}">
                <a16:creationId xmlns:a16="http://schemas.microsoft.com/office/drawing/2014/main" id="{84D3C0C3-B663-4D45-A916-FBBCCE730F8C}"/>
              </a:ext>
            </a:extLst>
          </p:cNvPr>
          <p:cNvSpPr txBox="1"/>
          <p:nvPr/>
        </p:nvSpPr>
        <p:spPr>
          <a:xfrm>
            <a:off x="1023183" y="1826532"/>
            <a:ext cx="2020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stochastic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</a:p>
        </p:txBody>
      </p:sp>
      <p:sp>
        <p:nvSpPr>
          <p:cNvPr id="23" name="TextBox 263">
            <a:extLst>
              <a:ext uri="{FF2B5EF4-FFF2-40B4-BE49-F238E27FC236}">
                <a16:creationId xmlns:a16="http://schemas.microsoft.com/office/drawing/2014/main" id="{6B817066-7EE2-C644-8536-F0B176AEAB99}"/>
              </a:ext>
            </a:extLst>
          </p:cNvPr>
          <p:cNvSpPr txBox="1"/>
          <p:nvPr/>
        </p:nvSpPr>
        <p:spPr>
          <a:xfrm>
            <a:off x="4676354" y="208103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cycle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92">
                <a:extLst>
                  <a:ext uri="{FF2B5EF4-FFF2-40B4-BE49-F238E27FC236}">
                    <a16:creationId xmlns:a16="http://schemas.microsoft.com/office/drawing/2014/main" id="{99686EF7-48C1-2B4C-944B-E13328437F24}"/>
                  </a:ext>
                </a:extLst>
              </p:cNvPr>
              <p:cNvSpPr txBox="1"/>
              <p:nvPr/>
            </p:nvSpPr>
            <p:spPr>
              <a:xfrm>
                <a:off x="984283" y="2437890"/>
                <a:ext cx="1405873" cy="512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83D3D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zh-CN" altLang="en-US" sz="1600" b="0" i="1" smtClean="0">
                        <a:solidFill>
                          <a:srgbClr val="83D3D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83D3D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600" dirty="0">
                    <a:solidFill>
                      <a:srgbClr val="83D3D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83D3D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0.98</a:t>
                </a:r>
                <a:endParaRPr lang="en-US" sz="1600" dirty="0">
                  <a:solidFill>
                    <a:srgbClr val="83D3D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92">
                <a:extLst>
                  <a:ext uri="{FF2B5EF4-FFF2-40B4-BE49-F238E27FC236}">
                    <a16:creationId xmlns:a16="http://schemas.microsoft.com/office/drawing/2014/main" id="{99686EF7-48C1-2B4C-944B-E13328437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83" y="2437890"/>
                <a:ext cx="1405873" cy="512851"/>
              </a:xfrm>
              <a:prstGeom prst="rect">
                <a:avLst/>
              </a:prstGeom>
              <a:blipFill>
                <a:blip r:embed="rId8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65">
                <a:extLst>
                  <a:ext uri="{FF2B5EF4-FFF2-40B4-BE49-F238E27FC236}">
                    <a16:creationId xmlns:a16="http://schemas.microsoft.com/office/drawing/2014/main" id="{0EC9C0CD-43C3-2D47-9546-1F07F804B4CD}"/>
                  </a:ext>
                </a:extLst>
              </p:cNvPr>
              <p:cNvSpPr txBox="1"/>
              <p:nvPr/>
            </p:nvSpPr>
            <p:spPr>
              <a:xfrm>
                <a:off x="4093824" y="2461478"/>
                <a:ext cx="1425299" cy="512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sz="1600" dirty="0">
                    <a:solidFill>
                      <a:srgbClr val="E9484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zh-CN" altLang="en-US" sz="1600" dirty="0">
                    <a:solidFill>
                      <a:srgbClr val="E9484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E9484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0.95</a:t>
                </a:r>
                <a:endParaRPr lang="en-US" sz="1600" dirty="0">
                  <a:solidFill>
                    <a:srgbClr val="E9484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65">
                <a:extLst>
                  <a:ext uri="{FF2B5EF4-FFF2-40B4-BE49-F238E27FC236}">
                    <a16:creationId xmlns:a16="http://schemas.microsoft.com/office/drawing/2014/main" id="{0EC9C0CD-43C3-2D47-9546-1F07F804B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824" y="2461478"/>
                <a:ext cx="1425299" cy="512851"/>
              </a:xfrm>
              <a:prstGeom prst="rect">
                <a:avLst/>
              </a:prstGeom>
              <a:blipFill>
                <a:blip r:embed="rId9"/>
                <a:stretch>
                  <a:fillRect t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124">
            <a:extLst>
              <a:ext uri="{FF2B5EF4-FFF2-40B4-BE49-F238E27FC236}">
                <a16:creationId xmlns:a16="http://schemas.microsoft.com/office/drawing/2014/main" id="{EC3E8C22-B0E0-604D-9EAC-BA892C9FD13C}"/>
              </a:ext>
            </a:extLst>
          </p:cNvPr>
          <p:cNvSpPr txBox="1"/>
          <p:nvPr/>
        </p:nvSpPr>
        <p:spPr>
          <a:xfrm>
            <a:off x="308362" y="1722078"/>
            <a:ext cx="473998" cy="55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TextBox 272">
            <a:extLst>
              <a:ext uri="{FF2B5EF4-FFF2-40B4-BE49-F238E27FC236}">
                <a16:creationId xmlns:a16="http://schemas.microsoft.com/office/drawing/2014/main" id="{F94C25C3-A119-EF46-B767-2CC1FC613CA0}"/>
              </a:ext>
            </a:extLst>
          </p:cNvPr>
          <p:cNvSpPr txBox="1"/>
          <p:nvPr/>
        </p:nvSpPr>
        <p:spPr>
          <a:xfrm>
            <a:off x="7370741" y="208103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cycle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4">
                <a:extLst>
                  <a:ext uri="{FF2B5EF4-FFF2-40B4-BE49-F238E27FC236}">
                    <a16:creationId xmlns:a16="http://schemas.microsoft.com/office/drawing/2014/main" id="{53F458D6-B95B-FA43-B8CD-DB853699E1EE}"/>
                  </a:ext>
                </a:extLst>
              </p:cNvPr>
              <p:cNvSpPr txBox="1"/>
              <p:nvPr/>
            </p:nvSpPr>
            <p:spPr>
              <a:xfrm>
                <a:off x="6851596" y="2466984"/>
                <a:ext cx="1425299" cy="512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sz="1600" dirty="0">
                    <a:solidFill>
                      <a:srgbClr val="E9484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zh-CN" altLang="en-US" sz="1600" dirty="0">
                    <a:solidFill>
                      <a:srgbClr val="E9484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E9484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1.31</a:t>
                </a:r>
                <a:endParaRPr lang="en-US" sz="1600" dirty="0">
                  <a:solidFill>
                    <a:srgbClr val="E9484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4">
                <a:extLst>
                  <a:ext uri="{FF2B5EF4-FFF2-40B4-BE49-F238E27FC236}">
                    <a16:creationId xmlns:a16="http://schemas.microsoft.com/office/drawing/2014/main" id="{53F458D6-B95B-FA43-B8CD-DB853699E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596" y="2466984"/>
                <a:ext cx="1425299" cy="512851"/>
              </a:xfrm>
              <a:prstGeom prst="rect">
                <a:avLst/>
              </a:prstGeom>
              <a:blipFill>
                <a:blip r:embed="rId10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75">
            <a:extLst>
              <a:ext uri="{FF2B5EF4-FFF2-40B4-BE49-F238E27FC236}">
                <a16:creationId xmlns:a16="http://schemas.microsoft.com/office/drawing/2014/main" id="{A5126B55-0E01-0243-9809-FD4FA2307D8B}"/>
              </a:ext>
            </a:extLst>
          </p:cNvPr>
          <p:cNvSpPr txBox="1"/>
          <p:nvPr/>
        </p:nvSpPr>
        <p:spPr>
          <a:xfrm>
            <a:off x="6037159" y="4618954"/>
            <a:ext cx="340080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76">
            <a:extLst>
              <a:ext uri="{FF2B5EF4-FFF2-40B4-BE49-F238E27FC236}">
                <a16:creationId xmlns:a16="http://schemas.microsoft.com/office/drawing/2014/main" id="{41C7D404-B3A6-5C4F-A103-8F078AA400ED}"/>
              </a:ext>
            </a:extLst>
          </p:cNvPr>
          <p:cNvSpPr txBox="1"/>
          <p:nvPr/>
        </p:nvSpPr>
        <p:spPr>
          <a:xfrm>
            <a:off x="6785134" y="4601925"/>
            <a:ext cx="411091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277">
            <a:extLst>
              <a:ext uri="{FF2B5EF4-FFF2-40B4-BE49-F238E27FC236}">
                <a16:creationId xmlns:a16="http://schemas.microsoft.com/office/drawing/2014/main" id="{6FD3B72F-887C-1542-BBC0-D675C4403746}"/>
              </a:ext>
            </a:extLst>
          </p:cNvPr>
          <p:cNvSpPr txBox="1"/>
          <p:nvPr/>
        </p:nvSpPr>
        <p:spPr>
          <a:xfrm>
            <a:off x="7423645" y="4601925"/>
            <a:ext cx="411091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278">
            <a:extLst>
              <a:ext uri="{FF2B5EF4-FFF2-40B4-BE49-F238E27FC236}">
                <a16:creationId xmlns:a16="http://schemas.microsoft.com/office/drawing/2014/main" id="{53681408-651E-844C-9E8C-536DEED3A384}"/>
              </a:ext>
            </a:extLst>
          </p:cNvPr>
          <p:cNvSpPr txBox="1"/>
          <p:nvPr/>
        </p:nvSpPr>
        <p:spPr>
          <a:xfrm>
            <a:off x="8117946" y="4601925"/>
            <a:ext cx="340080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279">
            <a:extLst>
              <a:ext uri="{FF2B5EF4-FFF2-40B4-BE49-F238E27FC236}">
                <a16:creationId xmlns:a16="http://schemas.microsoft.com/office/drawing/2014/main" id="{29D321F3-5AEF-4041-A731-330BBE28CEC8}"/>
              </a:ext>
            </a:extLst>
          </p:cNvPr>
          <p:cNvSpPr txBox="1"/>
          <p:nvPr/>
        </p:nvSpPr>
        <p:spPr>
          <a:xfrm>
            <a:off x="8749913" y="4602025"/>
            <a:ext cx="340080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280">
            <a:extLst>
              <a:ext uri="{FF2B5EF4-FFF2-40B4-BE49-F238E27FC236}">
                <a16:creationId xmlns:a16="http://schemas.microsoft.com/office/drawing/2014/main" id="{C59A5BA0-6343-DA40-A3F2-B33885C9B9B3}"/>
              </a:ext>
            </a:extLst>
          </p:cNvPr>
          <p:cNvSpPr txBox="1"/>
          <p:nvPr/>
        </p:nvSpPr>
        <p:spPr>
          <a:xfrm>
            <a:off x="6387899" y="4255477"/>
            <a:ext cx="670689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281">
            <a:extLst>
              <a:ext uri="{FF2B5EF4-FFF2-40B4-BE49-F238E27FC236}">
                <a16:creationId xmlns:a16="http://schemas.microsoft.com/office/drawing/2014/main" id="{FBB41074-DF81-BD49-883D-19BA28DE5932}"/>
              </a:ext>
            </a:extLst>
          </p:cNvPr>
          <p:cNvSpPr txBox="1"/>
          <p:nvPr/>
        </p:nvSpPr>
        <p:spPr>
          <a:xfrm>
            <a:off x="6481558" y="3378367"/>
            <a:ext cx="520137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282">
            <a:extLst>
              <a:ext uri="{FF2B5EF4-FFF2-40B4-BE49-F238E27FC236}">
                <a16:creationId xmlns:a16="http://schemas.microsoft.com/office/drawing/2014/main" id="{DFC20DB9-96FA-A54F-8102-4658BB35FDBA}"/>
              </a:ext>
            </a:extLst>
          </p:cNvPr>
          <p:cNvSpPr txBox="1"/>
          <p:nvPr/>
        </p:nvSpPr>
        <p:spPr>
          <a:xfrm>
            <a:off x="6482890" y="2511838"/>
            <a:ext cx="520137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284">
            <a:extLst>
              <a:ext uri="{FF2B5EF4-FFF2-40B4-BE49-F238E27FC236}">
                <a16:creationId xmlns:a16="http://schemas.microsoft.com/office/drawing/2014/main" id="{BE51D898-966D-B44C-83C5-69FF7DAF7748}"/>
              </a:ext>
            </a:extLst>
          </p:cNvPr>
          <p:cNvSpPr txBox="1"/>
          <p:nvPr/>
        </p:nvSpPr>
        <p:spPr>
          <a:xfrm>
            <a:off x="10116071" y="208103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cycle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285">
                <a:extLst>
                  <a:ext uri="{FF2B5EF4-FFF2-40B4-BE49-F238E27FC236}">
                    <a16:creationId xmlns:a16="http://schemas.microsoft.com/office/drawing/2014/main" id="{0E510378-F516-0943-A105-CDE690B6E090}"/>
                  </a:ext>
                </a:extLst>
              </p:cNvPr>
              <p:cNvSpPr txBox="1"/>
              <p:nvPr/>
            </p:nvSpPr>
            <p:spPr>
              <a:xfrm>
                <a:off x="9566743" y="2478480"/>
                <a:ext cx="1425299" cy="512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1.36</a:t>
                </a:r>
                <a:endPara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285">
                <a:extLst>
                  <a:ext uri="{FF2B5EF4-FFF2-40B4-BE49-F238E27FC236}">
                    <a16:creationId xmlns:a16="http://schemas.microsoft.com/office/drawing/2014/main" id="{0E510378-F516-0943-A105-CDE690B6E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743" y="2478480"/>
                <a:ext cx="1425299" cy="512851"/>
              </a:xfrm>
              <a:prstGeom prst="rect">
                <a:avLst/>
              </a:prstGeom>
              <a:blipFill>
                <a:blip r:embed="rId11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286">
            <a:extLst>
              <a:ext uri="{FF2B5EF4-FFF2-40B4-BE49-F238E27FC236}">
                <a16:creationId xmlns:a16="http://schemas.microsoft.com/office/drawing/2014/main" id="{6874C351-E4DC-8341-8A09-4F7058353D67}"/>
              </a:ext>
            </a:extLst>
          </p:cNvPr>
          <p:cNvSpPr txBox="1"/>
          <p:nvPr/>
        </p:nvSpPr>
        <p:spPr>
          <a:xfrm>
            <a:off x="9552779" y="4592106"/>
            <a:ext cx="411091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287">
            <a:extLst>
              <a:ext uri="{FF2B5EF4-FFF2-40B4-BE49-F238E27FC236}">
                <a16:creationId xmlns:a16="http://schemas.microsoft.com/office/drawing/2014/main" id="{A57B5D30-91D6-7945-B5D1-DFDDA5853815}"/>
              </a:ext>
            </a:extLst>
          </p:cNvPr>
          <p:cNvSpPr txBox="1"/>
          <p:nvPr/>
        </p:nvSpPr>
        <p:spPr>
          <a:xfrm>
            <a:off x="10181938" y="4592106"/>
            <a:ext cx="411091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288">
            <a:extLst>
              <a:ext uri="{FF2B5EF4-FFF2-40B4-BE49-F238E27FC236}">
                <a16:creationId xmlns:a16="http://schemas.microsoft.com/office/drawing/2014/main" id="{8242199E-2D2F-4449-8C41-D5A0951F69EE}"/>
              </a:ext>
            </a:extLst>
          </p:cNvPr>
          <p:cNvSpPr txBox="1"/>
          <p:nvPr/>
        </p:nvSpPr>
        <p:spPr>
          <a:xfrm>
            <a:off x="10851109" y="4592106"/>
            <a:ext cx="340080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289">
            <a:extLst>
              <a:ext uri="{FF2B5EF4-FFF2-40B4-BE49-F238E27FC236}">
                <a16:creationId xmlns:a16="http://schemas.microsoft.com/office/drawing/2014/main" id="{A54A3209-4934-9348-8526-6A597870B304}"/>
              </a:ext>
            </a:extLst>
          </p:cNvPr>
          <p:cNvSpPr txBox="1"/>
          <p:nvPr/>
        </p:nvSpPr>
        <p:spPr>
          <a:xfrm>
            <a:off x="11470710" y="4592206"/>
            <a:ext cx="340080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290">
            <a:extLst>
              <a:ext uri="{FF2B5EF4-FFF2-40B4-BE49-F238E27FC236}">
                <a16:creationId xmlns:a16="http://schemas.microsoft.com/office/drawing/2014/main" id="{9FE15867-B084-784B-84FE-97E91B13B45C}"/>
              </a:ext>
            </a:extLst>
          </p:cNvPr>
          <p:cNvSpPr txBox="1"/>
          <p:nvPr/>
        </p:nvSpPr>
        <p:spPr>
          <a:xfrm>
            <a:off x="9138322" y="4087727"/>
            <a:ext cx="670689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291">
            <a:extLst>
              <a:ext uri="{FF2B5EF4-FFF2-40B4-BE49-F238E27FC236}">
                <a16:creationId xmlns:a16="http://schemas.microsoft.com/office/drawing/2014/main" id="{71B541FE-D6E7-0741-BEC9-E5F5E9D5C4D7}"/>
              </a:ext>
            </a:extLst>
          </p:cNvPr>
          <p:cNvSpPr txBox="1"/>
          <p:nvPr/>
        </p:nvSpPr>
        <p:spPr>
          <a:xfrm>
            <a:off x="9210127" y="3366197"/>
            <a:ext cx="520137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</p:txBody>
      </p:sp>
      <p:sp>
        <p:nvSpPr>
          <p:cNvPr id="46" name="TextBox 292">
            <a:extLst>
              <a:ext uri="{FF2B5EF4-FFF2-40B4-BE49-F238E27FC236}">
                <a16:creationId xmlns:a16="http://schemas.microsoft.com/office/drawing/2014/main" id="{11F17885-EBAD-0046-8789-99BE0E9B8BEA}"/>
              </a:ext>
            </a:extLst>
          </p:cNvPr>
          <p:cNvSpPr txBox="1"/>
          <p:nvPr/>
        </p:nvSpPr>
        <p:spPr>
          <a:xfrm>
            <a:off x="9211459" y="2626324"/>
            <a:ext cx="520137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</a:p>
        </p:txBody>
      </p:sp>
      <p:cxnSp>
        <p:nvCxnSpPr>
          <p:cNvPr id="47" name="Straight Connector 34">
            <a:extLst>
              <a:ext uri="{FF2B5EF4-FFF2-40B4-BE49-F238E27FC236}">
                <a16:creationId xmlns:a16="http://schemas.microsoft.com/office/drawing/2014/main" id="{0D237F34-9B00-8642-A3C5-C9F68C2E2DC0}"/>
              </a:ext>
            </a:extLst>
          </p:cNvPr>
          <p:cNvCxnSpPr/>
          <p:nvPr/>
        </p:nvCxnSpPr>
        <p:spPr>
          <a:xfrm>
            <a:off x="4042547" y="2081032"/>
            <a:ext cx="755826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>
            <a:extLst>
              <a:ext uri="{FF2B5EF4-FFF2-40B4-BE49-F238E27FC236}">
                <a16:creationId xmlns:a16="http://schemas.microsoft.com/office/drawing/2014/main" id="{94196A3E-1F81-C349-834F-2DD474B24E38}"/>
              </a:ext>
            </a:extLst>
          </p:cNvPr>
          <p:cNvSpPr txBox="1"/>
          <p:nvPr/>
        </p:nvSpPr>
        <p:spPr>
          <a:xfrm>
            <a:off x="6490879" y="1703436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deterministic forces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293">
                <a:extLst>
                  <a:ext uri="{FF2B5EF4-FFF2-40B4-BE49-F238E27FC236}">
                    <a16:creationId xmlns:a16="http://schemas.microsoft.com/office/drawing/2014/main" id="{CBD20076-3032-D849-93A0-1345890F0E11}"/>
                  </a:ext>
                </a:extLst>
              </p:cNvPr>
              <p:cNvSpPr txBox="1"/>
              <p:nvPr/>
            </p:nvSpPr>
            <p:spPr>
              <a:xfrm rot="16200000">
                <a:off x="3176172" y="3314416"/>
                <a:ext cx="788941" cy="405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293">
                <a:extLst>
                  <a:ext uri="{FF2B5EF4-FFF2-40B4-BE49-F238E27FC236}">
                    <a16:creationId xmlns:a16="http://schemas.microsoft.com/office/drawing/2014/main" id="{CBD20076-3032-D849-93A0-1345890F0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76172" y="3314416"/>
                <a:ext cx="788941" cy="405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294">
                <a:extLst>
                  <a:ext uri="{FF2B5EF4-FFF2-40B4-BE49-F238E27FC236}">
                    <a16:creationId xmlns:a16="http://schemas.microsoft.com/office/drawing/2014/main" id="{909E0331-1105-9241-8E77-50B7CF55D6F4}"/>
                  </a:ext>
                </a:extLst>
              </p:cNvPr>
              <p:cNvSpPr txBox="1"/>
              <p:nvPr/>
            </p:nvSpPr>
            <p:spPr>
              <a:xfrm>
                <a:off x="4723319" y="4877867"/>
                <a:ext cx="805982" cy="405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294">
                <a:extLst>
                  <a:ext uri="{FF2B5EF4-FFF2-40B4-BE49-F238E27FC236}">
                    <a16:creationId xmlns:a16="http://schemas.microsoft.com/office/drawing/2014/main" id="{909E0331-1105-9241-8E77-50B7CF55D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19" y="4877867"/>
                <a:ext cx="805982" cy="40533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295">
            <a:extLst>
              <a:ext uri="{FF2B5EF4-FFF2-40B4-BE49-F238E27FC236}">
                <a16:creationId xmlns:a16="http://schemas.microsoft.com/office/drawing/2014/main" id="{CC649CB6-9286-2E4B-9B9D-8CB6386445FF}"/>
              </a:ext>
            </a:extLst>
          </p:cNvPr>
          <p:cNvSpPr txBox="1"/>
          <p:nvPr/>
        </p:nvSpPr>
        <p:spPr>
          <a:xfrm>
            <a:off x="3260483" y="1686562"/>
            <a:ext cx="493424" cy="55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7169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36FE505-4317-3C46-95B1-C6638167F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08" t="6796" r="8871" b="10477"/>
          <a:stretch/>
        </p:blipFill>
        <p:spPr>
          <a:xfrm>
            <a:off x="9538320" y="2450159"/>
            <a:ext cx="2074293" cy="2185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DE9DBE-75A4-6241-AB5A-7EA589A80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13" t="6887" r="9181" b="10746"/>
          <a:stretch/>
        </p:blipFill>
        <p:spPr>
          <a:xfrm>
            <a:off x="6831796" y="2449450"/>
            <a:ext cx="2072378" cy="2185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77D51A-9491-C242-BA81-C096B019B2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06" t="6642" r="9131" b="10637"/>
          <a:stretch/>
        </p:blipFill>
        <p:spPr>
          <a:xfrm>
            <a:off x="4102600" y="2465542"/>
            <a:ext cx="2072862" cy="2185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836659-6047-8549-990C-D16097E8F5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562" t="6864" r="9172" b="13255"/>
          <a:stretch/>
        </p:blipFill>
        <p:spPr>
          <a:xfrm>
            <a:off x="971271" y="2424476"/>
            <a:ext cx="2059148" cy="2185416"/>
          </a:xfrm>
          <a:prstGeom prst="rect">
            <a:avLst/>
          </a:prstGeom>
        </p:spPr>
      </p:pic>
      <p:sp>
        <p:nvSpPr>
          <p:cNvPr id="7" name="TextBox 59">
            <a:extLst>
              <a:ext uri="{FF2B5EF4-FFF2-40B4-BE49-F238E27FC236}">
                <a16:creationId xmlns:a16="http://schemas.microsoft.com/office/drawing/2014/main" id="{E9155ECE-B7D1-734C-B107-61060BD8B9EC}"/>
              </a:ext>
            </a:extLst>
          </p:cNvPr>
          <p:cNvSpPr txBox="1"/>
          <p:nvPr/>
        </p:nvSpPr>
        <p:spPr>
          <a:xfrm>
            <a:off x="644563" y="3703065"/>
            <a:ext cx="520137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</p:txBody>
      </p:sp>
      <p:sp>
        <p:nvSpPr>
          <p:cNvPr id="8" name="TextBox 212">
            <a:extLst>
              <a:ext uri="{FF2B5EF4-FFF2-40B4-BE49-F238E27FC236}">
                <a16:creationId xmlns:a16="http://schemas.microsoft.com/office/drawing/2014/main" id="{5CD2EC10-8862-E34C-BF47-2F3C8D46D7A5}"/>
              </a:ext>
            </a:extLst>
          </p:cNvPr>
          <p:cNvSpPr txBox="1"/>
          <p:nvPr/>
        </p:nvSpPr>
        <p:spPr>
          <a:xfrm>
            <a:off x="658599" y="2977117"/>
            <a:ext cx="520137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</a:p>
        </p:txBody>
      </p:sp>
      <p:sp>
        <p:nvSpPr>
          <p:cNvPr id="9" name="TextBox 220">
            <a:extLst>
              <a:ext uri="{FF2B5EF4-FFF2-40B4-BE49-F238E27FC236}">
                <a16:creationId xmlns:a16="http://schemas.microsoft.com/office/drawing/2014/main" id="{C91D16D3-6218-A640-99C3-D13DF4889B52}"/>
              </a:ext>
            </a:extLst>
          </p:cNvPr>
          <p:cNvSpPr txBox="1"/>
          <p:nvPr/>
        </p:nvSpPr>
        <p:spPr>
          <a:xfrm>
            <a:off x="662772" y="2270818"/>
            <a:ext cx="520137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</a:p>
        </p:txBody>
      </p:sp>
      <p:sp>
        <p:nvSpPr>
          <p:cNvPr id="10" name="TextBox 229">
            <a:extLst>
              <a:ext uri="{FF2B5EF4-FFF2-40B4-BE49-F238E27FC236}">
                <a16:creationId xmlns:a16="http://schemas.microsoft.com/office/drawing/2014/main" id="{AE821843-6557-244A-82E2-50BDC72AB41A}"/>
              </a:ext>
            </a:extLst>
          </p:cNvPr>
          <p:cNvSpPr txBox="1"/>
          <p:nvPr/>
        </p:nvSpPr>
        <p:spPr>
          <a:xfrm>
            <a:off x="3712800" y="4356964"/>
            <a:ext cx="530080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231">
            <a:extLst>
              <a:ext uri="{FF2B5EF4-FFF2-40B4-BE49-F238E27FC236}">
                <a16:creationId xmlns:a16="http://schemas.microsoft.com/office/drawing/2014/main" id="{A1D7C7DB-ECE8-ED46-98D2-C36219AF92FB}"/>
              </a:ext>
            </a:extLst>
          </p:cNvPr>
          <p:cNvSpPr txBox="1"/>
          <p:nvPr/>
        </p:nvSpPr>
        <p:spPr>
          <a:xfrm>
            <a:off x="3754906" y="3393280"/>
            <a:ext cx="411091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234">
            <a:extLst>
              <a:ext uri="{FF2B5EF4-FFF2-40B4-BE49-F238E27FC236}">
                <a16:creationId xmlns:a16="http://schemas.microsoft.com/office/drawing/2014/main" id="{E15E482E-88B8-124D-B876-FB7D822E183B}"/>
              </a:ext>
            </a:extLst>
          </p:cNvPr>
          <p:cNvSpPr txBox="1"/>
          <p:nvPr/>
        </p:nvSpPr>
        <p:spPr>
          <a:xfrm>
            <a:off x="3756237" y="2420940"/>
            <a:ext cx="411091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60">
            <a:extLst>
              <a:ext uri="{FF2B5EF4-FFF2-40B4-BE49-F238E27FC236}">
                <a16:creationId xmlns:a16="http://schemas.microsoft.com/office/drawing/2014/main" id="{8412B5D0-BD4F-6E41-9B78-74BE5B3073BF}"/>
              </a:ext>
            </a:extLst>
          </p:cNvPr>
          <p:cNvSpPr txBox="1"/>
          <p:nvPr/>
        </p:nvSpPr>
        <p:spPr>
          <a:xfrm>
            <a:off x="962688" y="4548289"/>
            <a:ext cx="520137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251">
            <a:extLst>
              <a:ext uri="{FF2B5EF4-FFF2-40B4-BE49-F238E27FC236}">
                <a16:creationId xmlns:a16="http://schemas.microsoft.com/office/drawing/2014/main" id="{1391F9A6-8A7B-E84F-955D-4974CD7F6107}"/>
              </a:ext>
            </a:extLst>
          </p:cNvPr>
          <p:cNvSpPr txBox="1"/>
          <p:nvPr/>
        </p:nvSpPr>
        <p:spPr>
          <a:xfrm>
            <a:off x="1580652" y="4552679"/>
            <a:ext cx="520137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252">
            <a:extLst>
              <a:ext uri="{FF2B5EF4-FFF2-40B4-BE49-F238E27FC236}">
                <a16:creationId xmlns:a16="http://schemas.microsoft.com/office/drawing/2014/main" id="{D9511A9C-78DA-8345-9B83-B119BFE99145}"/>
              </a:ext>
            </a:extLst>
          </p:cNvPr>
          <p:cNvSpPr txBox="1"/>
          <p:nvPr/>
        </p:nvSpPr>
        <p:spPr>
          <a:xfrm>
            <a:off x="2262842" y="4552679"/>
            <a:ext cx="430289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6" name="TextBox 253">
            <a:extLst>
              <a:ext uri="{FF2B5EF4-FFF2-40B4-BE49-F238E27FC236}">
                <a16:creationId xmlns:a16="http://schemas.microsoft.com/office/drawing/2014/main" id="{F95E137A-921D-E74A-AA36-1184C2FC49E6}"/>
              </a:ext>
            </a:extLst>
          </p:cNvPr>
          <p:cNvSpPr txBox="1"/>
          <p:nvPr/>
        </p:nvSpPr>
        <p:spPr>
          <a:xfrm>
            <a:off x="2889638" y="4552679"/>
            <a:ext cx="430289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TextBox 255">
            <a:extLst>
              <a:ext uri="{FF2B5EF4-FFF2-40B4-BE49-F238E27FC236}">
                <a16:creationId xmlns:a16="http://schemas.microsoft.com/office/drawing/2014/main" id="{C1166B22-3E25-4D4F-B1CD-6673302A19D4}"/>
              </a:ext>
            </a:extLst>
          </p:cNvPr>
          <p:cNvSpPr txBox="1"/>
          <p:nvPr/>
        </p:nvSpPr>
        <p:spPr>
          <a:xfrm>
            <a:off x="4094696" y="4618854"/>
            <a:ext cx="411091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256">
            <a:extLst>
              <a:ext uri="{FF2B5EF4-FFF2-40B4-BE49-F238E27FC236}">
                <a16:creationId xmlns:a16="http://schemas.microsoft.com/office/drawing/2014/main" id="{21ED6BC1-658D-274C-AA1E-EAE49634AE5B}"/>
              </a:ext>
            </a:extLst>
          </p:cNvPr>
          <p:cNvSpPr txBox="1"/>
          <p:nvPr/>
        </p:nvSpPr>
        <p:spPr>
          <a:xfrm>
            <a:off x="4723590" y="4618854"/>
            <a:ext cx="411091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257">
            <a:extLst>
              <a:ext uri="{FF2B5EF4-FFF2-40B4-BE49-F238E27FC236}">
                <a16:creationId xmlns:a16="http://schemas.microsoft.com/office/drawing/2014/main" id="{9E794260-5DA6-5448-90AF-8F75B878FD67}"/>
              </a:ext>
            </a:extLst>
          </p:cNvPr>
          <p:cNvSpPr txBox="1"/>
          <p:nvPr/>
        </p:nvSpPr>
        <p:spPr>
          <a:xfrm>
            <a:off x="5405190" y="4618854"/>
            <a:ext cx="340080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61">
                <a:extLst>
                  <a:ext uri="{FF2B5EF4-FFF2-40B4-BE49-F238E27FC236}">
                    <a16:creationId xmlns:a16="http://schemas.microsoft.com/office/drawing/2014/main" id="{E2B01D7F-4E5F-244B-A8B5-551C18C469F1}"/>
                  </a:ext>
                </a:extLst>
              </p:cNvPr>
              <p:cNvSpPr txBox="1"/>
              <p:nvPr/>
            </p:nvSpPr>
            <p:spPr>
              <a:xfrm rot="16200000">
                <a:off x="80773" y="3281210"/>
                <a:ext cx="668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61">
                <a:extLst>
                  <a:ext uri="{FF2B5EF4-FFF2-40B4-BE49-F238E27FC236}">
                    <a16:creationId xmlns:a16="http://schemas.microsoft.com/office/drawing/2014/main" id="{E2B01D7F-4E5F-244B-A8B5-551C18C46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773" y="3281210"/>
                <a:ext cx="668580" cy="338554"/>
              </a:xfrm>
              <a:prstGeom prst="rect">
                <a:avLst/>
              </a:prstGeom>
              <a:blipFill>
                <a:blip r:embed="rId6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62">
                <a:extLst>
                  <a:ext uri="{FF2B5EF4-FFF2-40B4-BE49-F238E27FC236}">
                    <a16:creationId xmlns:a16="http://schemas.microsoft.com/office/drawing/2014/main" id="{6C3CF6BA-54EE-A448-A4FF-DF01736135DC}"/>
                  </a:ext>
                </a:extLst>
              </p:cNvPr>
              <p:cNvSpPr txBox="1"/>
              <p:nvPr/>
            </p:nvSpPr>
            <p:spPr>
              <a:xfrm>
                <a:off x="1551428" y="4830495"/>
                <a:ext cx="805982" cy="405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62">
                <a:extLst>
                  <a:ext uri="{FF2B5EF4-FFF2-40B4-BE49-F238E27FC236}">
                    <a16:creationId xmlns:a16="http://schemas.microsoft.com/office/drawing/2014/main" id="{6C3CF6BA-54EE-A448-A4FF-DF0173613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428" y="4830495"/>
                <a:ext cx="805982" cy="4053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62">
            <a:extLst>
              <a:ext uri="{FF2B5EF4-FFF2-40B4-BE49-F238E27FC236}">
                <a16:creationId xmlns:a16="http://schemas.microsoft.com/office/drawing/2014/main" id="{84D3C0C3-B663-4D45-A916-FBBCCE730F8C}"/>
              </a:ext>
            </a:extLst>
          </p:cNvPr>
          <p:cNvSpPr txBox="1"/>
          <p:nvPr/>
        </p:nvSpPr>
        <p:spPr>
          <a:xfrm>
            <a:off x="1023183" y="1826532"/>
            <a:ext cx="2020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stochastic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</a:p>
        </p:txBody>
      </p:sp>
      <p:sp>
        <p:nvSpPr>
          <p:cNvPr id="23" name="TextBox 263">
            <a:extLst>
              <a:ext uri="{FF2B5EF4-FFF2-40B4-BE49-F238E27FC236}">
                <a16:creationId xmlns:a16="http://schemas.microsoft.com/office/drawing/2014/main" id="{6B817066-7EE2-C644-8536-F0B176AEAB99}"/>
              </a:ext>
            </a:extLst>
          </p:cNvPr>
          <p:cNvSpPr txBox="1"/>
          <p:nvPr/>
        </p:nvSpPr>
        <p:spPr>
          <a:xfrm>
            <a:off x="4676354" y="208103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cycle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92">
                <a:extLst>
                  <a:ext uri="{FF2B5EF4-FFF2-40B4-BE49-F238E27FC236}">
                    <a16:creationId xmlns:a16="http://schemas.microsoft.com/office/drawing/2014/main" id="{99686EF7-48C1-2B4C-944B-E13328437F24}"/>
                  </a:ext>
                </a:extLst>
              </p:cNvPr>
              <p:cNvSpPr txBox="1"/>
              <p:nvPr/>
            </p:nvSpPr>
            <p:spPr>
              <a:xfrm>
                <a:off x="984283" y="2437890"/>
                <a:ext cx="1405873" cy="512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83D3D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zh-CN" altLang="en-US" sz="1600" b="0" i="1" smtClean="0">
                        <a:solidFill>
                          <a:srgbClr val="83D3D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83D3D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zh-CN" altLang="en-US" sz="1600" dirty="0">
                    <a:solidFill>
                      <a:srgbClr val="83D3D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83D3D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0.98</a:t>
                </a:r>
                <a:endParaRPr lang="en-US" sz="1600" dirty="0">
                  <a:solidFill>
                    <a:srgbClr val="83D3D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92">
                <a:extLst>
                  <a:ext uri="{FF2B5EF4-FFF2-40B4-BE49-F238E27FC236}">
                    <a16:creationId xmlns:a16="http://schemas.microsoft.com/office/drawing/2014/main" id="{99686EF7-48C1-2B4C-944B-E13328437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83" y="2437890"/>
                <a:ext cx="1405873" cy="512851"/>
              </a:xfrm>
              <a:prstGeom prst="rect">
                <a:avLst/>
              </a:prstGeom>
              <a:blipFill>
                <a:blip r:embed="rId8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65">
                <a:extLst>
                  <a:ext uri="{FF2B5EF4-FFF2-40B4-BE49-F238E27FC236}">
                    <a16:creationId xmlns:a16="http://schemas.microsoft.com/office/drawing/2014/main" id="{0EC9C0CD-43C3-2D47-9546-1F07F804B4CD}"/>
                  </a:ext>
                </a:extLst>
              </p:cNvPr>
              <p:cNvSpPr txBox="1"/>
              <p:nvPr/>
            </p:nvSpPr>
            <p:spPr>
              <a:xfrm>
                <a:off x="4093824" y="2461478"/>
                <a:ext cx="9408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sz="1600" dirty="0">
                    <a:solidFill>
                      <a:srgbClr val="E9484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zh-CN" altLang="en-US" sz="1600" dirty="0">
                    <a:solidFill>
                      <a:srgbClr val="E9484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E9484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1.02</a:t>
                </a:r>
                <a:endParaRPr lang="en-US" sz="1600" dirty="0">
                  <a:solidFill>
                    <a:srgbClr val="E9484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65">
                <a:extLst>
                  <a:ext uri="{FF2B5EF4-FFF2-40B4-BE49-F238E27FC236}">
                    <a16:creationId xmlns:a16="http://schemas.microsoft.com/office/drawing/2014/main" id="{0EC9C0CD-43C3-2D47-9546-1F07F804B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824" y="2461478"/>
                <a:ext cx="940899" cy="338554"/>
              </a:xfrm>
              <a:prstGeom prst="rect">
                <a:avLst/>
              </a:prstGeom>
              <a:blipFill>
                <a:blip r:embed="rId9"/>
                <a:stretch>
                  <a:fillRect t="-3704" r="-266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124">
            <a:extLst>
              <a:ext uri="{FF2B5EF4-FFF2-40B4-BE49-F238E27FC236}">
                <a16:creationId xmlns:a16="http://schemas.microsoft.com/office/drawing/2014/main" id="{EC3E8C22-B0E0-604D-9EAC-BA892C9FD13C}"/>
              </a:ext>
            </a:extLst>
          </p:cNvPr>
          <p:cNvSpPr txBox="1"/>
          <p:nvPr/>
        </p:nvSpPr>
        <p:spPr>
          <a:xfrm>
            <a:off x="308362" y="1722078"/>
            <a:ext cx="473998" cy="55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TextBox 272">
            <a:extLst>
              <a:ext uri="{FF2B5EF4-FFF2-40B4-BE49-F238E27FC236}">
                <a16:creationId xmlns:a16="http://schemas.microsoft.com/office/drawing/2014/main" id="{F94C25C3-A119-EF46-B767-2CC1FC613CA0}"/>
              </a:ext>
            </a:extLst>
          </p:cNvPr>
          <p:cNvSpPr txBox="1"/>
          <p:nvPr/>
        </p:nvSpPr>
        <p:spPr>
          <a:xfrm>
            <a:off x="7370741" y="208103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cycle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4">
                <a:extLst>
                  <a:ext uri="{FF2B5EF4-FFF2-40B4-BE49-F238E27FC236}">
                    <a16:creationId xmlns:a16="http://schemas.microsoft.com/office/drawing/2014/main" id="{53F458D6-B95B-FA43-B8CD-DB853699E1EE}"/>
                  </a:ext>
                </a:extLst>
              </p:cNvPr>
              <p:cNvSpPr txBox="1"/>
              <p:nvPr/>
            </p:nvSpPr>
            <p:spPr>
              <a:xfrm>
                <a:off x="6851596" y="2466984"/>
                <a:ext cx="9408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E9484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sz="1600" dirty="0">
                    <a:solidFill>
                      <a:srgbClr val="E9484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zh-CN" altLang="en-US" sz="1600" dirty="0">
                    <a:solidFill>
                      <a:srgbClr val="E9484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E9484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1.54</a:t>
                </a:r>
                <a:endParaRPr lang="en-US" sz="1600" dirty="0">
                  <a:solidFill>
                    <a:srgbClr val="E9484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TextBox 274">
                <a:extLst>
                  <a:ext uri="{FF2B5EF4-FFF2-40B4-BE49-F238E27FC236}">
                    <a16:creationId xmlns:a16="http://schemas.microsoft.com/office/drawing/2014/main" id="{53F458D6-B95B-FA43-B8CD-DB853699E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596" y="2466984"/>
                <a:ext cx="940899" cy="338554"/>
              </a:xfrm>
              <a:prstGeom prst="rect">
                <a:avLst/>
              </a:prstGeom>
              <a:blipFill>
                <a:blip r:embed="rId10"/>
                <a:stretch>
                  <a:fillRect t="-3571" r="-131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75">
            <a:extLst>
              <a:ext uri="{FF2B5EF4-FFF2-40B4-BE49-F238E27FC236}">
                <a16:creationId xmlns:a16="http://schemas.microsoft.com/office/drawing/2014/main" id="{A5126B55-0E01-0243-9809-FD4FA2307D8B}"/>
              </a:ext>
            </a:extLst>
          </p:cNvPr>
          <p:cNvSpPr txBox="1"/>
          <p:nvPr/>
        </p:nvSpPr>
        <p:spPr>
          <a:xfrm>
            <a:off x="6037159" y="4618954"/>
            <a:ext cx="340080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277">
            <a:extLst>
              <a:ext uri="{FF2B5EF4-FFF2-40B4-BE49-F238E27FC236}">
                <a16:creationId xmlns:a16="http://schemas.microsoft.com/office/drawing/2014/main" id="{6FD3B72F-887C-1542-BBC0-D675C4403746}"/>
              </a:ext>
            </a:extLst>
          </p:cNvPr>
          <p:cNvSpPr txBox="1"/>
          <p:nvPr/>
        </p:nvSpPr>
        <p:spPr>
          <a:xfrm>
            <a:off x="7056853" y="4601925"/>
            <a:ext cx="411091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278">
            <a:extLst>
              <a:ext uri="{FF2B5EF4-FFF2-40B4-BE49-F238E27FC236}">
                <a16:creationId xmlns:a16="http://schemas.microsoft.com/office/drawing/2014/main" id="{53681408-651E-844C-9E8C-536DEED3A384}"/>
              </a:ext>
            </a:extLst>
          </p:cNvPr>
          <p:cNvSpPr txBox="1"/>
          <p:nvPr/>
        </p:nvSpPr>
        <p:spPr>
          <a:xfrm>
            <a:off x="7911306" y="4601925"/>
            <a:ext cx="340080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279">
            <a:extLst>
              <a:ext uri="{FF2B5EF4-FFF2-40B4-BE49-F238E27FC236}">
                <a16:creationId xmlns:a16="http://schemas.microsoft.com/office/drawing/2014/main" id="{29D321F3-5AEF-4041-A731-330BBE28CEC8}"/>
              </a:ext>
            </a:extLst>
          </p:cNvPr>
          <p:cNvSpPr txBox="1"/>
          <p:nvPr/>
        </p:nvSpPr>
        <p:spPr>
          <a:xfrm>
            <a:off x="8749913" y="4602025"/>
            <a:ext cx="340080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280">
            <a:extLst>
              <a:ext uri="{FF2B5EF4-FFF2-40B4-BE49-F238E27FC236}">
                <a16:creationId xmlns:a16="http://schemas.microsoft.com/office/drawing/2014/main" id="{C59A5BA0-6343-DA40-A3F2-B33885C9B9B3}"/>
              </a:ext>
            </a:extLst>
          </p:cNvPr>
          <p:cNvSpPr txBox="1"/>
          <p:nvPr/>
        </p:nvSpPr>
        <p:spPr>
          <a:xfrm>
            <a:off x="6457349" y="4466491"/>
            <a:ext cx="429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281">
            <a:extLst>
              <a:ext uri="{FF2B5EF4-FFF2-40B4-BE49-F238E27FC236}">
                <a16:creationId xmlns:a16="http://schemas.microsoft.com/office/drawing/2014/main" id="{FBB41074-DF81-BD49-883D-19BA28DE5932}"/>
              </a:ext>
            </a:extLst>
          </p:cNvPr>
          <p:cNvSpPr txBox="1"/>
          <p:nvPr/>
        </p:nvSpPr>
        <p:spPr>
          <a:xfrm>
            <a:off x="6504708" y="337836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-7</a:t>
            </a:r>
          </a:p>
        </p:txBody>
      </p:sp>
      <p:sp>
        <p:nvSpPr>
          <p:cNvPr id="36" name="TextBox 282">
            <a:extLst>
              <a:ext uri="{FF2B5EF4-FFF2-40B4-BE49-F238E27FC236}">
                <a16:creationId xmlns:a16="http://schemas.microsoft.com/office/drawing/2014/main" id="{DFC20DB9-96FA-A54F-8102-4658BB35FDBA}"/>
              </a:ext>
            </a:extLst>
          </p:cNvPr>
          <p:cNvSpPr txBox="1"/>
          <p:nvPr/>
        </p:nvSpPr>
        <p:spPr>
          <a:xfrm>
            <a:off x="6506040" y="2312547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</a:p>
        </p:txBody>
      </p:sp>
      <p:sp>
        <p:nvSpPr>
          <p:cNvPr id="38" name="TextBox 284">
            <a:extLst>
              <a:ext uri="{FF2B5EF4-FFF2-40B4-BE49-F238E27FC236}">
                <a16:creationId xmlns:a16="http://schemas.microsoft.com/office/drawing/2014/main" id="{BE51D898-966D-B44C-83C5-69FF7DAF7748}"/>
              </a:ext>
            </a:extLst>
          </p:cNvPr>
          <p:cNvSpPr txBox="1"/>
          <p:nvPr/>
        </p:nvSpPr>
        <p:spPr>
          <a:xfrm>
            <a:off x="10116071" y="208103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cycle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285">
                <a:extLst>
                  <a:ext uri="{FF2B5EF4-FFF2-40B4-BE49-F238E27FC236}">
                    <a16:creationId xmlns:a16="http://schemas.microsoft.com/office/drawing/2014/main" id="{0E510378-F516-0943-A105-CDE690B6E090}"/>
                  </a:ext>
                </a:extLst>
              </p:cNvPr>
              <p:cNvSpPr txBox="1"/>
              <p:nvPr/>
            </p:nvSpPr>
            <p:spPr>
              <a:xfrm>
                <a:off x="9566743" y="2478480"/>
                <a:ext cx="9408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1.52</a:t>
                </a:r>
                <a:endPara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TextBox 285">
                <a:extLst>
                  <a:ext uri="{FF2B5EF4-FFF2-40B4-BE49-F238E27FC236}">
                    <a16:creationId xmlns:a16="http://schemas.microsoft.com/office/drawing/2014/main" id="{0E510378-F516-0943-A105-CDE690B6E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743" y="2478480"/>
                <a:ext cx="940899" cy="338554"/>
              </a:xfrm>
              <a:prstGeom prst="rect">
                <a:avLst/>
              </a:prstGeom>
              <a:blipFill>
                <a:blip r:embed="rId11"/>
                <a:stretch>
                  <a:fillRect t="-3571" r="-133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287">
            <a:extLst>
              <a:ext uri="{FF2B5EF4-FFF2-40B4-BE49-F238E27FC236}">
                <a16:creationId xmlns:a16="http://schemas.microsoft.com/office/drawing/2014/main" id="{A57B5D30-91D6-7945-B5D1-DFDDA5853815}"/>
              </a:ext>
            </a:extLst>
          </p:cNvPr>
          <p:cNvSpPr txBox="1"/>
          <p:nvPr/>
        </p:nvSpPr>
        <p:spPr>
          <a:xfrm>
            <a:off x="9756150" y="4592106"/>
            <a:ext cx="411091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288">
            <a:extLst>
              <a:ext uri="{FF2B5EF4-FFF2-40B4-BE49-F238E27FC236}">
                <a16:creationId xmlns:a16="http://schemas.microsoft.com/office/drawing/2014/main" id="{8242199E-2D2F-4449-8C41-D5A0951F69EE}"/>
              </a:ext>
            </a:extLst>
          </p:cNvPr>
          <p:cNvSpPr txBox="1"/>
          <p:nvPr/>
        </p:nvSpPr>
        <p:spPr>
          <a:xfrm>
            <a:off x="10634729" y="4592106"/>
            <a:ext cx="340080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289">
            <a:extLst>
              <a:ext uri="{FF2B5EF4-FFF2-40B4-BE49-F238E27FC236}">
                <a16:creationId xmlns:a16="http://schemas.microsoft.com/office/drawing/2014/main" id="{A54A3209-4934-9348-8526-6A597870B304}"/>
              </a:ext>
            </a:extLst>
          </p:cNvPr>
          <p:cNvSpPr txBox="1"/>
          <p:nvPr/>
        </p:nvSpPr>
        <p:spPr>
          <a:xfrm>
            <a:off x="11470710" y="4592206"/>
            <a:ext cx="340080" cy="368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290">
            <a:extLst>
              <a:ext uri="{FF2B5EF4-FFF2-40B4-BE49-F238E27FC236}">
                <a16:creationId xmlns:a16="http://schemas.microsoft.com/office/drawing/2014/main" id="{9FE15867-B084-784B-84FE-97E91B13B45C}"/>
              </a:ext>
            </a:extLst>
          </p:cNvPr>
          <p:cNvSpPr txBox="1"/>
          <p:nvPr/>
        </p:nvSpPr>
        <p:spPr>
          <a:xfrm>
            <a:off x="9138322" y="4457674"/>
            <a:ext cx="670689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291">
            <a:extLst>
              <a:ext uri="{FF2B5EF4-FFF2-40B4-BE49-F238E27FC236}">
                <a16:creationId xmlns:a16="http://schemas.microsoft.com/office/drawing/2014/main" id="{71B541FE-D6E7-0741-BEC9-E5F5E9D5C4D7}"/>
              </a:ext>
            </a:extLst>
          </p:cNvPr>
          <p:cNvSpPr txBox="1"/>
          <p:nvPr/>
        </p:nvSpPr>
        <p:spPr>
          <a:xfrm>
            <a:off x="9210127" y="3380157"/>
            <a:ext cx="520137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</p:txBody>
      </p:sp>
      <p:sp>
        <p:nvSpPr>
          <p:cNvPr id="46" name="TextBox 292">
            <a:extLst>
              <a:ext uri="{FF2B5EF4-FFF2-40B4-BE49-F238E27FC236}">
                <a16:creationId xmlns:a16="http://schemas.microsoft.com/office/drawing/2014/main" id="{11F17885-EBAD-0046-8789-99BE0E9B8BEA}"/>
              </a:ext>
            </a:extLst>
          </p:cNvPr>
          <p:cNvSpPr txBox="1"/>
          <p:nvPr/>
        </p:nvSpPr>
        <p:spPr>
          <a:xfrm>
            <a:off x="9211459" y="2319201"/>
            <a:ext cx="520137" cy="466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</a:p>
        </p:txBody>
      </p:sp>
      <p:cxnSp>
        <p:nvCxnSpPr>
          <p:cNvPr id="47" name="Straight Connector 34">
            <a:extLst>
              <a:ext uri="{FF2B5EF4-FFF2-40B4-BE49-F238E27FC236}">
                <a16:creationId xmlns:a16="http://schemas.microsoft.com/office/drawing/2014/main" id="{0D237F34-9B00-8642-A3C5-C9F68C2E2DC0}"/>
              </a:ext>
            </a:extLst>
          </p:cNvPr>
          <p:cNvCxnSpPr/>
          <p:nvPr/>
        </p:nvCxnSpPr>
        <p:spPr>
          <a:xfrm>
            <a:off x="4042547" y="2081032"/>
            <a:ext cx="755826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>
            <a:extLst>
              <a:ext uri="{FF2B5EF4-FFF2-40B4-BE49-F238E27FC236}">
                <a16:creationId xmlns:a16="http://schemas.microsoft.com/office/drawing/2014/main" id="{94196A3E-1F81-C349-834F-2DD474B24E38}"/>
              </a:ext>
            </a:extLst>
          </p:cNvPr>
          <p:cNvSpPr txBox="1"/>
          <p:nvPr/>
        </p:nvSpPr>
        <p:spPr>
          <a:xfrm>
            <a:off x="6490879" y="1703436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deterministic forces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293">
                <a:extLst>
                  <a:ext uri="{FF2B5EF4-FFF2-40B4-BE49-F238E27FC236}">
                    <a16:creationId xmlns:a16="http://schemas.microsoft.com/office/drawing/2014/main" id="{CBD20076-3032-D849-93A0-1345890F0E11}"/>
                  </a:ext>
                </a:extLst>
              </p:cNvPr>
              <p:cNvSpPr txBox="1"/>
              <p:nvPr/>
            </p:nvSpPr>
            <p:spPr>
              <a:xfrm rot="16200000">
                <a:off x="3176172" y="3314416"/>
                <a:ext cx="788941" cy="405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293">
                <a:extLst>
                  <a:ext uri="{FF2B5EF4-FFF2-40B4-BE49-F238E27FC236}">
                    <a16:creationId xmlns:a16="http://schemas.microsoft.com/office/drawing/2014/main" id="{CBD20076-3032-D849-93A0-1345890F0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76172" y="3314416"/>
                <a:ext cx="788941" cy="405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294">
                <a:extLst>
                  <a:ext uri="{FF2B5EF4-FFF2-40B4-BE49-F238E27FC236}">
                    <a16:creationId xmlns:a16="http://schemas.microsoft.com/office/drawing/2014/main" id="{909E0331-1105-9241-8E77-50B7CF55D6F4}"/>
                  </a:ext>
                </a:extLst>
              </p:cNvPr>
              <p:cNvSpPr txBox="1"/>
              <p:nvPr/>
            </p:nvSpPr>
            <p:spPr>
              <a:xfrm>
                <a:off x="4723319" y="4877867"/>
                <a:ext cx="805982" cy="405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294">
                <a:extLst>
                  <a:ext uri="{FF2B5EF4-FFF2-40B4-BE49-F238E27FC236}">
                    <a16:creationId xmlns:a16="http://schemas.microsoft.com/office/drawing/2014/main" id="{909E0331-1105-9241-8E77-50B7CF55D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319" y="4877867"/>
                <a:ext cx="805982" cy="40533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295">
            <a:extLst>
              <a:ext uri="{FF2B5EF4-FFF2-40B4-BE49-F238E27FC236}">
                <a16:creationId xmlns:a16="http://schemas.microsoft.com/office/drawing/2014/main" id="{CC649CB6-9286-2E4B-9B9D-8CB6386445FF}"/>
              </a:ext>
            </a:extLst>
          </p:cNvPr>
          <p:cNvSpPr txBox="1"/>
          <p:nvPr/>
        </p:nvSpPr>
        <p:spPr>
          <a:xfrm>
            <a:off x="3260483" y="1686562"/>
            <a:ext cx="493424" cy="55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3526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150</Words>
  <Application>Microsoft Macintosh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Teng Wang</dc:creator>
  <cp:lastModifiedBy>Teng Wang</cp:lastModifiedBy>
  <cp:revision>7</cp:revision>
  <dcterms:created xsi:type="dcterms:W3CDTF">2022-09-12T17:49:05Z</dcterms:created>
  <dcterms:modified xsi:type="dcterms:W3CDTF">2022-10-20T19:30:21Z</dcterms:modified>
</cp:coreProperties>
</file>