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>
        <p:scale>
          <a:sx n="120" d="100"/>
          <a:sy n="120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1641-63BC-9243-A1D1-4E65EB82566D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72889-6F2A-D046-9F47-1688E03346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89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72889-6F2A-D046-9F47-1688E033463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68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18CEE-70D3-6A4F-BBF0-4FDC935A5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2716AD-5222-DC4B-84DC-08E9F2D04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81A71-E369-CB4B-9370-DA40900C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D1427-2149-9147-8A63-8A562DF7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DA28E-9EB6-534A-B5ED-6847E271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59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D41EB-927E-E840-9B19-9AA82419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E35F0-DED6-6445-907F-453E715C0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F18E3-C9CA-0649-A78E-9E3A97A5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6D61A-F5CB-9246-B875-B5851E11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F6FBC-ED4E-B24F-BB2E-0C86D628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7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C905F1-D671-8443-9560-964583BB8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DC1ED4-CE2F-694F-AB9C-FBEB182E6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5F94A-9565-084C-8830-3286F488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A5E6E-D650-6247-BC3A-A55CA832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E6167-20E8-B442-AF97-6A3C532E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8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3A883-1D14-024F-8773-3EF4573E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2E953-6158-C448-8E67-41AFB18A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E4A9A-3DFC-E84A-9AF5-DFFE45A3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2CA11-7974-8C4A-B3D4-1C177C1E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DAD78-46A5-1540-9097-DCE47D00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13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7FD6D-9E74-1747-90E1-DD8B6379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A830B-F49F-3647-9DD5-023EC0E78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AABC9-15E2-8F42-BFA0-FFFCD99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0CE2-BAE8-F244-9952-C7FDD8A2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25D04-43DF-FA42-9CED-50CCAC75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9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CBEE1-CC19-6344-9837-B8455113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8A5B7-07E5-9D46-B112-D89B6D47C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0A9AA-F799-F04C-B99B-2C3B506D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92D1F-4A2B-EB4A-A050-47C4663C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3A60F-D3E7-7C43-B65F-D2E1DE97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2FEBF-3DDE-DE48-8BF2-C7D4C69D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7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90BD5-4EDD-2B42-B607-0C6BCAC5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67447-FFEB-9042-AD2B-B453F7B6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169415-4159-3F42-B5E2-47CA810B5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6ADE02-A956-104A-8BAF-5F90D3B0D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51FE5B-FF99-0242-A8E5-58F436BB8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A358C7-8E6D-424A-A7E8-F869DBC7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05DC27-239D-A043-BC41-BF95E778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66B2FB-7A32-7143-9973-AAF4D7A6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21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767BB-D730-FB4D-B28F-7D684D1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27CC3D-713C-AA4E-93BC-883831E4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B736DB-C902-BB4F-9F99-54B339DB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CBD4A3-54C3-FA40-B4AE-3E60F489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59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0E31B9-F5BA-6346-AED4-DCF9C927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6B14F2-FA45-B34C-93E0-9AAEF63A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0DCE36-D6C0-654D-8CDA-1434FD8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5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18B12-0C75-5E40-942C-08D3AF93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A9C0B-7F60-8A49-8A97-99DD7AB3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704BB-9163-CF4A-9FA1-AEE196096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E57EA-59E0-6E49-9A79-D60B4F14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D0C1D-6480-164F-89D4-F90279D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CBD2EF-DE96-E14F-B674-E097015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7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71B13-8370-034C-98EF-A325F131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29218-09EF-6C45-82A1-C30D44EFE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4E3640-F9F5-CA4F-98F2-854B73EF4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4F92D-ABA1-2C48-A8E9-9AFF5F91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8AAF5-4C19-2E48-B0D3-ECE3E858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9E2FD-6978-8A4A-A3FF-90A66E5E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8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7727AC-077F-304A-BF23-D5960A76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6A11E3-D050-B44A-AADB-BBFDE608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88143-FF2B-9442-A1A4-48568F28A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46E5-5AE2-934E-8442-5A0406ED1539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597B0-9E8D-B541-8D12-FA2B338C3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ADB48-2510-A947-945B-2D6809BBA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DA2D-8D53-C64D-BD38-F2F4DFA3B8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33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05460B-4567-364B-99D9-5447BA960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06" t="40180" r="36826" b="42523"/>
          <a:stretch/>
        </p:blipFill>
        <p:spPr>
          <a:xfrm>
            <a:off x="1241745" y="622567"/>
            <a:ext cx="2148840" cy="21945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ED5D5C-0515-5744-A3BD-F0A09FAD92C7}"/>
              </a:ext>
            </a:extLst>
          </p:cNvPr>
          <p:cNvSpPr txBox="1"/>
          <p:nvPr/>
        </p:nvSpPr>
        <p:spPr>
          <a:xfrm>
            <a:off x="1311738" y="275365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3ACE99-A506-1C41-AD38-CABA629131BE}"/>
              </a:ext>
            </a:extLst>
          </p:cNvPr>
          <p:cNvSpPr txBox="1"/>
          <p:nvPr/>
        </p:nvSpPr>
        <p:spPr>
          <a:xfrm>
            <a:off x="1937893" y="27536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6FC98B-E9A1-D04F-9370-1D80EA88B91B}"/>
              </a:ext>
            </a:extLst>
          </p:cNvPr>
          <p:cNvSpPr txBox="1"/>
          <p:nvPr/>
        </p:nvSpPr>
        <p:spPr>
          <a:xfrm>
            <a:off x="2517554" y="275365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8E6AC-32B8-AD4A-94A2-55B762BE4CA3}"/>
              </a:ext>
            </a:extLst>
          </p:cNvPr>
          <p:cNvSpPr txBox="1"/>
          <p:nvPr/>
        </p:nvSpPr>
        <p:spPr>
          <a:xfrm>
            <a:off x="1011729" y="15676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031A91-FFB8-D94A-98C6-57C7B29FC57B}"/>
              </a:ext>
            </a:extLst>
          </p:cNvPr>
          <p:cNvSpPr txBox="1"/>
          <p:nvPr/>
        </p:nvSpPr>
        <p:spPr>
          <a:xfrm>
            <a:off x="1023376" y="8639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0A54A-44A0-E948-AFDD-2AD30D5A688C}"/>
              </a:ext>
            </a:extLst>
          </p:cNvPr>
          <p:cNvSpPr txBox="1"/>
          <p:nvPr/>
        </p:nvSpPr>
        <p:spPr>
          <a:xfrm>
            <a:off x="971496" y="228421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D94C49-7C3B-0344-92B9-1629F31A5C2F}"/>
                  </a:ext>
                </a:extLst>
              </p:cNvPr>
              <p:cNvSpPr txBox="1"/>
              <p:nvPr/>
            </p:nvSpPr>
            <p:spPr>
              <a:xfrm rot="16200000">
                <a:off x="-495281" y="1750229"/>
                <a:ext cx="2595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values of different genes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D94C49-7C3B-0344-92B9-1629F31A5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5281" y="1750229"/>
                <a:ext cx="2595454" cy="338554"/>
              </a:xfrm>
              <a:prstGeom prst="rect">
                <a:avLst/>
              </a:prstGeom>
              <a:blipFill>
                <a:blip r:embed="rId4"/>
                <a:stretch>
                  <a:fillRect l="-3571"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48C28F8-8EB7-CC40-B20E-5FD4A572AEFB}"/>
              </a:ext>
            </a:extLst>
          </p:cNvPr>
          <p:cNvSpPr txBox="1"/>
          <p:nvPr/>
        </p:nvSpPr>
        <p:spPr>
          <a:xfrm>
            <a:off x="1380058" y="2929085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 of samples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F63EDCD-1716-8541-85AE-DDA05AD1C6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993" t="40185" r="36028" b="42463"/>
          <a:stretch/>
        </p:blipFill>
        <p:spPr>
          <a:xfrm>
            <a:off x="3849301" y="622567"/>
            <a:ext cx="2232483" cy="219456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B025CF9-13B8-E24D-BF18-CFD3446C72F3}"/>
              </a:ext>
            </a:extLst>
          </p:cNvPr>
          <p:cNvSpPr txBox="1"/>
          <p:nvPr/>
        </p:nvSpPr>
        <p:spPr>
          <a:xfrm>
            <a:off x="4086178" y="27412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396E38A-A00E-BA4D-BD42-2C21E6C8D889}"/>
              </a:ext>
            </a:extLst>
          </p:cNvPr>
          <p:cNvSpPr txBox="1"/>
          <p:nvPr/>
        </p:nvSpPr>
        <p:spPr>
          <a:xfrm>
            <a:off x="4891504" y="274129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E28622C-0A1D-A548-BFC5-1A7AFBBF5F00}"/>
              </a:ext>
            </a:extLst>
          </p:cNvPr>
          <p:cNvSpPr txBox="1"/>
          <p:nvPr/>
        </p:nvSpPr>
        <p:spPr>
          <a:xfrm>
            <a:off x="5736837" y="274129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414C5A-4ED0-8F47-8CCD-A1C7F32E6BBF}"/>
              </a:ext>
            </a:extLst>
          </p:cNvPr>
          <p:cNvSpPr txBox="1"/>
          <p:nvPr/>
        </p:nvSpPr>
        <p:spPr>
          <a:xfrm>
            <a:off x="3639052" y="1573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F10C09-96E8-0C40-8123-41A39C39B1B5}"/>
              </a:ext>
            </a:extLst>
          </p:cNvPr>
          <p:cNvSpPr txBox="1"/>
          <p:nvPr/>
        </p:nvSpPr>
        <p:spPr>
          <a:xfrm>
            <a:off x="3650699" y="870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17622D-BF07-3C4A-9EFD-2C1E77449778}"/>
              </a:ext>
            </a:extLst>
          </p:cNvPr>
          <p:cNvSpPr txBox="1"/>
          <p:nvPr/>
        </p:nvSpPr>
        <p:spPr>
          <a:xfrm>
            <a:off x="3598819" y="227185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8139603-3F41-0443-AAC9-2AD805629F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62" t="40337" r="36883" b="42609"/>
          <a:stretch/>
        </p:blipFill>
        <p:spPr>
          <a:xfrm>
            <a:off x="6540500" y="641300"/>
            <a:ext cx="2141681" cy="214884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76F5C9C-9AAA-924F-8CED-4088AB55F55F}"/>
              </a:ext>
            </a:extLst>
          </p:cNvPr>
          <p:cNvSpPr txBox="1"/>
          <p:nvPr/>
        </p:nvSpPr>
        <p:spPr>
          <a:xfrm>
            <a:off x="6743527" y="275365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5826B7D-DA29-D14C-9505-A44C12C7FD7D}"/>
              </a:ext>
            </a:extLst>
          </p:cNvPr>
          <p:cNvSpPr txBox="1"/>
          <p:nvPr/>
        </p:nvSpPr>
        <p:spPr>
          <a:xfrm>
            <a:off x="7447256" y="275365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5B5D40-5A02-F94C-A0AC-DD3D763B73B7}"/>
              </a:ext>
            </a:extLst>
          </p:cNvPr>
          <p:cNvSpPr txBox="1"/>
          <p:nvPr/>
        </p:nvSpPr>
        <p:spPr>
          <a:xfrm>
            <a:off x="8220877" y="275365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E01B926-E61D-ED47-9464-9545FFCBC3ED}"/>
              </a:ext>
            </a:extLst>
          </p:cNvPr>
          <p:cNvSpPr txBox="1"/>
          <p:nvPr/>
        </p:nvSpPr>
        <p:spPr>
          <a:xfrm>
            <a:off x="6312602" y="15676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F2F4C8-70E3-5E4C-939D-24890FE0E386}"/>
              </a:ext>
            </a:extLst>
          </p:cNvPr>
          <p:cNvSpPr txBox="1"/>
          <p:nvPr/>
        </p:nvSpPr>
        <p:spPr>
          <a:xfrm>
            <a:off x="6324249" y="9483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E6AB80-1020-F746-9872-4E1EB9E903C7}"/>
              </a:ext>
            </a:extLst>
          </p:cNvPr>
          <p:cNvSpPr txBox="1"/>
          <p:nvPr/>
        </p:nvSpPr>
        <p:spPr>
          <a:xfrm>
            <a:off x="6272369" y="218127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F175486-63F8-AB47-A14F-402FBAC0D5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779" t="40166" r="36399" b="42500"/>
          <a:stretch/>
        </p:blipFill>
        <p:spPr>
          <a:xfrm>
            <a:off x="9206047" y="612220"/>
            <a:ext cx="2131255" cy="219456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793E82C9-70B9-5D47-89BC-9C22455A6E4A}"/>
              </a:ext>
            </a:extLst>
          </p:cNvPr>
          <p:cNvSpPr txBox="1"/>
          <p:nvPr/>
        </p:nvSpPr>
        <p:spPr>
          <a:xfrm>
            <a:off x="9412514" y="27474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94C4798-36B8-BD47-86CC-3B088F1AFE4A}"/>
              </a:ext>
            </a:extLst>
          </p:cNvPr>
          <p:cNvSpPr txBox="1"/>
          <p:nvPr/>
        </p:nvSpPr>
        <p:spPr>
          <a:xfrm>
            <a:off x="10103803" y="274743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1B6010-AAFB-684C-98FC-656C70D82453}"/>
              </a:ext>
            </a:extLst>
          </p:cNvPr>
          <p:cNvSpPr txBox="1"/>
          <p:nvPr/>
        </p:nvSpPr>
        <p:spPr>
          <a:xfrm>
            <a:off x="10840104" y="274743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940B250-CACB-884E-A132-291DCA166B4F}"/>
              </a:ext>
            </a:extLst>
          </p:cNvPr>
          <p:cNvSpPr txBox="1"/>
          <p:nvPr/>
        </p:nvSpPr>
        <p:spPr>
          <a:xfrm>
            <a:off x="9003020" y="15613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6AFFE5C-2051-BE4B-B6AF-06B78889B10F}"/>
              </a:ext>
            </a:extLst>
          </p:cNvPr>
          <p:cNvSpPr txBox="1"/>
          <p:nvPr/>
        </p:nvSpPr>
        <p:spPr>
          <a:xfrm>
            <a:off x="9020887" y="10256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8C5A97-E0F2-FB45-BBD3-912282F0B0BC}"/>
              </a:ext>
            </a:extLst>
          </p:cNvPr>
          <p:cNvSpPr txBox="1"/>
          <p:nvPr/>
        </p:nvSpPr>
        <p:spPr>
          <a:xfrm>
            <a:off x="8962787" y="209150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5FDCED-A56B-EF4D-B6BD-237E4B8F86CF}"/>
              </a:ext>
            </a:extLst>
          </p:cNvPr>
          <p:cNvSpPr txBox="1"/>
          <p:nvPr/>
        </p:nvSpPr>
        <p:spPr>
          <a:xfrm>
            <a:off x="8886931" y="261017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9C79D4-7135-6D4B-AE3C-B342E076756C}"/>
              </a:ext>
            </a:extLst>
          </p:cNvPr>
          <p:cNvSpPr txBox="1"/>
          <p:nvPr/>
        </p:nvSpPr>
        <p:spPr>
          <a:xfrm>
            <a:off x="8942681" y="4939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EC158197-6492-054C-B628-E53E816B09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802" t="40164" r="36503" b="42588"/>
          <a:stretch/>
        </p:blipFill>
        <p:spPr>
          <a:xfrm>
            <a:off x="1191339" y="3891017"/>
            <a:ext cx="2220325" cy="219456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649CC58A-0DC2-7948-8FF8-DBB4338C61A3}"/>
              </a:ext>
            </a:extLst>
          </p:cNvPr>
          <p:cNvSpPr txBox="1"/>
          <p:nvPr/>
        </p:nvSpPr>
        <p:spPr>
          <a:xfrm>
            <a:off x="1005112" y="49949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3D2CF8F-2745-B544-BD66-636B57A02670}"/>
              </a:ext>
            </a:extLst>
          </p:cNvPr>
          <p:cNvSpPr txBox="1"/>
          <p:nvPr/>
        </p:nvSpPr>
        <p:spPr>
          <a:xfrm>
            <a:off x="1016759" y="40792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9EA4192-72C8-A146-A760-ED9C89D920BB}"/>
              </a:ext>
            </a:extLst>
          </p:cNvPr>
          <p:cNvSpPr txBox="1"/>
          <p:nvPr/>
        </p:nvSpPr>
        <p:spPr>
          <a:xfrm>
            <a:off x="964879" y="591165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5175E8A-2472-4D48-B527-4F3137B28F79}"/>
                  </a:ext>
                </a:extLst>
              </p:cNvPr>
              <p:cNvSpPr txBox="1"/>
              <p:nvPr/>
            </p:nvSpPr>
            <p:spPr>
              <a:xfrm rot="16200000">
                <a:off x="-495281" y="5033968"/>
                <a:ext cx="2595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sz="160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values of different genes</a:t>
                </a:r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5175E8A-2472-4D48-B527-4F3137B2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5281" y="5033968"/>
                <a:ext cx="2595454" cy="338554"/>
              </a:xfrm>
              <a:prstGeom prst="rect">
                <a:avLst/>
              </a:prstGeom>
              <a:blipFill>
                <a:blip r:embed="rId9"/>
                <a:stretch>
                  <a:fillRect l="-3571" t="-488"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108ADCDA-686E-2144-8F2D-2EE46B88539C}"/>
              </a:ext>
            </a:extLst>
          </p:cNvPr>
          <p:cNvSpPr txBox="1"/>
          <p:nvPr/>
        </p:nvSpPr>
        <p:spPr>
          <a:xfrm>
            <a:off x="1404746" y="604412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F55160-1371-A340-A2F6-970B82F7A71D}"/>
              </a:ext>
            </a:extLst>
          </p:cNvPr>
          <p:cNvSpPr txBox="1"/>
          <p:nvPr/>
        </p:nvSpPr>
        <p:spPr>
          <a:xfrm>
            <a:off x="2096035" y="60441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7F94A3F-2565-E84A-AC9E-268179A98AFD}"/>
              </a:ext>
            </a:extLst>
          </p:cNvPr>
          <p:cNvSpPr txBox="1"/>
          <p:nvPr/>
        </p:nvSpPr>
        <p:spPr>
          <a:xfrm>
            <a:off x="2832336" y="60441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C4EA33B-2214-A048-B776-18883D131707}"/>
              </a:ext>
            </a:extLst>
          </p:cNvPr>
          <p:cNvSpPr txBox="1"/>
          <p:nvPr/>
        </p:nvSpPr>
        <p:spPr>
          <a:xfrm>
            <a:off x="1404746" y="6249962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number of samples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0AC72FE-52A6-914F-83A5-12CF1D0B131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9188" t="40399" r="36897" b="42655"/>
          <a:stretch/>
        </p:blipFill>
        <p:spPr>
          <a:xfrm>
            <a:off x="3871316" y="3891017"/>
            <a:ext cx="2188452" cy="2194560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420ED49F-3722-4B41-AF56-1E8B649772E3}"/>
              </a:ext>
            </a:extLst>
          </p:cNvPr>
          <p:cNvSpPr txBox="1"/>
          <p:nvPr/>
        </p:nvSpPr>
        <p:spPr>
          <a:xfrm>
            <a:off x="4253279" y="60365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1AA69A4-A029-8042-8E3D-DE6AE1A18A5E}"/>
              </a:ext>
            </a:extLst>
          </p:cNvPr>
          <p:cNvSpPr txBox="1"/>
          <p:nvPr/>
        </p:nvSpPr>
        <p:spPr>
          <a:xfrm>
            <a:off x="4791129" y="603650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2BC027A-316B-A44F-8829-C34071147813}"/>
              </a:ext>
            </a:extLst>
          </p:cNvPr>
          <p:cNvSpPr txBox="1"/>
          <p:nvPr/>
        </p:nvSpPr>
        <p:spPr>
          <a:xfrm>
            <a:off x="5393868" y="603650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9C04AAF-4C59-1C44-818B-9AFAEF899962}"/>
              </a:ext>
            </a:extLst>
          </p:cNvPr>
          <p:cNvSpPr txBox="1"/>
          <p:nvPr/>
        </p:nvSpPr>
        <p:spPr>
          <a:xfrm>
            <a:off x="3640413" y="46559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88184B7-C883-174C-957B-01E00301C1A0}"/>
              </a:ext>
            </a:extLst>
          </p:cNvPr>
          <p:cNvSpPr txBox="1"/>
          <p:nvPr/>
        </p:nvSpPr>
        <p:spPr>
          <a:xfrm>
            <a:off x="3652060" y="39273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F979B3-A7B8-174A-8935-FB0DF9C62D1D}"/>
              </a:ext>
            </a:extLst>
          </p:cNvPr>
          <p:cNvSpPr txBox="1"/>
          <p:nvPr/>
        </p:nvSpPr>
        <p:spPr>
          <a:xfrm>
            <a:off x="3600180" y="537885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CB89D867-D57C-D246-A9DE-2D40C127FA5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9383" t="40349" r="36011" b="42662"/>
          <a:stretch/>
        </p:blipFill>
        <p:spPr>
          <a:xfrm>
            <a:off x="6596654" y="3870979"/>
            <a:ext cx="2246130" cy="219456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5BAA95FC-F3A6-8548-BAC9-9E8B799BB7C8}"/>
              </a:ext>
            </a:extLst>
          </p:cNvPr>
          <p:cNvSpPr txBox="1"/>
          <p:nvPr/>
        </p:nvSpPr>
        <p:spPr>
          <a:xfrm>
            <a:off x="6367507" y="48225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F738C55-3B93-594C-8388-4CA986699141}"/>
              </a:ext>
            </a:extLst>
          </p:cNvPr>
          <p:cNvSpPr txBox="1"/>
          <p:nvPr/>
        </p:nvSpPr>
        <p:spPr>
          <a:xfrm>
            <a:off x="6379154" y="40982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7BA0AEF-188B-3948-8B7A-6232EE4CC797}"/>
              </a:ext>
            </a:extLst>
          </p:cNvPr>
          <p:cNvSpPr txBox="1"/>
          <p:nvPr/>
        </p:nvSpPr>
        <p:spPr>
          <a:xfrm>
            <a:off x="6327274" y="555355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EBBFBB8-B91E-CD44-9BE6-FBFA8B8EE63F}"/>
              </a:ext>
            </a:extLst>
          </p:cNvPr>
          <p:cNvSpPr txBox="1"/>
          <p:nvPr/>
        </p:nvSpPr>
        <p:spPr>
          <a:xfrm>
            <a:off x="6615319" y="60179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79A081A-A82E-874E-9604-3E0BA394FE2E}"/>
              </a:ext>
            </a:extLst>
          </p:cNvPr>
          <p:cNvSpPr txBox="1"/>
          <p:nvPr/>
        </p:nvSpPr>
        <p:spPr>
          <a:xfrm>
            <a:off x="7585651" y="601797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CD8DE59-53D4-B749-925D-8FF669F1C6F6}"/>
              </a:ext>
            </a:extLst>
          </p:cNvPr>
          <p:cNvSpPr txBox="1"/>
          <p:nvPr/>
        </p:nvSpPr>
        <p:spPr>
          <a:xfrm>
            <a:off x="8540562" y="601797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2C0008A-7491-2F4D-A33A-B7637D46D3DF}"/>
              </a:ext>
            </a:extLst>
          </p:cNvPr>
          <p:cNvSpPr txBox="1"/>
          <p:nvPr/>
        </p:nvSpPr>
        <p:spPr>
          <a:xfrm>
            <a:off x="1913179" y="31201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2299F2C-1879-A54B-9486-662FF0753673}"/>
              </a:ext>
            </a:extLst>
          </p:cNvPr>
          <p:cNvSpPr txBox="1"/>
          <p:nvPr/>
        </p:nvSpPr>
        <p:spPr>
          <a:xfrm>
            <a:off x="4364642" y="312016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human gut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0D7C36D-8E17-C441-AE29-F31B0D502E3A}"/>
              </a:ext>
            </a:extLst>
          </p:cNvPr>
          <p:cNvSpPr txBox="1"/>
          <p:nvPr/>
        </p:nvSpPr>
        <p:spPr>
          <a:xfrm>
            <a:off x="7006933" y="31422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human nose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A00A465-9E06-3E41-BD4B-7AD88D3DD087}"/>
              </a:ext>
            </a:extLst>
          </p:cNvPr>
          <p:cNvSpPr txBox="1"/>
          <p:nvPr/>
        </p:nvSpPr>
        <p:spPr>
          <a:xfrm>
            <a:off x="9564588" y="3105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human cheek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21EC472-95BB-C949-A18B-CE44C9D8146C}"/>
              </a:ext>
            </a:extLst>
          </p:cNvPr>
          <p:cNvSpPr txBox="1"/>
          <p:nvPr/>
        </p:nvSpPr>
        <p:spPr>
          <a:xfrm>
            <a:off x="1888540" y="35888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pig gut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2C323CE-086F-854E-98FB-3DAD69556DB4}"/>
              </a:ext>
            </a:extLst>
          </p:cNvPr>
          <p:cNvSpPr txBox="1"/>
          <p:nvPr/>
        </p:nvSpPr>
        <p:spPr>
          <a:xfrm>
            <a:off x="4414886" y="357143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mouse gut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AFB66FC-8FCD-FB4F-88C6-DE3FF505594F}"/>
              </a:ext>
            </a:extLst>
          </p:cNvPr>
          <p:cNvSpPr txBox="1"/>
          <p:nvPr/>
        </p:nvSpPr>
        <p:spPr>
          <a:xfrm>
            <a:off x="7017360" y="3541830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macaque gut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65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</Words>
  <Application>Microsoft Macintosh PowerPoint</Application>
  <PresentationFormat>宽屏</PresentationFormat>
  <Paragraphs>56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Teng Wang</dc:creator>
  <cp:lastModifiedBy>Teng Wang</cp:lastModifiedBy>
  <cp:revision>4</cp:revision>
  <dcterms:created xsi:type="dcterms:W3CDTF">2023-12-19T09:47:25Z</dcterms:created>
  <dcterms:modified xsi:type="dcterms:W3CDTF">2023-12-19T10:14:15Z</dcterms:modified>
</cp:coreProperties>
</file>