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F695-A232-4F3E-94FD-B3C31EDB4A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5280 Running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70DD0-2E66-4A70-AFB6-A10F111B1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74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ABFD-C875-43A5-A8A2-F05672A0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7F40-8D84-4BFB-81ED-210A273BE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all 5k, 10k, and half marathons within the Denver, CO area. </a:t>
            </a:r>
          </a:p>
          <a:p>
            <a:r>
              <a:rPr lang="en-US" dirty="0"/>
              <a:t>Users who create an account will be able to post ads for running buddies for a specific race.</a:t>
            </a:r>
          </a:p>
        </p:txBody>
      </p:sp>
    </p:spTree>
    <p:extLst>
      <p:ext uri="{BB962C8B-B14F-4D97-AF65-F5344CB8AC3E}">
        <p14:creationId xmlns:p14="http://schemas.microsoft.com/office/powerpoint/2010/main" val="181958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45116-95FD-45D3-9238-8A56FDB8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requirements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3846-FA70-40E4-95EF-12BA3CF7AC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API </a:t>
            </a:r>
            <a:r>
              <a:rPr lang="en-US" dirty="0"/>
              <a:t>– Active API</a:t>
            </a:r>
          </a:p>
          <a:p>
            <a:r>
              <a:rPr lang="en-US" sz="2800" dirty="0"/>
              <a:t>Frontend</a:t>
            </a:r>
            <a:r>
              <a:rPr lang="en-US" dirty="0"/>
              <a:t> – Angular5 / Material </a:t>
            </a:r>
          </a:p>
          <a:p>
            <a:r>
              <a:rPr lang="en-US" sz="2800" dirty="0"/>
              <a:t>Backend </a:t>
            </a:r>
            <a:r>
              <a:rPr lang="en-US" dirty="0"/>
              <a:t>– NodeJS / Express</a:t>
            </a:r>
          </a:p>
          <a:p>
            <a:r>
              <a:rPr lang="en-US" sz="2800" dirty="0"/>
              <a:t>Login</a:t>
            </a:r>
            <a:r>
              <a:rPr lang="en-US" dirty="0"/>
              <a:t> – Passport JS</a:t>
            </a:r>
          </a:p>
          <a:p>
            <a:r>
              <a:rPr lang="en-US" sz="2800" dirty="0"/>
              <a:t>Host</a:t>
            </a:r>
            <a:r>
              <a:rPr lang="en-US" dirty="0"/>
              <a:t> – Google Cloud Platform</a:t>
            </a:r>
          </a:p>
          <a:p>
            <a:r>
              <a:rPr lang="en-US" sz="2800" dirty="0" err="1"/>
              <a:t>NoSql</a:t>
            </a:r>
            <a:r>
              <a:rPr lang="en-US" sz="2800" dirty="0"/>
              <a:t> DB </a:t>
            </a:r>
            <a:r>
              <a:rPr lang="en-US" dirty="0"/>
              <a:t>– MongoDB / Atlas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50F137-23B9-421F-8EEF-4C4A5DBA5C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9487" y="2249486"/>
            <a:ext cx="1736173" cy="637714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9D54BC-BE97-4516-AB21-478816ADA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0776" y="2097088"/>
            <a:ext cx="1978634" cy="15829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7A19A2-3661-495C-9A8A-1157E3FFD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305" y="3429000"/>
            <a:ext cx="1859913" cy="10242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5ACCDB-1241-490F-B574-86FED7E549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1520" y="3844636"/>
            <a:ext cx="1637145" cy="16371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7D383F5-121C-4D60-BD82-F778958887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4855" y="726341"/>
            <a:ext cx="2053330" cy="111535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AFC569F-37FA-4251-93D0-E54A3B624B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9678" y="4747996"/>
            <a:ext cx="3657478" cy="1194904"/>
          </a:xfrm>
          <a:prstGeom prst="rect">
            <a:avLst/>
          </a:prstGeom>
          <a:effectLst>
            <a:outerShdw blurRad="50800" dist="38100" dir="10800000" sx="101000" sy="101000" algn="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22330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</TotalTime>
  <Words>69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5280 Running</vt:lpstr>
      <vt:lpstr>Purpose</vt:lpstr>
      <vt:lpstr>Coding requirements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5280 Running</dc:title>
  <dc:creator>Daniel Hernandez</dc:creator>
  <cp:lastModifiedBy>Daniel Hernandez</cp:lastModifiedBy>
  <cp:revision>4</cp:revision>
  <dcterms:created xsi:type="dcterms:W3CDTF">2018-04-28T05:07:14Z</dcterms:created>
  <dcterms:modified xsi:type="dcterms:W3CDTF">2018-04-28T05:28:47Z</dcterms:modified>
</cp:coreProperties>
</file>