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3779-C7E6-117B-64A1-AF96A033A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6AF6-544B-6959-7A2D-9AA7DB8C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8045-159A-47E5-95EB-4304DE3A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D13B-4E8B-F422-4AAF-36BBC5EE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47A9-92EC-1E47-4C41-2CF6A70A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B661-8A99-5FA1-B5C4-FA35F8E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940EA-169A-BDBA-2815-D4C2C5F7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7B7D-736E-A0BF-C4CA-9C475A9D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466F-91A8-5B37-28C0-183E6D64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F866-EC31-611B-886C-4BC7DDF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A1255-CE5A-47AC-8D6D-1A8776177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45A7A-AA8E-B37F-3494-C9BD6B80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EC97-0D76-7CCD-CE8A-04FD09EC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744A-ABC6-3F8F-25FB-EE434C0F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943E-87C5-9928-AD84-A8466252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8B19-34CB-FAEC-D6E9-9B49C0CF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B2BE-6E9F-1668-BA0C-7A56CE4C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E727-DC10-5B12-7376-AFA02A7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910D-C1C5-DDFA-335A-0A6A6C84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63F6-088C-4341-A9A5-4770BEB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1B69-9723-145F-03DC-AC2F655A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63CA-1FB0-9913-8EF8-C5D38A6B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5509-B87D-ECEA-733C-0E738FF6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1FF7-3514-F806-6754-9756B8BD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0E76-72AB-F624-E929-810821DA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5863-E822-94F9-4E42-8D9CAFEE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38B-27BD-2179-0444-04291F2B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807CA-EC64-6C5B-9ED1-977098E50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E065-B436-531D-D20A-7AB50836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C176-22CF-79B3-3D0B-2C091DB9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5D19-7560-68CE-AC42-744492FC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6BB2-66FD-ABC9-ECA6-2DF2DB0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8257B-EEDF-F4A1-AE8D-8640A12F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D423-764C-3CDF-1AFF-6DC28AD0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35DE-61E4-A595-58F1-73551C4A4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3F15A-0DD8-DBCD-9D6F-6F94DE00B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971A-C4F9-A3E5-150C-08BA9FDA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8C542-9C37-9578-7A89-BD82114D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5E5DB-75CA-AAF2-976F-B0C45C1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300F-433B-A47E-D573-438D3387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62C-BB23-044A-7F33-6BA41AA5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4F65-0BB8-2104-1B2C-3120E4E2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9B4A0-EBF6-8F40-0E21-C8BF12DA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1BEEC-3DED-502B-5281-AB92466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E2520-5053-F9B8-718C-DFE6CDBD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8CEC-D1F9-736F-4CEC-390982E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6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047B-9CB8-1D26-72F6-46C13944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FC96-B0A9-8752-9DD0-EFD3C278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F089-280A-44DC-D44B-47DDF2701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594A7-D94D-598F-1CAB-CC1E6E8E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5A9A0-E98B-A4A8-8E6E-2F1A1F90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41EB-BDC4-672F-DE8B-4C36750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0E48-38D0-3BF1-773E-A7D698B9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A81E-4F1A-C1E9-4BA5-816EBA54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3FC9-7E17-EF2C-5756-255BBE36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CB9D5-53C3-7E97-80F3-DFABE549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7CF2-3615-A62E-6337-362FEB08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54E0-AB54-F82E-6A55-B82E9BF3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D0302-B3AC-6BAA-EB01-AB864F93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2ABB-47B9-FF4E-175A-7D8D429E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CEFC-0602-1C0D-3442-3B60E906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FFA0A-A107-4EAB-A9F4-BA42ACFEA04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4EF6-E061-1DD0-8DAE-CF0ACE40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BFE9-4290-032C-AB03-3FF2764C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CF32B-5DC4-4639-9DC1-6EDD989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D18B-6C50-C02A-675C-6EF917858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rLP</a:t>
            </a:r>
            <a:r>
              <a:rPr lang="en-US" dirty="0"/>
              <a:t>-Treated LD Subiculum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78BC3-7CCE-338C-6425-253BE9B1A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1/13/25</a:t>
            </a:r>
          </a:p>
        </p:txBody>
      </p:sp>
    </p:spTree>
    <p:extLst>
      <p:ext uri="{BB962C8B-B14F-4D97-AF65-F5344CB8AC3E}">
        <p14:creationId xmlns:p14="http://schemas.microsoft.com/office/powerpoint/2010/main" val="29248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F453-15D6-C6DA-7DB4-1D1A9F84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A06E-B464-331A-27F8-D1F5C64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3x </a:t>
            </a:r>
            <a:r>
              <a:rPr lang="en-US" dirty="0" err="1"/>
              <a:t>Tg</a:t>
            </a:r>
            <a:r>
              <a:rPr lang="en-US" dirty="0"/>
              <a:t> APOE4 mice injected with {dose} of </a:t>
            </a:r>
            <a:r>
              <a:rPr lang="en-US" dirty="0" err="1"/>
              <a:t>rLP</a:t>
            </a:r>
            <a:r>
              <a:rPr lang="en-US" dirty="0"/>
              <a:t> (reconstructed lipoprotein particles) at 12 </a:t>
            </a:r>
            <a:r>
              <a:rPr lang="en-US" dirty="0" err="1"/>
              <a:t>mo</a:t>
            </a:r>
            <a:r>
              <a:rPr lang="en-US" dirty="0"/>
              <a:t>, analyzed after 24 </a:t>
            </a:r>
            <a:r>
              <a:rPr lang="en-US" dirty="0" err="1"/>
              <a:t>hrs</a:t>
            </a:r>
            <a:r>
              <a:rPr lang="en-US" dirty="0"/>
              <a:t> for amyloid, lipid droplet clearance</a:t>
            </a:r>
          </a:p>
        </p:txBody>
      </p:sp>
    </p:spTree>
    <p:extLst>
      <p:ext uri="{BB962C8B-B14F-4D97-AF65-F5344CB8AC3E}">
        <p14:creationId xmlns:p14="http://schemas.microsoft.com/office/powerpoint/2010/main" val="29127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4CE-DAE6-38E2-DDF0-B8E0735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2024-11-12_ICinject241010_rLP10l_sliceB2__F_mouse 3_SBC_20Xtile_350-Hoechst_488-BODIPY_647-D54D2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6BDEDE-AA25-119F-9D2A-AE54F305FA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84382"/>
            <a:ext cx="5181600" cy="28338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93C8E7-60B4-02FC-1CDC-8A833CC35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84235"/>
            <a:ext cx="5181600" cy="2834117"/>
          </a:xfrm>
        </p:spPr>
      </p:pic>
    </p:spTree>
    <p:extLst>
      <p:ext uri="{BB962C8B-B14F-4D97-AF65-F5344CB8AC3E}">
        <p14:creationId xmlns:p14="http://schemas.microsoft.com/office/powerpoint/2010/main" val="20167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6106A-540E-0B01-D1EB-12D4599E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383-0A5E-E572-3EA4-618B47C7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2024-11-12_ICinject241010_rLP10l_sliceB2__M_mouse 2_SBC_20Xtile_350-Hoechst_488-BODIPY_647-D54D2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2AC26A-2D2E-222C-51C1-13850686B3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83542"/>
            <a:ext cx="5181600" cy="2835503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B5D00A4-A865-3449-0274-A63BF0C65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84379"/>
            <a:ext cx="5181600" cy="2833830"/>
          </a:xfrm>
        </p:spPr>
      </p:pic>
    </p:spTree>
    <p:extLst>
      <p:ext uri="{BB962C8B-B14F-4D97-AF65-F5344CB8AC3E}">
        <p14:creationId xmlns:p14="http://schemas.microsoft.com/office/powerpoint/2010/main" val="209737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8D46-7B7A-6B14-141A-D0C3BB4B3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486B-1F4A-3B6C-C6D1-7574115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2024-11-15_ICinject240912_saline_F_mouse1_SBC_20Xtile_350-Hoechst_488-BODIPY_647-D54D2</a:t>
            </a:r>
            <a:endParaRPr lang="en-US" sz="24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44F0653-4F25-94A2-D3C1-EC3EEB7E4A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9644"/>
            <a:ext cx="5181600" cy="284329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8FCF994-F287-7ECD-FB27-4EFBBB2AF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79793"/>
            <a:ext cx="5181600" cy="2843001"/>
          </a:xfrm>
        </p:spPr>
      </p:pic>
    </p:spTree>
    <p:extLst>
      <p:ext uri="{BB962C8B-B14F-4D97-AF65-F5344CB8AC3E}">
        <p14:creationId xmlns:p14="http://schemas.microsoft.com/office/powerpoint/2010/main" val="261583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CFAC2-FC3B-C971-BDD3-76962C9AB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DFDF-A5D1-D50E-92CB-3D85F104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2024-11-22_ICinject241010_saline_slice3BR__M_mouse 1_SBC_20Xtile_350-Hoechst_488-BODIPY_647-D54D2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DAA5-E2EE-D220-7EEC-17860FFDB5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227C-8E31-6493-6561-4C866B307A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3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rLP-Treated LD Subiculum Analysis</vt:lpstr>
      <vt:lpstr>Experiment Details</vt:lpstr>
      <vt:lpstr>2024-11-12_ICinject241010_rLP10l_sliceB2__F_mouse 3_SBC_20Xtile_350-Hoechst_488-BODIPY_647-D54D2</vt:lpstr>
      <vt:lpstr>2024-11-12_ICinject241010_rLP10l_sliceB2__M_mouse 2_SBC_20Xtile_350-Hoechst_488-BODIPY_647-D54D2</vt:lpstr>
      <vt:lpstr>2024-11-15_ICinject240912_saline_F_mouse1_SBC_20Xtile_350-Hoechst_488-BODIPY_647-D54D2</vt:lpstr>
      <vt:lpstr>2024-11-22_ICinject241010_saline_slice3BR__M_mouse 1_SBC_20Xtile_350-Hoechst_488-BODIPY_647-D54D2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Maeesha Tasnim Naomi</dc:creator>
  <cp:lastModifiedBy>Maeesha Tasnim Naomi</cp:lastModifiedBy>
  <cp:revision>4</cp:revision>
  <dcterms:created xsi:type="dcterms:W3CDTF">2025-01-13T19:58:49Z</dcterms:created>
  <dcterms:modified xsi:type="dcterms:W3CDTF">2025-01-13T21:06:08Z</dcterms:modified>
</cp:coreProperties>
</file>