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0T15:38:47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2448 0 24513,'-2447'2659'0,"2639"-2733"0,-384 148 0,249-272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0T15:26:05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4069 24530,'1105'-4069'0,"-1242"4223"0,274-308 0,-96 356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0T15:25:16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199 0 24504,'-118'1906'0,"222"-2085"0,-208 358 0,24-369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0T15:25:29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469 0 24486,'-423'1741'0,"556"-1899"0,-266 316 0,87-359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FACF4-F7EF-0C11-5E1E-434FDB2FD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E904-2836-E135-A23E-A904D4F6A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5060-3DB2-25D4-CC9A-6CDE8EA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DEDA5-7366-0029-3546-DB258026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2CBD-A500-DC86-1087-BC7CB413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FC83-D0FF-4C79-BD35-C7CF991D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5610-B1DD-3048-AC7A-B052B2482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93A4A-9909-81A9-52A2-1413964D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25D3E-D9A3-E692-1873-78F3E182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D5508-D670-D04D-0205-9CEDDA14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6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67E6C-3589-06C8-D2F7-959912001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3975D-3B82-7CDE-308A-6CD46128F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7E38-3CC6-37E8-9A63-8DF2FBA3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ADD03-BC36-45E2-B21B-6E5476A3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AB53-8549-60A9-120D-9CD55272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8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4B159-1C6A-ECE8-6873-B234FBD8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9719-36C4-32E5-A462-9980160D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02101-7E64-7045-96F8-314D61FE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7CA2-10FB-4AFD-67DC-0A1431B2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73D0-4810-A445-38F2-573502D3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5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9B44-FABC-DF82-0FB4-E4648EE7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2BD8-F1CE-BE35-35CB-82D3D1A5C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BF47-1735-4A40-23D6-1903BEE9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873D7-7CDF-983F-FBB6-F5FAE0C9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E37B8-230C-D31F-792A-6760E6C3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6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DF07-42B5-0662-B97E-7AEF0693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CD627-0DE8-CD2C-4AB0-49A79FA97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629DC-BDA3-DB64-9F91-B972C6F3D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383A9-CC9D-A987-FEED-B3F0E76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89CC3-78DA-258E-C157-1F1FAD84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433A3-38FA-4FFF-42C6-32DDFE46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AB73-F409-32E0-998F-70FA16B5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6CDA2-1B93-3A8E-8150-68DCDFAC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856F3-825C-0DDF-2061-01A11617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E4031-1188-8C69-82ED-28A11B8D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93E60-D39F-0B75-EA41-D1C3D533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4B153-195C-F64E-630F-DAE32065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8EAD2-220D-BFF6-696C-0C2F5E4C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0C124-6288-C5FA-EFAA-6EC4AB7C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7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A1AD-7A78-3F41-1D2C-842F99D8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FFAD6-0227-6401-EA8B-745A5579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0DB98-CB50-2D7D-25D4-10AFFF66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1B250-C295-F5F0-6481-2CDFF57D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6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39062-216C-D5C8-E7EB-2623EFBF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3B14F-463E-F6C5-E394-958E3DF12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E1DA0-21F0-901F-D115-6F7EB976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1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CE33-2E86-4B24-E66B-A3EAC571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842B-FF0B-9654-86E4-5BD583B46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492E8-12AB-E219-0FE3-77C64500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B20D8-5A15-98ED-2024-B55C5BD8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33482-DFA7-7306-5C73-728688A1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DDA1-1848-77E3-2765-4619928A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3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2A65-E5EC-3C9A-7DB0-AF8F2347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78956-DFA7-7269-1289-11FF68EF6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FC926-1DA4-F536-0588-2B2E1D059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67AAF-B9E8-252A-FF04-567060A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0183F-C64F-F185-545D-69FDEAE0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409F-6CBA-E08C-5985-A57CAE8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5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378D6-0E76-7430-8B57-91016CDF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BBE3-EAA1-F5F9-3800-2B05919A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2A081-0DF4-9B75-1F6E-DD2EF992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EDBD7-F02A-4BAF-919D-BC6871FB2F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9E33B-4B33-3864-2000-0C389AFF6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3DDE0-C926-7507-15C4-49033A98F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74DDF-20AB-4DD0-9F83-7B7DB6622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04CE-011D-9E42-EBE3-BA1A4A4956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Preliminary Analysis of LD Clearance by </a:t>
            </a:r>
            <a:r>
              <a:rPr lang="en-US" dirty="0" err="1"/>
              <a:t>rLP</a:t>
            </a:r>
            <a:r>
              <a:rPr lang="en-US" dirty="0"/>
              <a:t> in Subiculum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32E32-2584-74E6-DDE1-3B014A6EE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1505"/>
            <a:ext cx="9144000" cy="1655762"/>
          </a:xfrm>
        </p:spPr>
        <p:txBody>
          <a:bodyPr/>
          <a:lstStyle/>
          <a:p>
            <a:r>
              <a:rPr lang="en-US" dirty="0"/>
              <a:t>1-20-25</a:t>
            </a:r>
          </a:p>
        </p:txBody>
      </p:sp>
    </p:spTree>
    <p:extLst>
      <p:ext uri="{BB962C8B-B14F-4D97-AF65-F5344CB8AC3E}">
        <p14:creationId xmlns:p14="http://schemas.microsoft.com/office/powerpoint/2010/main" val="141913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FBCA-9797-6DC3-39CC-126F7D68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Full-picture LD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003A-ECB3-9647-CD81-6375EB69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5680" y="1825625"/>
            <a:ext cx="2738120" cy="4351338"/>
          </a:xfrm>
        </p:spPr>
        <p:txBody>
          <a:bodyPr/>
          <a:lstStyle/>
          <a:p>
            <a:r>
              <a:rPr lang="en-US" dirty="0"/>
              <a:t>Super high LD count!</a:t>
            </a:r>
          </a:p>
          <a:p>
            <a:r>
              <a:rPr lang="en-US" dirty="0"/>
              <a:t>Hard to draw a conclusion.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B401-5878-FFD9-BADE-3E7337868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07" y="2257673"/>
            <a:ext cx="7821288" cy="3538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E897FF-508D-B660-F4B3-B9FC4576F508}"/>
              </a:ext>
            </a:extLst>
          </p:cNvPr>
          <p:cNvSpPr txBox="1"/>
          <p:nvPr/>
        </p:nvSpPr>
        <p:spPr>
          <a:xfrm>
            <a:off x="2467445" y="1690158"/>
            <a:ext cx="372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 Count by Genotype, Gender, Age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AE6963-B8B3-C2B1-1A2E-EB3150C3C2F3}"/>
                  </a:ext>
                </a:extLst>
              </p14:cNvPr>
              <p14:cNvContentPartPr/>
              <p14:nvPr/>
            </p14:nvContentPartPr>
            <p14:xfrm>
              <a:off x="5883693" y="1625120"/>
              <a:ext cx="881280" cy="95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AE6963-B8B3-C2B1-1A2E-EB3150C3C2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7573" y="1619000"/>
                <a:ext cx="893520" cy="9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7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4399-5201-8540-6730-BE9E5EE50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EB34-764D-21EE-2D49-BDBC7B7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Full-picture LD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32C6-3DCB-E866-0816-88AB6CCA7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934" y="2003426"/>
            <a:ext cx="3741883" cy="4351338"/>
          </a:xfrm>
        </p:spPr>
        <p:txBody>
          <a:bodyPr/>
          <a:lstStyle/>
          <a:p>
            <a:r>
              <a:rPr lang="en-US" dirty="0"/>
              <a:t>Super low LD Density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arenR"/>
            </a:pPr>
            <a:r>
              <a:rPr lang="en-US" dirty="0"/>
              <a:t>Very large ventricle volume</a:t>
            </a:r>
          </a:p>
          <a:p>
            <a:r>
              <a:rPr lang="en-US" dirty="0"/>
              <a:t>Elevated LD Density in APOE4 12mo?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94856F-CDAD-7C94-4A8E-EBE53C494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2" y="2226734"/>
            <a:ext cx="7808531" cy="3547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AECD97-0D06-01EB-0EA8-053F374711E8}"/>
                  </a:ext>
                </a:extLst>
              </p14:cNvPr>
              <p14:cNvContentPartPr/>
              <p14:nvPr/>
            </p14:nvContentPartPr>
            <p14:xfrm>
              <a:off x="5164227" y="4876706"/>
              <a:ext cx="412920" cy="1465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AECD97-0D06-01EB-0EA8-053F374711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58107" y="4870226"/>
                <a:ext cx="425160" cy="1477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4D84E76-995A-0642-638D-8C52F1C28A01}"/>
              </a:ext>
            </a:extLst>
          </p:cNvPr>
          <p:cNvSpPr txBox="1"/>
          <p:nvPr/>
        </p:nvSpPr>
        <p:spPr>
          <a:xfrm>
            <a:off x="2467445" y="1774824"/>
            <a:ext cx="386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 Density by Genotype, Gender, Age</a:t>
            </a:r>
          </a:p>
        </p:txBody>
      </p:sp>
    </p:spTree>
    <p:extLst>
      <p:ext uri="{BB962C8B-B14F-4D97-AF65-F5344CB8AC3E}">
        <p14:creationId xmlns:p14="http://schemas.microsoft.com/office/powerpoint/2010/main" val="485287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796AE-C095-CFFA-72C1-851CBA1C1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664E-1431-EA0E-2E70-1BC017F6E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IID “Validation”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6F9B-79AC-24FD-DC70-9213E5C80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224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this an outlier, or is the IID relationship more complex?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1229D-6F59-2D3E-F983-0A93B95AE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88" y="1520824"/>
            <a:ext cx="5727827" cy="4337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F4A7E-4759-AE60-2675-D4FF04B48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88" y="1520824"/>
            <a:ext cx="5825882" cy="43656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05B4DC-930A-55A3-51E3-D9C018E4C862}"/>
                  </a:ext>
                </a:extLst>
              </p14:cNvPr>
              <p14:cNvContentPartPr/>
              <p14:nvPr/>
            </p14:nvContentPartPr>
            <p14:xfrm>
              <a:off x="7692507" y="1108999"/>
              <a:ext cx="71640" cy="686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05B4DC-930A-55A3-51E3-D9C018E4C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6387" y="1102519"/>
                <a:ext cx="838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09C745-28F2-1000-BD03-93626106F01A}"/>
                  </a:ext>
                </a:extLst>
              </p14:cNvPr>
              <p14:cNvContentPartPr/>
              <p14:nvPr/>
            </p14:nvContentPartPr>
            <p14:xfrm>
              <a:off x="5495067" y="1193599"/>
              <a:ext cx="169200" cy="627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09C745-28F2-1000-BD03-93626106F0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8947" y="1187479"/>
                <a:ext cx="181440" cy="63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450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C8E6-AE5D-9947-FADB-B4A1C72E3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3D LD Count </a:t>
                </a:r>
                <a:r>
                  <a:rPr lang="en-US" dirty="0"/>
                  <a:t>is much larger than </a:t>
                </a:r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2D LD Count</a:t>
                </a:r>
                <a:r>
                  <a:rPr lang="en-US" dirty="0"/>
                  <a:t>, but do they correlate?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𝑆𝑢𝑏𝑖𝑐𝑢𝑙𝑢𝑚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𝑉𝑜𝑙𝑢𝑚𝑒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𝐼𝑚𝑎𝑔𝑒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𝐴𝑟𝑒𝑎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𝑆𝑡𝑎𝑐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37C8E6-AE5D-9947-FADB-B4A1C72E3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56865A6-5CCD-C6F1-658F-36BFED50F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278" y="977265"/>
            <a:ext cx="9878804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1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EA53-2CE9-3A64-26DA-40B8EF49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vs. 3D LD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ADAFF-94E5-39CE-208C-1AC98BED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7" y="1920240"/>
            <a:ext cx="5071915" cy="39739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01D2E8-9419-31E2-361B-31E1A76A8537}"/>
              </a:ext>
            </a:extLst>
          </p:cNvPr>
          <p:cNvSpPr txBox="1"/>
          <p:nvPr/>
        </p:nvSpPr>
        <p:spPr>
          <a:xfrm>
            <a:off x="6096000" y="1981200"/>
            <a:ext cx="5384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Looks like 2D and 3D measurements correlate well!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Possible causes of difference: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Taking the orthogonal projection of the 3D image loses some low-intensity LDs</a:t>
            </a:r>
          </a:p>
          <a:p>
            <a:pPr marL="1257300" lvl="2" indent="-342900">
              <a:spcAft>
                <a:spcPts val="600"/>
              </a:spcAft>
              <a:buFont typeface="+mj-lt"/>
              <a:buAutoNum type="alphaLcParenR"/>
            </a:pPr>
            <a:r>
              <a:rPr lang="en-US" dirty="0"/>
              <a:t>What method was used for the orthogonal projection?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Differences in manual thresholding between 2D (Rebecca) and 3D (Jake)</a:t>
            </a:r>
          </a:p>
        </p:txBody>
      </p:sp>
    </p:spTree>
    <p:extLst>
      <p:ext uri="{BB962C8B-B14F-4D97-AF65-F5344CB8AC3E}">
        <p14:creationId xmlns:p14="http://schemas.microsoft.com/office/powerpoint/2010/main" val="2750346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BA171-E795-C8EB-E1BA-33345E98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 Clearance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8C8A-28DF-59EB-1455-37A55E4E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7287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data needed, but looks like a significant difference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Are there available data for the same mouse pre-treatment and post-treatment?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A0A9F-2809-0770-E35E-CE164202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8620"/>
            <a:ext cx="4590508" cy="3260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7A01AF-C35F-E797-190E-5D8CE7237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691"/>
            <a:ext cx="4792133" cy="342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1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B9A8-42B5-8275-556F-9B6EB0F1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426D4-5602-5549-CEE8-808277558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76532" y="1901828"/>
                <a:ext cx="5046135" cy="4351338"/>
              </a:xfrm>
            </p:spPr>
            <p:txBody>
              <a:bodyPr/>
              <a:lstStyle/>
              <a:p>
                <a:r>
                  <a:rPr lang="en-US" dirty="0"/>
                  <a:t>LD Density shows a very similar pattern to LD Count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LD Density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𝐶𝑜𝑢𝑛𝑡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𝑆𝑢𝑏𝑖𝑐𝑢𝑙𝑢𝑚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𝑉𝑜𝑙𝑢𝑚𝑒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426D4-5602-5549-CEE8-808277558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76532" y="1901828"/>
                <a:ext cx="5046135" cy="4351338"/>
              </a:xfrm>
              <a:blipFill>
                <a:blip r:embed="rId2"/>
                <a:stretch>
                  <a:fillRect l="-217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ECE8E8-877A-A7E1-2E33-AC4B8E1C4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4" y="1634905"/>
            <a:ext cx="6692902" cy="473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0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9641-8D5B-1B3F-BDD2-DB42F582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LD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870C-7C21-9841-F54B-9F645D028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667" y="2088091"/>
            <a:ext cx="4749800" cy="4351338"/>
          </a:xfrm>
        </p:spPr>
        <p:txBody>
          <a:bodyPr/>
          <a:lstStyle/>
          <a:p>
            <a:r>
              <a:rPr lang="en-US" dirty="0"/>
              <a:t>Not clear if there is a difference in LD volume due to treatment.</a:t>
            </a:r>
          </a:p>
          <a:p>
            <a:r>
              <a:rPr lang="en-US" dirty="0"/>
              <a:t>From previous analysis, age seems to be a leading factor in increasing LD size.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633E9-B5B0-D359-ACC5-CC6E7A91A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11" y="1825625"/>
            <a:ext cx="6449489" cy="45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08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38FA-B4FE-683B-5F7D-6A7DEA3C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IID “Validation”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58CA-1080-65BC-C6C1-C6DD24DC7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094"/>
            <a:ext cx="10515600" cy="466725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Interestingly, these patterns confirm what we originally expected – higher density of LDs produces higher intensity images.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More data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6BC45-8723-5172-9A3C-DBAD1CE4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081"/>
            <a:ext cx="5348689" cy="3990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617CA8-B039-0254-3577-D978656F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59" y="1498147"/>
            <a:ext cx="5515815" cy="407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49C68-B268-7A9D-77B4-D740CF58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3884-2BAB-387D-2CE4-17B517D1A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Ventricle LD Analysis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2DFBA-E730-BA8C-2F45-8F5B423F2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2305"/>
            <a:ext cx="9144000" cy="1655762"/>
          </a:xfrm>
        </p:spPr>
        <p:txBody>
          <a:bodyPr/>
          <a:lstStyle/>
          <a:p>
            <a:r>
              <a:rPr lang="en-US" dirty="0"/>
              <a:t>1-20-25</a:t>
            </a:r>
          </a:p>
        </p:txBody>
      </p:sp>
    </p:spTree>
    <p:extLst>
      <p:ext uri="{BB962C8B-B14F-4D97-AF65-F5344CB8AC3E}">
        <p14:creationId xmlns:p14="http://schemas.microsoft.com/office/powerpoint/2010/main" val="35991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8FC6-F135-5536-25FB-E2B3F4286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APOE3 M 12mo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5C4A-D638-ADAB-39EE-AD9273921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600" y="1944153"/>
            <a:ext cx="6299200" cy="4351338"/>
          </a:xfrm>
        </p:spPr>
        <p:txBody>
          <a:bodyPr/>
          <a:lstStyle/>
          <a:p>
            <a:r>
              <a:rPr lang="en-US" dirty="0"/>
              <a:t>Now we can look for patterns across the 12mo mice.</a:t>
            </a:r>
          </a:p>
          <a:p>
            <a:r>
              <a:rPr lang="en-US" dirty="0"/>
              <a:t>This sample had very high IID, which changed some metrics.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F4F48-58D5-5021-9DFB-73E1DDE2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261"/>
            <a:ext cx="3723219" cy="4281702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BBDD0107-2508-4F2D-AC5E-5184742626E8}"/>
              </a:ext>
            </a:extLst>
          </p:cNvPr>
          <p:cNvSpPr/>
          <p:nvPr/>
        </p:nvSpPr>
        <p:spPr>
          <a:xfrm>
            <a:off x="3754920" y="4440706"/>
            <a:ext cx="548640" cy="548640"/>
          </a:xfrm>
          <a:prstGeom prst="ellipse">
            <a:avLst/>
          </a:prstGeom>
          <a:solidFill>
            <a:srgbClr val="E71224">
              <a:alpha val="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8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288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Cambria</vt:lpstr>
      <vt:lpstr>Cambria Math</vt:lpstr>
      <vt:lpstr>Times New Roman</vt:lpstr>
      <vt:lpstr>Office Theme</vt:lpstr>
      <vt:lpstr>Preliminary Analysis of LD Clearance by rLP in Subiculum</vt:lpstr>
      <vt:lpstr>PowerPoint Presentation</vt:lpstr>
      <vt:lpstr>2D vs. 3D LD Count</vt:lpstr>
      <vt:lpstr>LD Clearance</vt:lpstr>
      <vt:lpstr>LD Density</vt:lpstr>
      <vt:lpstr>Average LD Volume</vt:lpstr>
      <vt:lpstr>IID “Validation”</vt:lpstr>
      <vt:lpstr>Ventricle LD Analysis Update</vt:lpstr>
      <vt:lpstr>Adding an APOE3 M 12mo</vt:lpstr>
      <vt:lpstr>Full-picture LD Count</vt:lpstr>
      <vt:lpstr>Full-picture LD Density</vt:lpstr>
      <vt:lpstr>IID “Validation”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Weiss</dc:creator>
  <cp:lastModifiedBy>Jake Weiss</cp:lastModifiedBy>
  <cp:revision>18</cp:revision>
  <dcterms:created xsi:type="dcterms:W3CDTF">2025-01-20T14:53:00Z</dcterms:created>
  <dcterms:modified xsi:type="dcterms:W3CDTF">2025-01-20T15:39:12Z</dcterms:modified>
</cp:coreProperties>
</file>