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59" r:id="rId3"/>
    <p:sldId id="260" r:id="rId4"/>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5pPr>
    <a:lvl6pPr marL="2286000" algn="l" defTabSz="914400" rtl="0" eaLnBrk="1" latinLnBrk="0" hangingPunct="1">
      <a:defRPr kumimoji="1" sz="2400" kern="1200">
        <a:solidFill>
          <a:schemeClr val="tx1"/>
        </a:solidFill>
        <a:latin typeface="Times New Roman" charset="0"/>
        <a:ea typeface="ＭＳ Ｐゴシック" charset="-128"/>
        <a:cs typeface="+mn-cs"/>
      </a:defRPr>
    </a:lvl6pPr>
    <a:lvl7pPr marL="2743200" algn="l" defTabSz="914400" rtl="0" eaLnBrk="1" latinLnBrk="0" hangingPunct="1">
      <a:defRPr kumimoji="1" sz="2400" kern="1200">
        <a:solidFill>
          <a:schemeClr val="tx1"/>
        </a:solidFill>
        <a:latin typeface="Times New Roman" charset="0"/>
        <a:ea typeface="ＭＳ Ｐゴシック" charset="-128"/>
        <a:cs typeface="+mn-cs"/>
      </a:defRPr>
    </a:lvl7pPr>
    <a:lvl8pPr marL="3200400" algn="l" defTabSz="914400" rtl="0" eaLnBrk="1" latinLnBrk="0" hangingPunct="1">
      <a:defRPr kumimoji="1" sz="2400" kern="1200">
        <a:solidFill>
          <a:schemeClr val="tx1"/>
        </a:solidFill>
        <a:latin typeface="Times New Roman" charset="0"/>
        <a:ea typeface="ＭＳ Ｐゴシック" charset="-128"/>
        <a:cs typeface="+mn-cs"/>
      </a:defRPr>
    </a:lvl8pPr>
    <a:lvl9pPr marL="3657600" algn="l" defTabSz="914400" rtl="0" eaLnBrk="1" latinLnBrk="0" hangingPunct="1">
      <a:defRPr kumimoji="1" sz="2400" kern="1200">
        <a:solidFill>
          <a:schemeClr val="tx1"/>
        </a:solidFill>
        <a:latin typeface="Times New Roman"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3399"/>
    <a:srgbClr val="336699"/>
    <a:srgbClr val="008080"/>
    <a:srgbClr val="009999"/>
    <a:srgbClr val="FF99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45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000"/>
            </a:lvl1pPr>
          </a:lstStyle>
          <a:p>
            <a:r>
              <a:rPr lang="en-US" altLang="ja-JP"/>
              <a:t>test@namazu.org</a:t>
            </a:r>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000"/>
            </a:lvl1pPr>
          </a:lstStyle>
          <a:p>
            <a:fld id="{BB264123-831E-4B43-A003-2804DFB8654F}" type="datetime1">
              <a:rPr lang="ja-JP" altLang="en-US"/>
              <a:pPr/>
              <a:t>2006/12/27</a:t>
            </a:fld>
            <a:endParaRPr lang="en-US" altLang="ja-JP"/>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000"/>
            </a:lvl1pPr>
          </a:lstStyle>
          <a:p>
            <a:r>
              <a:rPr lang="en-US" altLang="ja-JP"/>
              <a:t>Namazu </a:t>
            </a:r>
            <a:r>
              <a:rPr lang="ja-JP" altLang="en-US"/>
              <a:t>のテスト</a:t>
            </a:r>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000"/>
            </a:lvl1pPr>
          </a:lstStyle>
          <a:p>
            <a:fld id="{42FAE832-3377-41D9-B841-7E7871754A7B}" type="slidenum">
              <a:rPr lang="ja-JP" altLang="en-US"/>
              <a:pPr/>
              <a:t>&lt;#&gt;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000"/>
            </a:lvl1pPr>
          </a:lstStyle>
          <a:p>
            <a:endParaRPr lang="en-US" altLang="ja-JP"/>
          </a:p>
        </p:txBody>
      </p:sp>
      <p:sp>
        <p:nvSpPr>
          <p:cNvPr id="2057" name="Rectangle 9"/>
          <p:cNvSpPr>
            <a:spLocks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2 レベル</a:t>
            </a:r>
          </a:p>
          <a:p>
            <a:pPr lvl="2"/>
            <a:r>
              <a:rPr lang="ja-JP" altLang="en-US" smtClean="0"/>
              <a:t>第 3 レベル</a:t>
            </a:r>
          </a:p>
          <a:p>
            <a:pPr lvl="3"/>
            <a:r>
              <a:rPr lang="ja-JP" altLang="en-US" smtClean="0"/>
              <a:t>第 4 レベル</a:t>
            </a:r>
          </a:p>
          <a:p>
            <a:pPr lvl="4"/>
            <a:r>
              <a:rPr lang="ja-JP" altLang="en-US" smtClean="0"/>
              <a:t>第 5 レベル</a:t>
            </a:r>
          </a:p>
        </p:txBody>
      </p:sp>
      <p:sp>
        <p:nvSpPr>
          <p:cNvPr id="2059" name="Rectangle 11"/>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000"/>
            </a:lvl1pPr>
          </a:lstStyle>
          <a:p>
            <a:fld id="{4BECADD2-275C-4121-9EA5-600C8BDCAABD}" type="datetime1">
              <a:rPr lang="ja-JP" altLang="en-US"/>
              <a:pPr/>
              <a:t>2006/12/27</a:t>
            </a:fld>
            <a:endParaRPr lang="en-US" altLang="ja-JP"/>
          </a:p>
        </p:txBody>
      </p:sp>
      <p:sp>
        <p:nvSpPr>
          <p:cNvPr id="2060" name="Rectangle 12"/>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000"/>
            </a:lvl1pPr>
          </a:lstStyle>
          <a:p>
            <a:endParaRPr lang="en-US" altLang="ja-JP"/>
          </a:p>
        </p:txBody>
      </p:sp>
      <p:sp>
        <p:nvSpPr>
          <p:cNvPr id="2061" name="Rectangle 13"/>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000"/>
            </a:lvl1pPr>
          </a:lstStyle>
          <a:p>
            <a:fld id="{F24C8CDD-F89D-40E0-B297-F16BC7445B65}" type="slidenum">
              <a:rPr lang="ja-JP" altLang="en-US"/>
              <a:pPr/>
              <a:t>&lt;#&gt;</a:t>
            </a:fld>
            <a:endParaRPr lang="en-US" altLang="ja-JP"/>
          </a:p>
        </p:txBody>
      </p:sp>
    </p:spTree>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endParaRPr lang="ja-JP" altLang="en-US"/>
          </a:p>
        </p:txBody>
      </p:sp>
      <p:sp>
        <p:nvSpPr>
          <p:cNvPr id="3075" name="Arc 3"/>
          <p:cNvSpPr>
            <a:spLocks/>
          </p:cNvSpPr>
          <p:nvPr/>
        </p:nvSpPr>
        <p:spPr bwMode="auto">
          <a:xfrm>
            <a:off x="0" y="842963"/>
            <a:ext cx="2895600"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endParaRPr lang="ja-JP" altLang="en-US"/>
          </a:p>
        </p:txBody>
      </p:sp>
      <p:sp>
        <p:nvSpPr>
          <p:cNvPr id="3076" name="Rectangle 4"/>
          <p:cNvSpPr>
            <a:spLocks noGrp="1" noChangeArrowheads="1"/>
          </p:cNvSpPr>
          <p:nvPr>
            <p:ph type="ctrTitle" sz="quarter"/>
          </p:nvPr>
        </p:nvSpPr>
        <p:spPr>
          <a:xfrm>
            <a:off x="2743200" y="427038"/>
            <a:ext cx="6399213" cy="1524000"/>
          </a:xfrm>
        </p:spPr>
        <p:txBody>
          <a:bodyPr anchor="b"/>
          <a:lstStyle>
            <a:lvl1pPr>
              <a:lnSpc>
                <a:spcPct val="80000"/>
              </a:lnSpc>
              <a:defRPr kumimoji="0" sz="5400"/>
            </a:lvl1pPr>
          </a:lstStyle>
          <a:p>
            <a:r>
              <a:rPr lang="ja-JP" altLang="en-US"/>
              <a:t>マスター タイトルの書式設定</a:t>
            </a:r>
          </a:p>
        </p:txBody>
      </p:sp>
      <p:sp>
        <p:nvSpPr>
          <p:cNvPr id="3077" name="Rectangle 5"/>
          <p:cNvSpPr>
            <a:spLocks noGrp="1" noChangeArrowheads="1"/>
          </p:cNvSpPr>
          <p:nvPr>
            <p:ph type="subTitle" sz="quarter" idx="1"/>
          </p:nvPr>
        </p:nvSpPr>
        <p:spPr>
          <a:xfrm>
            <a:off x="4191000" y="1752600"/>
            <a:ext cx="4572000" cy="1752600"/>
          </a:xfrm>
        </p:spPr>
        <p:txBody>
          <a:bodyPr/>
          <a:lstStyle>
            <a:lvl1pPr marL="0" indent="0">
              <a:buFont typeface="Monotype Sorts" pitchFamily="2" charset="2"/>
              <a:buNone/>
              <a:defRPr sz="2400"/>
            </a:lvl1pPr>
          </a:lstStyle>
          <a:p>
            <a:r>
              <a:rPr lang="ja-JP" altLang="en-US"/>
              <a:t>マスター サブタイトルの書式設定</a:t>
            </a:r>
          </a:p>
        </p:txBody>
      </p:sp>
      <p:sp>
        <p:nvSpPr>
          <p:cNvPr id="3078" name="Rectangle 6"/>
          <p:cNvSpPr>
            <a:spLocks noGrp="1" noChangeArrowheads="1"/>
          </p:cNvSpPr>
          <p:nvPr>
            <p:ph type="dt" sz="quarter" idx="2"/>
          </p:nvPr>
        </p:nvSpPr>
        <p:spPr/>
        <p:txBody>
          <a:bodyPr/>
          <a:lstStyle>
            <a:lvl1pPr>
              <a:defRPr/>
            </a:lvl1pPr>
          </a:lstStyle>
          <a:p>
            <a:endParaRPr lang="en-US" altLang="ja-JP"/>
          </a:p>
        </p:txBody>
      </p:sp>
      <p:sp>
        <p:nvSpPr>
          <p:cNvPr id="3079" name="Rectangle 7"/>
          <p:cNvSpPr>
            <a:spLocks noGrp="1" noChangeArrowheads="1"/>
          </p:cNvSpPr>
          <p:nvPr>
            <p:ph type="ftr" sz="quarter" idx="3"/>
          </p:nvPr>
        </p:nvSpPr>
        <p:spPr/>
        <p:txBody>
          <a:bodyPr/>
          <a:lstStyle>
            <a:lvl1pPr>
              <a:defRPr/>
            </a:lvl1pPr>
          </a:lstStyle>
          <a:p>
            <a:endParaRPr lang="en-US" altLang="ja-JP"/>
          </a:p>
        </p:txBody>
      </p:sp>
      <p:sp>
        <p:nvSpPr>
          <p:cNvPr id="3080" name="Rectangle 8"/>
          <p:cNvSpPr>
            <a:spLocks noGrp="1" noChangeArrowheads="1"/>
          </p:cNvSpPr>
          <p:nvPr>
            <p:ph type="sldNum" sz="quarter" idx="4"/>
          </p:nvPr>
        </p:nvSpPr>
        <p:spPr/>
        <p:txBody>
          <a:bodyPr/>
          <a:lstStyle>
            <a:lvl1pPr>
              <a:defRPr/>
            </a:lvl1pPr>
          </a:lstStyle>
          <a:p>
            <a:fld id="{28B0ECA9-03B6-4C87-BFD6-0562DC8E2B0F}" type="slidenum">
              <a:rPr lang="ja-JP" altLang="en-US"/>
              <a:pPr/>
              <a:t>&lt;#&gt;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7CB06C1C-27CD-4C27-923A-9DC189379C60}" type="slidenum">
              <a:rPr lang="ja-JP" altLang="en-US"/>
              <a:pPr/>
              <a:t>&lt;#&gt;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1400" y="609600"/>
            <a:ext cx="1524000" cy="5486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2819400" y="609600"/>
            <a:ext cx="4419600" cy="54864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2072B5B4-7DCA-4D28-AFF5-7DEEFC754E9B}" type="slidenum">
              <a:rPr lang="ja-JP" altLang="en-US"/>
              <a:pPr/>
              <a:t>&lt;#&gt;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ACF8C073-420C-4EF6-953C-AFDAE9994A4C}" type="slidenum">
              <a:rPr lang="ja-JP" altLang="en-US"/>
              <a:pPr/>
              <a:t>&lt;#&gt;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C0BC8334-1027-44DA-86E7-625B3807FB7C}" type="slidenum">
              <a:rPr lang="ja-JP" altLang="en-US"/>
              <a:pPr/>
              <a:t>&lt;#&gt;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28194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9436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07A05F76-3D78-4FCA-92CC-7847B92ADE8A}" type="slidenum">
              <a:rPr lang="ja-JP" altLang="en-US"/>
              <a:pPr/>
              <a:t>&lt;#&gt;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endParaRPr lang="en-US" altLang="ja-JP"/>
          </a:p>
        </p:txBody>
      </p:sp>
      <p:sp>
        <p:nvSpPr>
          <p:cNvPr id="8" name="フッター プレースホルダ 7"/>
          <p:cNvSpPr>
            <a:spLocks noGrp="1"/>
          </p:cNvSpPr>
          <p:nvPr>
            <p:ph type="ftr" sz="quarter" idx="11"/>
          </p:nvPr>
        </p:nvSpPr>
        <p:spPr/>
        <p:txBody>
          <a:bodyPr/>
          <a:lstStyle>
            <a:lvl1pPr>
              <a:defRPr/>
            </a:lvl1pPr>
          </a:lstStyle>
          <a:p>
            <a:endParaRPr lang="en-US" altLang="ja-JP"/>
          </a:p>
        </p:txBody>
      </p:sp>
      <p:sp>
        <p:nvSpPr>
          <p:cNvPr id="9" name="スライド番号プレースホルダ 8"/>
          <p:cNvSpPr>
            <a:spLocks noGrp="1"/>
          </p:cNvSpPr>
          <p:nvPr>
            <p:ph type="sldNum" sz="quarter" idx="12"/>
          </p:nvPr>
        </p:nvSpPr>
        <p:spPr/>
        <p:txBody>
          <a:bodyPr/>
          <a:lstStyle>
            <a:lvl1pPr>
              <a:defRPr/>
            </a:lvl1pPr>
          </a:lstStyle>
          <a:p>
            <a:fld id="{28530B45-E31E-4824-80B2-2DD3D9AB6074}" type="slidenum">
              <a:rPr lang="ja-JP" altLang="en-US"/>
              <a:pPr/>
              <a:t>&lt;#&gt;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endParaRPr lang="en-US" altLang="ja-JP"/>
          </a:p>
        </p:txBody>
      </p:sp>
      <p:sp>
        <p:nvSpPr>
          <p:cNvPr id="4" name="フッター プレースホルダ 3"/>
          <p:cNvSpPr>
            <a:spLocks noGrp="1"/>
          </p:cNvSpPr>
          <p:nvPr>
            <p:ph type="ftr" sz="quarter" idx="11"/>
          </p:nvPr>
        </p:nvSpPr>
        <p:spPr/>
        <p:txBody>
          <a:bodyPr/>
          <a:lstStyle>
            <a:lvl1pPr>
              <a:defRPr/>
            </a:lvl1pPr>
          </a:lstStyle>
          <a:p>
            <a:endParaRPr lang="en-US" altLang="ja-JP"/>
          </a:p>
        </p:txBody>
      </p:sp>
      <p:sp>
        <p:nvSpPr>
          <p:cNvPr id="5" name="スライド番号プレースホルダ 4"/>
          <p:cNvSpPr>
            <a:spLocks noGrp="1"/>
          </p:cNvSpPr>
          <p:nvPr>
            <p:ph type="sldNum" sz="quarter" idx="12"/>
          </p:nvPr>
        </p:nvSpPr>
        <p:spPr/>
        <p:txBody>
          <a:bodyPr/>
          <a:lstStyle>
            <a:lvl1pPr>
              <a:defRPr/>
            </a:lvl1pPr>
          </a:lstStyle>
          <a:p>
            <a:fld id="{949F6813-5D67-4DF9-897B-9EFC7170D353}" type="slidenum">
              <a:rPr lang="ja-JP" altLang="en-US"/>
              <a:pPr/>
              <a:t>&lt;#&gt;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endParaRPr lang="en-US" altLang="ja-JP"/>
          </a:p>
        </p:txBody>
      </p:sp>
      <p:sp>
        <p:nvSpPr>
          <p:cNvPr id="3" name="フッター プレースホルダ 2"/>
          <p:cNvSpPr>
            <a:spLocks noGrp="1"/>
          </p:cNvSpPr>
          <p:nvPr>
            <p:ph type="ftr" sz="quarter" idx="11"/>
          </p:nvPr>
        </p:nvSpPr>
        <p:spPr/>
        <p:txBody>
          <a:bodyPr/>
          <a:lstStyle>
            <a:lvl1pPr>
              <a:defRPr/>
            </a:lvl1pPr>
          </a:lstStyle>
          <a:p>
            <a:endParaRPr lang="en-US" altLang="ja-JP"/>
          </a:p>
        </p:txBody>
      </p:sp>
      <p:sp>
        <p:nvSpPr>
          <p:cNvPr id="4" name="スライド番号プレースホルダ 3"/>
          <p:cNvSpPr>
            <a:spLocks noGrp="1"/>
          </p:cNvSpPr>
          <p:nvPr>
            <p:ph type="sldNum" sz="quarter" idx="12"/>
          </p:nvPr>
        </p:nvSpPr>
        <p:spPr/>
        <p:txBody>
          <a:bodyPr/>
          <a:lstStyle>
            <a:lvl1pPr>
              <a:defRPr/>
            </a:lvl1pPr>
          </a:lstStyle>
          <a:p>
            <a:fld id="{44DE4C6B-A03E-428B-817E-5CD1FCF7439D}" type="slidenum">
              <a:rPr lang="ja-JP" altLang="en-US"/>
              <a:pPr/>
              <a:t>&lt;#&gt;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31BAA21D-447C-40D2-8CFF-B002890077F9}" type="slidenum">
              <a:rPr lang="ja-JP" altLang="en-US"/>
              <a:pPr/>
              <a:t>&lt;#&gt;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1682E88A-5929-45B4-8006-33791F2CEA6F}" type="slidenum">
              <a:rPr lang="ja-JP" altLang="en-US"/>
              <a:pPr/>
              <a:t>&lt;#&gt;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rc 2"/>
          <p:cNvSpPr>
            <a:spLocks/>
          </p:cNvSpPr>
          <p:nvPr/>
        </p:nvSpPr>
        <p:spPr bwMode="auto">
          <a:xfrm>
            <a:off x="0" y="842963"/>
            <a:ext cx="2895600"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endParaRPr lang="ja-JP" altLang="en-US"/>
          </a:p>
        </p:txBody>
      </p:sp>
      <p:sp>
        <p:nvSpPr>
          <p:cNvPr id="1027" name="Rectangle 3"/>
          <p:cNvSpPr>
            <a:spLocks noGrp="1" noChangeArrowheads="1"/>
          </p:cNvSpPr>
          <p:nvPr>
            <p:ph type="title"/>
          </p:nvPr>
        </p:nvSpPr>
        <p:spPr bwMode="auto">
          <a:xfrm>
            <a:off x="2819400" y="609600"/>
            <a:ext cx="60960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ja-JP" altLang="en-US" smtClean="0"/>
              <a:t>マスター タイトルの</a:t>
            </a:r>
            <a:br>
              <a:rPr lang="ja-JP" altLang="en-US" smtClean="0"/>
            </a:br>
            <a:r>
              <a:rPr lang="ja-JP" altLang="en-US" smtClean="0"/>
              <a:t>書式設定</a:t>
            </a:r>
          </a:p>
        </p:txBody>
      </p:sp>
      <p:sp>
        <p:nvSpPr>
          <p:cNvPr id="1028" name="Rectangle 4"/>
          <p:cNvSpPr>
            <a:spLocks noGrp="1" noChangeArrowheads="1"/>
          </p:cNvSpPr>
          <p:nvPr>
            <p:ph type="body" idx="1"/>
          </p:nvPr>
        </p:nvSpPr>
        <p:spPr bwMode="auto">
          <a:xfrm>
            <a:off x="2819400" y="1981200"/>
            <a:ext cx="60960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ja-JP" altLang="en-US" smtClean="0"/>
              <a:t>マスター テキストの書式設定</a:t>
            </a:r>
          </a:p>
          <a:p>
            <a:pPr lvl="1"/>
            <a:r>
              <a:rPr lang="ja-JP" altLang="en-US" smtClean="0"/>
              <a:t>第 2 レベル</a:t>
            </a:r>
          </a:p>
          <a:p>
            <a:pPr lvl="2"/>
            <a:r>
              <a:rPr lang="ja-JP" altLang="en-US" smtClean="0"/>
              <a:t>第 3 レベル</a:t>
            </a:r>
          </a:p>
          <a:p>
            <a:pPr lvl="3"/>
            <a:r>
              <a:rPr lang="ja-JP" altLang="en-US" smtClean="0"/>
              <a:t>第 4 レベル</a:t>
            </a:r>
          </a:p>
          <a:p>
            <a:pPr lvl="4"/>
            <a:r>
              <a:rPr lang="ja-JP" altLang="en-US" smtClean="0"/>
              <a:t>第 5 レベル</a:t>
            </a:r>
          </a:p>
        </p:txBody>
      </p:sp>
      <p:sp>
        <p:nvSpPr>
          <p:cNvPr id="1029" name="Rectangle 5"/>
          <p:cNvSpPr>
            <a:spLocks noGrp="1" noChangeArrowheads="1"/>
          </p:cNvSpPr>
          <p:nvPr>
            <p:ph type="dt" sz="half" idx="2"/>
          </p:nvPr>
        </p:nvSpPr>
        <p:spPr bwMode="auto">
          <a:xfrm>
            <a:off x="304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hlink"/>
                </a:solidFill>
                <a:latin typeface="+mn-lt"/>
              </a:defRPr>
            </a:lvl1pPr>
          </a:lstStyle>
          <a:p>
            <a:endParaRPr lang="en-US" altLang="ja-JP"/>
          </a:p>
        </p:txBody>
      </p:sp>
      <p:sp>
        <p:nvSpPr>
          <p:cNvPr id="1030" name="Rectangle 6"/>
          <p:cNvSpPr>
            <a:spLocks noGrp="1" noChangeArrowheads="1"/>
          </p:cNvSpPr>
          <p:nvPr>
            <p:ph type="ftr" sz="quarter" idx="3"/>
          </p:nvPr>
        </p:nvSpPr>
        <p:spPr bwMode="auto">
          <a:xfrm>
            <a:off x="35814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hlink"/>
                </a:solidFill>
                <a:latin typeface="+mn-lt"/>
              </a:defRPr>
            </a:lvl1pPr>
          </a:lstStyle>
          <a:p>
            <a:endParaRPr lang="en-US" altLang="ja-JP"/>
          </a:p>
        </p:txBody>
      </p:sp>
      <p:sp>
        <p:nvSpPr>
          <p:cNvPr id="1031" name="Rectangle 7"/>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hlink"/>
                </a:solidFill>
                <a:latin typeface="+mn-lt"/>
              </a:defRPr>
            </a:lvl1pPr>
          </a:lstStyle>
          <a:p>
            <a:fld id="{54BAEA1A-C668-4580-B999-76057742AF98}" type="slidenum">
              <a:rPr lang="ja-JP" altLang="en-US"/>
              <a:pPr/>
              <a:t>&lt;#&gt;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85000"/>
        </a:lnSpc>
        <a:spcBef>
          <a:spcPct val="0"/>
        </a:spcBef>
        <a:spcAft>
          <a:spcPct val="0"/>
        </a:spcAft>
        <a:defRPr kumimoji="1" sz="4000" b="1">
          <a:solidFill>
            <a:schemeClr val="tx2"/>
          </a:solidFill>
          <a:latin typeface="+mj-lt"/>
          <a:ea typeface="+mj-ea"/>
          <a:cs typeface="+mj-cs"/>
        </a:defRPr>
      </a:lvl1pPr>
      <a:lvl2pPr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2pPr>
      <a:lvl3pPr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3pPr>
      <a:lvl4pPr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4pPr>
      <a:lvl5pPr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5pPr>
      <a:lvl6pPr marL="457200"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6pPr>
      <a:lvl7pPr marL="914400"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7pPr>
      <a:lvl8pPr marL="1371600"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8pPr>
      <a:lvl9pPr marL="1828800" algn="l" rtl="0" fontAlgn="base">
        <a:lnSpc>
          <a:spcPct val="85000"/>
        </a:lnSpc>
        <a:spcBef>
          <a:spcPct val="0"/>
        </a:spcBef>
        <a:spcAft>
          <a:spcPct val="0"/>
        </a:spcAft>
        <a:defRPr kumimoji="1" sz="4000" b="1">
          <a:solidFill>
            <a:schemeClr val="tx2"/>
          </a:solidFill>
          <a:latin typeface="Arial Narrow" pitchFamily="34" charset="0"/>
          <a:ea typeface="ＭＳ Ｐゴシック" charset="-128"/>
        </a:defRPr>
      </a:lvl9pPr>
    </p:titleStyle>
    <p:bodyStyle>
      <a:lvl1pPr marL="342900" indent="-342900" algn="l" rtl="0" fontAlgn="base">
        <a:spcBef>
          <a:spcPct val="20000"/>
        </a:spcBef>
        <a:spcAft>
          <a:spcPct val="0"/>
        </a:spcAft>
        <a:buClr>
          <a:schemeClr val="hlink"/>
        </a:buClr>
        <a:buSzPct val="50000"/>
        <a:buFont typeface="Monotype Sorts" pitchFamily="2" charset="2"/>
        <a:buChar char="n"/>
        <a:defRPr kumimoji="1"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Monotype Sorts" pitchFamily="2" charset="2"/>
        <a:buChar char="u"/>
        <a:defRPr kumimoji="1" sz="2600">
          <a:solidFill>
            <a:schemeClr val="tx1"/>
          </a:solidFill>
          <a:latin typeface="+mn-lt"/>
          <a:ea typeface="+mn-ea"/>
        </a:defRPr>
      </a:lvl2pPr>
      <a:lvl3pPr marL="1143000" indent="-228600" algn="l" rtl="0" fontAlgn="base">
        <a:spcBef>
          <a:spcPct val="20000"/>
        </a:spcBef>
        <a:spcAft>
          <a:spcPct val="0"/>
        </a:spcAft>
        <a:buClr>
          <a:schemeClr val="hlink"/>
        </a:buClr>
        <a:buSzPct val="65000"/>
        <a:buFont typeface="Monotype Sorts" pitchFamily="2" charset="2"/>
        <a:buChar char="F"/>
        <a:defRPr kumimoji="1" sz="2400">
          <a:solidFill>
            <a:schemeClr val="tx1"/>
          </a:solidFill>
          <a:latin typeface="+mn-lt"/>
          <a:ea typeface="+mn-ea"/>
        </a:defRPr>
      </a:lvl3pPr>
      <a:lvl4pPr marL="1600200" indent="-228600" algn="l" rtl="0" fontAlgn="base">
        <a:spcBef>
          <a:spcPct val="20000"/>
        </a:spcBef>
        <a:spcAft>
          <a:spcPct val="0"/>
        </a:spcAft>
        <a:buClr>
          <a:schemeClr val="tx2"/>
        </a:buClr>
        <a:buSzPct val="100000"/>
        <a:buChar char="•"/>
        <a:defRPr kumimoji="1" sz="2000">
          <a:solidFill>
            <a:schemeClr val="tx1"/>
          </a:solidFill>
          <a:latin typeface="+mn-lt"/>
          <a:ea typeface="+mn-ea"/>
        </a:defRPr>
      </a:lvl4pPr>
      <a:lvl5pPr marL="20574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10000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ph type="ctrTitle"/>
          </p:nvPr>
        </p:nvSpPr>
        <p:spPr>
          <a:noFill/>
          <a:ln/>
        </p:spPr>
        <p:txBody>
          <a:bodyPr/>
          <a:lstStyle/>
          <a:p>
            <a:r>
              <a:rPr lang="en-US" altLang="ja-JP"/>
              <a:t>Namazu </a:t>
            </a:r>
            <a:r>
              <a:rPr lang="ja-JP" altLang="en-US"/>
              <a:t>のテスト</a:t>
            </a:r>
          </a:p>
        </p:txBody>
      </p:sp>
      <p:sp>
        <p:nvSpPr>
          <p:cNvPr id="4099" name="Rectangle 3"/>
          <p:cNvSpPr>
            <a:spLocks noChangeArrowheads="1"/>
          </p:cNvSpPr>
          <p:nvPr>
            <p:ph type="subTitle" idx="1"/>
          </p:nvPr>
        </p:nvSpPr>
        <p:spPr>
          <a:noFill/>
          <a:ln/>
        </p:spPr>
        <p:txBody>
          <a:bodyPr/>
          <a:lstStyle/>
          <a:p>
            <a:r>
              <a:rPr lang="ja-JP" altLang="ja-JP" dirty="0"/>
              <a:t>test@namazu.org</a:t>
            </a:r>
          </a:p>
          <a:p>
            <a:r>
              <a:rPr lang="ja-JP" altLang="ja-JP" dirty="0"/>
              <a:t>Copyright (C) 2000</a:t>
            </a:r>
            <a:r>
              <a:rPr lang="ja-JP" altLang="en-US" dirty="0"/>
              <a:t> </a:t>
            </a:r>
            <a:r>
              <a:rPr lang="en-US" altLang="ja-JP" dirty="0"/>
              <a:t>- </a:t>
            </a:r>
            <a:r>
              <a:rPr lang="ja-JP" altLang="ja-JP" dirty="0" smtClean="0"/>
              <a:t>200</a:t>
            </a:r>
            <a:r>
              <a:rPr lang="en-US" altLang="ja-JP" dirty="0" smtClean="0"/>
              <a:t>6</a:t>
            </a:r>
            <a:r>
              <a:rPr lang="ja-JP" altLang="ja-JP" dirty="0" smtClean="0"/>
              <a:t> </a:t>
            </a:r>
            <a:r>
              <a:rPr lang="ja-JP" altLang="ja-JP" dirty="0"/>
              <a:t>Namazu Project. All rights reserved.</a:t>
            </a:r>
            <a:endParaRPr lang="en-US" altLang="ja-JP"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ph type="title"/>
          </p:nvPr>
        </p:nvSpPr>
        <p:spPr>
          <a:xfrm>
            <a:off x="2819400" y="1027113"/>
            <a:ext cx="6096000" cy="1143000"/>
          </a:xfrm>
          <a:noFill/>
          <a:ln/>
        </p:spPr>
        <p:txBody>
          <a:bodyPr/>
          <a:lstStyle/>
          <a:p>
            <a:r>
              <a:rPr lang="ja-JP" altLang="en-US"/>
              <a:t>トピック 1</a:t>
            </a:r>
          </a:p>
        </p:txBody>
      </p:sp>
      <p:sp>
        <p:nvSpPr>
          <p:cNvPr id="7171" name="Rectangle 3"/>
          <p:cNvSpPr>
            <a:spLocks noChangeArrowheads="1"/>
          </p:cNvSpPr>
          <p:nvPr>
            <p:ph type="body" idx="1"/>
          </p:nvPr>
        </p:nvSpPr>
        <p:spPr>
          <a:noFill/>
          <a:ln/>
        </p:spPr>
        <p:txBody>
          <a:bodyPr/>
          <a:lstStyle/>
          <a:p>
            <a:r>
              <a:rPr lang="en-US" altLang="ja-JP"/>
              <a:t>Namazu </a:t>
            </a:r>
            <a:r>
              <a:rPr lang="ja-JP" altLang="en-US"/>
              <a:t>は手軽に使えることを第一に目指した日本語全文検索システムです。このファイルはテスト用です。</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a:xfrm>
            <a:off x="2819400" y="1025525"/>
            <a:ext cx="6096000" cy="1143000"/>
          </a:xfrm>
          <a:noFill/>
          <a:ln/>
        </p:spPr>
        <p:txBody>
          <a:bodyPr/>
          <a:lstStyle/>
          <a:p>
            <a:r>
              <a:rPr lang="ja-JP" altLang="en-US"/>
              <a:t>トピック 2</a:t>
            </a:r>
          </a:p>
        </p:txBody>
      </p:sp>
      <p:sp>
        <p:nvSpPr>
          <p:cNvPr id="8195" name="Rectangle 3"/>
          <p:cNvSpPr>
            <a:spLocks noChangeArrowheads="1"/>
          </p:cNvSpPr>
          <p:nvPr>
            <p:ph type="body" idx="1"/>
          </p:nvPr>
        </p:nvSpPr>
        <p:spPr>
          <a:noFill/>
          <a:ln/>
        </p:spPr>
        <p:txBody>
          <a:bodyPr/>
          <a:lstStyle/>
          <a:p>
            <a:r>
              <a:rPr lang="en-US" altLang="ja-JP"/>
              <a:t>test@namazu.org</a:t>
            </a:r>
            <a:endParaRPr lang="ja-JP" altLang="ja-JP"/>
          </a:p>
        </p:txBody>
      </p:sp>
    </p:spTree>
  </p:cSld>
  <p:clrMapOvr>
    <a:masterClrMapping/>
  </p:clrMapOvr>
  <p:transition>
    <p:cut/>
  </p:transition>
</p:sld>
</file>

<file path=ppt/theme/theme1.xml><?xml version="1.0" encoding="utf-8"?>
<a:theme xmlns:a="http://schemas.openxmlformats.org/drawingml/2006/main" name="標準デザイン">
  <a:themeElements>
    <a:clrScheme name="標準デザイン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fontScheme name="標準デザイン">
      <a:majorFont>
        <a:latin typeface="Arial Narrow"/>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charset="0"/>
            <a:ea typeface="ＭＳ Ｐゴシック" charset="-128"/>
          </a:defRPr>
        </a:defPPr>
      </a:lstStyle>
    </a:lnDef>
  </a:objectDefaults>
  <a:extraClrSchemeLst>
    <a:extraClrScheme>
      <a:clrScheme name="標準デザイン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標準デザイン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49</Words>
  <Application>Microsoft PowerPoint 7.0</Application>
  <PresentationFormat>画面に合わせる (4:3)</PresentationFormat>
  <Paragraphs>7</Paragraphs>
  <Slides>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vt:i4>
      </vt:variant>
    </vt:vector>
  </HeadingPairs>
  <TitlesOfParts>
    <vt:vector size="10" baseType="lpstr">
      <vt:lpstr>Times New Roman</vt:lpstr>
      <vt:lpstr>ＭＳ Ｐゴシック</vt:lpstr>
      <vt:lpstr>Arial Narrow</vt:lpstr>
      <vt:lpstr>Arial</vt:lpstr>
      <vt:lpstr>Monotype Sorts</vt:lpstr>
      <vt:lpstr>ＭＳ Ｐ明朝</vt:lpstr>
      <vt:lpstr>標準デザイン</vt:lpstr>
      <vt:lpstr>Namazu のテスト</vt:lpstr>
      <vt:lpstr>トピック 1</vt:lpstr>
      <vt:lpstr>トピック 2</vt:lpstr>
    </vt:vector>
  </TitlesOfParts>
  <Manager>test@namazu.org</Manager>
  <Company>test@namazu.org</Company>
  <LinksUpToDate>false</LinksUpToDate>
  <SharedDoc>false</SharedDoc>
  <HyperlinkBase>http://www.namazu.org/</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Namazu のテスト</dc:title>
  <dc:subject>Namazu  のテスト(PowerPoint2002)</dc:subject>
  <dc:creator>test@namazu.org</dc:creator>
  <cp:keywords>Microsoft PowerPoint 2002 for Windows</cp:keywords>
  <dc:description>Copyright (C) 2000 - 2004 Namazu Project. All rights reserved.</dc:description>
  <cp:lastModifiedBy>寺西忠勝</cp:lastModifiedBy>
  <cp:revision>3</cp:revision>
  <dcterms:created xsi:type="dcterms:W3CDTF">2000-12-25T10:24:20Z</dcterms:created>
  <dcterms:modified xsi:type="dcterms:W3CDTF">2006-12-27T14:35:00Z</dcterms:modified>
  <cp:category>test@namazu.org</cp:category>
</cp:coreProperties>
</file>