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3135040" rtl="0" eaLnBrk="1" latinLnBrk="0" hangingPunct="1">
      <a:defRPr sz="6222" kern="1200">
        <a:solidFill>
          <a:schemeClr val="tx1"/>
        </a:solidFill>
        <a:latin typeface="+mn-lt"/>
        <a:ea typeface="+mn-ea"/>
        <a:cs typeface="+mn-cs"/>
      </a:defRPr>
    </a:lvl1pPr>
    <a:lvl2pPr marL="1567520" algn="l" defTabSz="3135040" rtl="0" eaLnBrk="1" latinLnBrk="0" hangingPunct="1">
      <a:defRPr sz="6222" kern="1200">
        <a:solidFill>
          <a:schemeClr val="tx1"/>
        </a:solidFill>
        <a:latin typeface="+mn-lt"/>
        <a:ea typeface="+mn-ea"/>
        <a:cs typeface="+mn-cs"/>
      </a:defRPr>
    </a:lvl2pPr>
    <a:lvl3pPr marL="3135040" algn="l" defTabSz="3135040" rtl="0" eaLnBrk="1" latinLnBrk="0" hangingPunct="1">
      <a:defRPr sz="6222" kern="1200">
        <a:solidFill>
          <a:schemeClr val="tx1"/>
        </a:solidFill>
        <a:latin typeface="+mn-lt"/>
        <a:ea typeface="+mn-ea"/>
        <a:cs typeface="+mn-cs"/>
      </a:defRPr>
    </a:lvl3pPr>
    <a:lvl4pPr marL="4702560" algn="l" defTabSz="3135040" rtl="0" eaLnBrk="1" latinLnBrk="0" hangingPunct="1">
      <a:defRPr sz="6222" kern="1200">
        <a:solidFill>
          <a:schemeClr val="tx1"/>
        </a:solidFill>
        <a:latin typeface="+mn-lt"/>
        <a:ea typeface="+mn-ea"/>
        <a:cs typeface="+mn-cs"/>
      </a:defRPr>
    </a:lvl4pPr>
    <a:lvl5pPr marL="6270080" algn="l" defTabSz="3135040" rtl="0" eaLnBrk="1" latinLnBrk="0" hangingPunct="1">
      <a:defRPr sz="6222" kern="1200">
        <a:solidFill>
          <a:schemeClr val="tx1"/>
        </a:solidFill>
        <a:latin typeface="+mn-lt"/>
        <a:ea typeface="+mn-ea"/>
        <a:cs typeface="+mn-cs"/>
      </a:defRPr>
    </a:lvl5pPr>
    <a:lvl6pPr marL="7837599" algn="l" defTabSz="3135040" rtl="0" eaLnBrk="1" latinLnBrk="0" hangingPunct="1">
      <a:defRPr sz="6222" kern="1200">
        <a:solidFill>
          <a:schemeClr val="tx1"/>
        </a:solidFill>
        <a:latin typeface="+mn-lt"/>
        <a:ea typeface="+mn-ea"/>
        <a:cs typeface="+mn-cs"/>
      </a:defRPr>
    </a:lvl6pPr>
    <a:lvl7pPr marL="9405119" algn="l" defTabSz="3135040" rtl="0" eaLnBrk="1" latinLnBrk="0" hangingPunct="1">
      <a:defRPr sz="6222" kern="1200">
        <a:solidFill>
          <a:schemeClr val="tx1"/>
        </a:solidFill>
        <a:latin typeface="+mn-lt"/>
        <a:ea typeface="+mn-ea"/>
        <a:cs typeface="+mn-cs"/>
      </a:defRPr>
    </a:lvl7pPr>
    <a:lvl8pPr marL="10972639" algn="l" defTabSz="3135040" rtl="0" eaLnBrk="1" latinLnBrk="0" hangingPunct="1">
      <a:defRPr sz="6222" kern="1200">
        <a:solidFill>
          <a:schemeClr val="tx1"/>
        </a:solidFill>
        <a:latin typeface="+mn-lt"/>
        <a:ea typeface="+mn-ea"/>
        <a:cs typeface="+mn-cs"/>
      </a:defRPr>
    </a:lvl8pPr>
    <a:lvl9pPr marL="12540159" algn="l" defTabSz="3135040" rtl="0" eaLnBrk="1" latinLnBrk="0" hangingPunct="1">
      <a:defRPr sz="62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Kmiec" initials="TK" lastIdx="2" clrIdx="0">
    <p:extLst>
      <p:ext uri="{19B8F6BF-5375-455C-9EA6-DF929625EA0E}">
        <p15:presenceInfo xmlns:p15="http://schemas.microsoft.com/office/powerpoint/2012/main" userId="S-1-5-21-2561311953-198035487-479351001-970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F5B"/>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25" d="100"/>
          <a:sy n="25" d="100"/>
        </p:scale>
        <p:origin x="1603" y="154"/>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33A0EC-8F2B-4E97-80D0-3E6753D6F670}" type="datetimeFigureOut">
              <a:rPr lang="en-US" smtClean="0"/>
              <a:pPr/>
              <a:t>8/24/2021</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E18A8E-8C36-4498-A753-9795277660E2}" type="slidenum">
              <a:rPr lang="en-US" smtClean="0"/>
              <a:pPr/>
              <a:t>‹#›</a:t>
            </a:fld>
            <a:endParaRPr lang="en-US"/>
          </a:p>
        </p:txBody>
      </p:sp>
    </p:spTree>
    <p:extLst>
      <p:ext uri="{BB962C8B-B14F-4D97-AF65-F5344CB8AC3E}">
        <p14:creationId xmlns:p14="http://schemas.microsoft.com/office/powerpoint/2010/main" val="1792516120"/>
      </p:ext>
    </p:extLst>
  </p:cSld>
  <p:clrMap bg1="lt1" tx1="dk1" bg2="lt2" tx2="dk2" accent1="accent1" accent2="accent2" accent3="accent3" accent4="accent4" accent5="accent5" accent6="accent6" hlink="hlink" folHlink="folHlink"/>
  <p:notesStyle>
    <a:lvl1pPr marL="0" algn="l" defTabSz="3135040" rtl="0" eaLnBrk="1" latinLnBrk="0" hangingPunct="1">
      <a:defRPr sz="4111" kern="1200">
        <a:solidFill>
          <a:schemeClr val="tx1"/>
        </a:solidFill>
        <a:latin typeface="+mn-lt"/>
        <a:ea typeface="+mn-ea"/>
        <a:cs typeface="+mn-cs"/>
      </a:defRPr>
    </a:lvl1pPr>
    <a:lvl2pPr marL="1567520" algn="l" defTabSz="3135040" rtl="0" eaLnBrk="1" latinLnBrk="0" hangingPunct="1">
      <a:defRPr sz="4111" kern="1200">
        <a:solidFill>
          <a:schemeClr val="tx1"/>
        </a:solidFill>
        <a:latin typeface="+mn-lt"/>
        <a:ea typeface="+mn-ea"/>
        <a:cs typeface="+mn-cs"/>
      </a:defRPr>
    </a:lvl2pPr>
    <a:lvl3pPr marL="3135040" algn="l" defTabSz="3135040" rtl="0" eaLnBrk="1" latinLnBrk="0" hangingPunct="1">
      <a:defRPr sz="4111" kern="1200">
        <a:solidFill>
          <a:schemeClr val="tx1"/>
        </a:solidFill>
        <a:latin typeface="+mn-lt"/>
        <a:ea typeface="+mn-ea"/>
        <a:cs typeface="+mn-cs"/>
      </a:defRPr>
    </a:lvl3pPr>
    <a:lvl4pPr marL="4702560" algn="l" defTabSz="3135040" rtl="0" eaLnBrk="1" latinLnBrk="0" hangingPunct="1">
      <a:defRPr sz="4111" kern="1200">
        <a:solidFill>
          <a:schemeClr val="tx1"/>
        </a:solidFill>
        <a:latin typeface="+mn-lt"/>
        <a:ea typeface="+mn-ea"/>
        <a:cs typeface="+mn-cs"/>
      </a:defRPr>
    </a:lvl4pPr>
    <a:lvl5pPr marL="6270080" algn="l" defTabSz="3135040" rtl="0" eaLnBrk="1" latinLnBrk="0" hangingPunct="1">
      <a:defRPr sz="4111" kern="1200">
        <a:solidFill>
          <a:schemeClr val="tx1"/>
        </a:solidFill>
        <a:latin typeface="+mn-lt"/>
        <a:ea typeface="+mn-ea"/>
        <a:cs typeface="+mn-cs"/>
      </a:defRPr>
    </a:lvl5pPr>
    <a:lvl6pPr marL="7837599" algn="l" defTabSz="3135040" rtl="0" eaLnBrk="1" latinLnBrk="0" hangingPunct="1">
      <a:defRPr sz="4111" kern="1200">
        <a:solidFill>
          <a:schemeClr val="tx1"/>
        </a:solidFill>
        <a:latin typeface="+mn-lt"/>
        <a:ea typeface="+mn-ea"/>
        <a:cs typeface="+mn-cs"/>
      </a:defRPr>
    </a:lvl6pPr>
    <a:lvl7pPr marL="9405119" algn="l" defTabSz="3135040" rtl="0" eaLnBrk="1" latinLnBrk="0" hangingPunct="1">
      <a:defRPr sz="4111" kern="1200">
        <a:solidFill>
          <a:schemeClr val="tx1"/>
        </a:solidFill>
        <a:latin typeface="+mn-lt"/>
        <a:ea typeface="+mn-ea"/>
        <a:cs typeface="+mn-cs"/>
      </a:defRPr>
    </a:lvl7pPr>
    <a:lvl8pPr marL="10972639" algn="l" defTabSz="3135040" rtl="0" eaLnBrk="1" latinLnBrk="0" hangingPunct="1">
      <a:defRPr sz="4111" kern="1200">
        <a:solidFill>
          <a:schemeClr val="tx1"/>
        </a:solidFill>
        <a:latin typeface="+mn-lt"/>
        <a:ea typeface="+mn-ea"/>
        <a:cs typeface="+mn-cs"/>
      </a:defRPr>
    </a:lvl8pPr>
    <a:lvl9pPr marL="12540159" algn="l" defTabSz="3135040" rtl="0" eaLnBrk="1" latinLnBrk="0" hangingPunct="1">
      <a:defRPr sz="41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E18A8E-8C36-4498-A753-9795277660E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39022" indent="0" algn="ctr">
              <a:buNone/>
              <a:defRPr>
                <a:solidFill>
                  <a:schemeClr val="tx1">
                    <a:tint val="75000"/>
                  </a:schemeClr>
                </a:solidFill>
              </a:defRPr>
            </a:lvl2pPr>
            <a:lvl3pPr marL="3078044" indent="0" algn="ctr">
              <a:buNone/>
              <a:defRPr>
                <a:solidFill>
                  <a:schemeClr val="tx1">
                    <a:tint val="75000"/>
                  </a:schemeClr>
                </a:solidFill>
              </a:defRPr>
            </a:lvl3pPr>
            <a:lvl4pPr marL="4617066" indent="0" algn="ctr">
              <a:buNone/>
              <a:defRPr>
                <a:solidFill>
                  <a:schemeClr val="tx1">
                    <a:tint val="75000"/>
                  </a:schemeClr>
                </a:solidFill>
              </a:defRPr>
            </a:lvl4pPr>
            <a:lvl5pPr marL="6156088" indent="0" algn="ctr">
              <a:buNone/>
              <a:defRPr>
                <a:solidFill>
                  <a:schemeClr val="tx1">
                    <a:tint val="75000"/>
                  </a:schemeClr>
                </a:solidFill>
              </a:defRPr>
            </a:lvl5pPr>
            <a:lvl6pPr marL="7695110" indent="0" algn="ctr">
              <a:buNone/>
              <a:defRPr>
                <a:solidFill>
                  <a:schemeClr val="tx1">
                    <a:tint val="75000"/>
                  </a:schemeClr>
                </a:solidFill>
              </a:defRPr>
            </a:lvl6pPr>
            <a:lvl7pPr marL="9234133" indent="0" algn="ctr">
              <a:buNone/>
              <a:defRPr>
                <a:solidFill>
                  <a:schemeClr val="tx1">
                    <a:tint val="75000"/>
                  </a:schemeClr>
                </a:solidFill>
              </a:defRPr>
            </a:lvl7pPr>
            <a:lvl8pPr marL="10773155" indent="0" algn="ctr">
              <a:buNone/>
              <a:defRPr>
                <a:solidFill>
                  <a:schemeClr val="tx1">
                    <a:tint val="75000"/>
                  </a:schemeClr>
                </a:solidFill>
              </a:defRPr>
            </a:lvl8pPr>
            <a:lvl9pPr marL="1231217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ED96668-7C78-4C42-A604-C56D23ABA357}"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D3AA-19E0-47D1-BF1C-C9458E6917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96668-7C78-4C42-A604-C56D23ABA357}"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D3AA-19E0-47D1-BF1C-C9458E6917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758419" y="2458720"/>
            <a:ext cx="24443053" cy="5243068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2" y="2458720"/>
            <a:ext cx="72780527" cy="52430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96668-7C78-4C42-A604-C56D23ABA357}"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D3AA-19E0-47D1-BF1C-C9458E6917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96668-7C78-4C42-A604-C56D23ABA357}"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D3AA-19E0-47D1-BF1C-C9458E6917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1"/>
            <a:ext cx="27980640" cy="4358640"/>
          </a:xfrm>
        </p:spPr>
        <p:txBody>
          <a:bodyPr anchor="t"/>
          <a:lstStyle>
            <a:lvl1pPr algn="l">
              <a:defRPr sz="13418" b="1" cap="all"/>
            </a:lvl1pPr>
          </a:lstStyle>
          <a:p>
            <a:r>
              <a:rPr lang="en-US"/>
              <a:t>Click to edit Master title style</a:t>
            </a:r>
          </a:p>
        </p:txBody>
      </p:sp>
      <p:sp>
        <p:nvSpPr>
          <p:cNvPr id="3" name="Text Placeholder 2"/>
          <p:cNvSpPr>
            <a:spLocks noGrp="1"/>
          </p:cNvSpPr>
          <p:nvPr>
            <p:ph type="body" idx="1"/>
          </p:nvPr>
        </p:nvSpPr>
        <p:spPr>
          <a:xfrm>
            <a:off x="2600327" y="9301483"/>
            <a:ext cx="27980640" cy="4800599"/>
          </a:xfrm>
        </p:spPr>
        <p:txBody>
          <a:bodyPr anchor="b"/>
          <a:lstStyle>
            <a:lvl1pPr marL="0" indent="0">
              <a:buNone/>
              <a:defRPr sz="6764">
                <a:solidFill>
                  <a:schemeClr val="tx1">
                    <a:tint val="75000"/>
                  </a:schemeClr>
                </a:solidFill>
              </a:defRPr>
            </a:lvl1pPr>
            <a:lvl2pPr marL="1539022" indent="0">
              <a:buNone/>
              <a:defRPr sz="6109">
                <a:solidFill>
                  <a:schemeClr val="tx1">
                    <a:tint val="75000"/>
                  </a:schemeClr>
                </a:solidFill>
              </a:defRPr>
            </a:lvl2pPr>
            <a:lvl3pPr marL="3078044" indent="0">
              <a:buNone/>
              <a:defRPr sz="5345">
                <a:solidFill>
                  <a:schemeClr val="tx1">
                    <a:tint val="75000"/>
                  </a:schemeClr>
                </a:solidFill>
              </a:defRPr>
            </a:lvl3pPr>
            <a:lvl4pPr marL="4617066" indent="0">
              <a:buNone/>
              <a:defRPr sz="4691">
                <a:solidFill>
                  <a:schemeClr val="tx1">
                    <a:tint val="75000"/>
                  </a:schemeClr>
                </a:solidFill>
              </a:defRPr>
            </a:lvl4pPr>
            <a:lvl5pPr marL="6156088" indent="0">
              <a:buNone/>
              <a:defRPr sz="4691">
                <a:solidFill>
                  <a:schemeClr val="tx1">
                    <a:tint val="75000"/>
                  </a:schemeClr>
                </a:solidFill>
              </a:defRPr>
            </a:lvl5pPr>
            <a:lvl6pPr marL="7695110" indent="0">
              <a:buNone/>
              <a:defRPr sz="4691">
                <a:solidFill>
                  <a:schemeClr val="tx1">
                    <a:tint val="75000"/>
                  </a:schemeClr>
                </a:solidFill>
              </a:defRPr>
            </a:lvl6pPr>
            <a:lvl7pPr marL="9234133" indent="0">
              <a:buNone/>
              <a:defRPr sz="4691">
                <a:solidFill>
                  <a:schemeClr val="tx1">
                    <a:tint val="75000"/>
                  </a:schemeClr>
                </a:solidFill>
              </a:defRPr>
            </a:lvl7pPr>
            <a:lvl8pPr marL="10773155" indent="0">
              <a:buNone/>
              <a:defRPr sz="4691">
                <a:solidFill>
                  <a:schemeClr val="tx1">
                    <a:tint val="75000"/>
                  </a:schemeClr>
                </a:solidFill>
              </a:defRPr>
            </a:lvl8pPr>
            <a:lvl9pPr marL="12312177" indent="0">
              <a:buNone/>
              <a:defRPr sz="46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D96668-7C78-4C42-A604-C56D23ABA357}"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D3AA-19E0-47D1-BF1C-C9458E6917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29251" y="14335762"/>
            <a:ext cx="48611791" cy="40553641"/>
          </a:xfrm>
        </p:spPr>
        <p:txBody>
          <a:bodyPr/>
          <a:lstStyle>
            <a:lvl1pPr>
              <a:defRPr sz="9382"/>
            </a:lvl1pPr>
            <a:lvl2pPr>
              <a:defRPr sz="8073"/>
            </a:lvl2pPr>
            <a:lvl3pPr>
              <a:defRPr sz="6764"/>
            </a:lvl3pPr>
            <a:lvl4pPr>
              <a:defRPr sz="6109"/>
            </a:lvl4pPr>
            <a:lvl5pPr>
              <a:defRPr sz="6109"/>
            </a:lvl5pPr>
            <a:lvl6pPr>
              <a:defRPr sz="6109"/>
            </a:lvl6pPr>
            <a:lvl7pPr>
              <a:defRPr sz="6109"/>
            </a:lvl7pPr>
            <a:lvl8pPr>
              <a:defRPr sz="6109"/>
            </a:lvl8pPr>
            <a:lvl9pPr>
              <a:defRPr sz="61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589681" y="14335762"/>
            <a:ext cx="48611791" cy="40553641"/>
          </a:xfrm>
        </p:spPr>
        <p:txBody>
          <a:bodyPr/>
          <a:lstStyle>
            <a:lvl1pPr>
              <a:defRPr sz="9382"/>
            </a:lvl1pPr>
            <a:lvl2pPr>
              <a:defRPr sz="8073"/>
            </a:lvl2pPr>
            <a:lvl3pPr>
              <a:defRPr sz="6764"/>
            </a:lvl3pPr>
            <a:lvl4pPr>
              <a:defRPr sz="6109"/>
            </a:lvl4pPr>
            <a:lvl5pPr>
              <a:defRPr sz="6109"/>
            </a:lvl5pPr>
            <a:lvl6pPr>
              <a:defRPr sz="6109"/>
            </a:lvl6pPr>
            <a:lvl7pPr>
              <a:defRPr sz="6109"/>
            </a:lvl7pPr>
            <a:lvl8pPr>
              <a:defRPr sz="6109"/>
            </a:lvl8pPr>
            <a:lvl9pPr>
              <a:defRPr sz="61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D96668-7C78-4C42-A604-C56D23ABA357}"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3D3AA-19E0-47D1-BF1C-C9458E6917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1"/>
            <a:ext cx="14544676" cy="2047239"/>
          </a:xfrm>
        </p:spPr>
        <p:txBody>
          <a:bodyPr anchor="b"/>
          <a:lstStyle>
            <a:lvl1pPr marL="0" indent="0">
              <a:buNone/>
              <a:defRPr sz="8073" b="1"/>
            </a:lvl1pPr>
            <a:lvl2pPr marL="1539022" indent="0">
              <a:buNone/>
              <a:defRPr sz="6764" b="1"/>
            </a:lvl2pPr>
            <a:lvl3pPr marL="3078044" indent="0">
              <a:buNone/>
              <a:defRPr sz="6109" b="1"/>
            </a:lvl3pPr>
            <a:lvl4pPr marL="4617066" indent="0">
              <a:buNone/>
              <a:defRPr sz="5345" b="1"/>
            </a:lvl4pPr>
            <a:lvl5pPr marL="6156088" indent="0">
              <a:buNone/>
              <a:defRPr sz="5345" b="1"/>
            </a:lvl5pPr>
            <a:lvl6pPr marL="7695110" indent="0">
              <a:buNone/>
              <a:defRPr sz="5345" b="1"/>
            </a:lvl6pPr>
            <a:lvl7pPr marL="9234133" indent="0">
              <a:buNone/>
              <a:defRPr sz="5345" b="1"/>
            </a:lvl7pPr>
            <a:lvl8pPr marL="10773155" indent="0">
              <a:buNone/>
              <a:defRPr sz="5345" b="1"/>
            </a:lvl8pPr>
            <a:lvl9pPr marL="12312177" indent="0">
              <a:buNone/>
              <a:defRPr sz="5345" b="1"/>
            </a:lvl9pPr>
          </a:lstStyle>
          <a:p>
            <a:pPr lvl="0"/>
            <a:r>
              <a:rPr lang="en-US"/>
              <a:t>Click to edit Master text styles</a:t>
            </a:r>
          </a:p>
        </p:txBody>
      </p:sp>
      <p:sp>
        <p:nvSpPr>
          <p:cNvPr id="4" name="Content Placeholder 3"/>
          <p:cNvSpPr>
            <a:spLocks noGrp="1"/>
          </p:cNvSpPr>
          <p:nvPr>
            <p:ph sz="half" idx="2"/>
          </p:nvPr>
        </p:nvSpPr>
        <p:spPr>
          <a:xfrm>
            <a:off x="1645920" y="6959600"/>
            <a:ext cx="14544676" cy="12644121"/>
          </a:xfrm>
        </p:spPr>
        <p:txBody>
          <a:bodyPr/>
          <a:lstStyle>
            <a:lvl1pPr>
              <a:defRPr sz="8073"/>
            </a:lvl1pPr>
            <a:lvl2pPr>
              <a:defRPr sz="6764"/>
            </a:lvl2pPr>
            <a:lvl3pPr>
              <a:defRPr sz="6109"/>
            </a:lvl3pPr>
            <a:lvl4pPr>
              <a:defRPr sz="5345"/>
            </a:lvl4pPr>
            <a:lvl5pPr>
              <a:defRPr sz="5345"/>
            </a:lvl5pPr>
            <a:lvl6pPr>
              <a:defRPr sz="5345"/>
            </a:lvl6pPr>
            <a:lvl7pPr>
              <a:defRPr sz="5345"/>
            </a:lvl7pPr>
            <a:lvl8pPr>
              <a:defRPr sz="5345"/>
            </a:lvl8pPr>
            <a:lvl9pPr>
              <a:defRPr sz="53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1" y="4912361"/>
            <a:ext cx="14550391" cy="2047239"/>
          </a:xfrm>
        </p:spPr>
        <p:txBody>
          <a:bodyPr anchor="b"/>
          <a:lstStyle>
            <a:lvl1pPr marL="0" indent="0">
              <a:buNone/>
              <a:defRPr sz="8073" b="1"/>
            </a:lvl1pPr>
            <a:lvl2pPr marL="1539022" indent="0">
              <a:buNone/>
              <a:defRPr sz="6764" b="1"/>
            </a:lvl2pPr>
            <a:lvl3pPr marL="3078044" indent="0">
              <a:buNone/>
              <a:defRPr sz="6109" b="1"/>
            </a:lvl3pPr>
            <a:lvl4pPr marL="4617066" indent="0">
              <a:buNone/>
              <a:defRPr sz="5345" b="1"/>
            </a:lvl4pPr>
            <a:lvl5pPr marL="6156088" indent="0">
              <a:buNone/>
              <a:defRPr sz="5345" b="1"/>
            </a:lvl5pPr>
            <a:lvl6pPr marL="7695110" indent="0">
              <a:buNone/>
              <a:defRPr sz="5345" b="1"/>
            </a:lvl6pPr>
            <a:lvl7pPr marL="9234133" indent="0">
              <a:buNone/>
              <a:defRPr sz="5345" b="1"/>
            </a:lvl7pPr>
            <a:lvl8pPr marL="10773155" indent="0">
              <a:buNone/>
              <a:defRPr sz="5345" b="1"/>
            </a:lvl8pPr>
            <a:lvl9pPr marL="12312177" indent="0">
              <a:buNone/>
              <a:defRPr sz="5345" b="1"/>
            </a:lvl9pPr>
          </a:lstStyle>
          <a:p>
            <a:pPr lvl="0"/>
            <a:r>
              <a:rPr lang="en-US"/>
              <a:t>Click to edit Master text styles</a:t>
            </a:r>
          </a:p>
        </p:txBody>
      </p:sp>
      <p:sp>
        <p:nvSpPr>
          <p:cNvPr id="6" name="Content Placeholder 5"/>
          <p:cNvSpPr>
            <a:spLocks noGrp="1"/>
          </p:cNvSpPr>
          <p:nvPr>
            <p:ph sz="quarter" idx="4"/>
          </p:nvPr>
        </p:nvSpPr>
        <p:spPr>
          <a:xfrm>
            <a:off x="16722091" y="6959600"/>
            <a:ext cx="14550391" cy="12644121"/>
          </a:xfrm>
        </p:spPr>
        <p:txBody>
          <a:bodyPr/>
          <a:lstStyle>
            <a:lvl1pPr>
              <a:defRPr sz="8073"/>
            </a:lvl1pPr>
            <a:lvl2pPr>
              <a:defRPr sz="6764"/>
            </a:lvl2pPr>
            <a:lvl3pPr>
              <a:defRPr sz="6109"/>
            </a:lvl3pPr>
            <a:lvl4pPr>
              <a:defRPr sz="5345"/>
            </a:lvl4pPr>
            <a:lvl5pPr>
              <a:defRPr sz="5345"/>
            </a:lvl5pPr>
            <a:lvl6pPr>
              <a:defRPr sz="5345"/>
            </a:lvl6pPr>
            <a:lvl7pPr>
              <a:defRPr sz="5345"/>
            </a:lvl7pPr>
            <a:lvl8pPr>
              <a:defRPr sz="5345"/>
            </a:lvl8pPr>
            <a:lvl9pPr>
              <a:defRPr sz="53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D96668-7C78-4C42-A604-C56D23ABA357}" type="datetimeFigureOut">
              <a:rPr lang="en-US" smtClean="0"/>
              <a:pPr/>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53D3AA-19E0-47D1-BF1C-C9458E6917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D96668-7C78-4C42-A604-C56D23ABA357}" type="datetimeFigureOut">
              <a:rPr lang="en-US" smtClean="0"/>
              <a:pPr/>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3D3AA-19E0-47D1-BF1C-C9458E6917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96668-7C78-4C42-A604-C56D23ABA357}" type="datetimeFigureOut">
              <a:rPr lang="en-US" smtClean="0"/>
              <a:pPr/>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53D3AA-19E0-47D1-BF1C-C9458E69176D}" type="slidenum">
              <a:rPr lang="en-US" smtClean="0"/>
              <a:pPr/>
              <a:t>‹#›</a:t>
            </a:fld>
            <a:endParaRPr lang="en-US"/>
          </a:p>
        </p:txBody>
      </p:sp>
      <p:pic>
        <p:nvPicPr>
          <p:cNvPr id="5" name="Picture 4" descr="ldi-logo.jpg"/>
          <p:cNvPicPr>
            <a:picLocks noChangeAspect="1"/>
          </p:cNvPicPr>
          <p:nvPr userDrawn="1"/>
        </p:nvPicPr>
        <p:blipFill>
          <a:blip r:embed="rId2" cstate="print"/>
          <a:stretch>
            <a:fillRect/>
          </a:stretch>
        </p:blipFill>
        <p:spPr>
          <a:xfrm>
            <a:off x="21446836" y="435428"/>
            <a:ext cx="11139055" cy="96683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873760"/>
            <a:ext cx="10829927" cy="3718560"/>
          </a:xfrm>
        </p:spPr>
        <p:txBody>
          <a:bodyPr anchor="b"/>
          <a:lstStyle>
            <a:lvl1pPr algn="l">
              <a:defRPr sz="6764" b="1"/>
            </a:lvl1pPr>
          </a:lstStyle>
          <a:p>
            <a:r>
              <a:rPr lang="en-US"/>
              <a:t>Click to edit Master title style</a:t>
            </a:r>
          </a:p>
        </p:txBody>
      </p:sp>
      <p:sp>
        <p:nvSpPr>
          <p:cNvPr id="3" name="Content Placeholder 2"/>
          <p:cNvSpPr>
            <a:spLocks noGrp="1"/>
          </p:cNvSpPr>
          <p:nvPr>
            <p:ph idx="1"/>
          </p:nvPr>
        </p:nvSpPr>
        <p:spPr>
          <a:xfrm>
            <a:off x="12870181" y="873762"/>
            <a:ext cx="18402300" cy="18729961"/>
          </a:xfrm>
        </p:spPr>
        <p:txBody>
          <a:bodyPr/>
          <a:lstStyle>
            <a:lvl1pPr>
              <a:defRPr sz="10800"/>
            </a:lvl1pPr>
            <a:lvl2pPr>
              <a:defRPr sz="9382"/>
            </a:lvl2pPr>
            <a:lvl3pPr>
              <a:defRPr sz="8073"/>
            </a:lvl3pPr>
            <a:lvl4pPr>
              <a:defRPr sz="6764"/>
            </a:lvl4pPr>
            <a:lvl5pPr>
              <a:defRPr sz="6764"/>
            </a:lvl5pPr>
            <a:lvl6pPr>
              <a:defRPr sz="6764"/>
            </a:lvl6pPr>
            <a:lvl7pPr>
              <a:defRPr sz="6764"/>
            </a:lvl7pPr>
            <a:lvl8pPr>
              <a:defRPr sz="6764"/>
            </a:lvl8pPr>
            <a:lvl9pPr>
              <a:defRPr sz="67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4592322"/>
            <a:ext cx="10829927" cy="15011401"/>
          </a:xfrm>
        </p:spPr>
        <p:txBody>
          <a:bodyPr/>
          <a:lstStyle>
            <a:lvl1pPr marL="0" indent="0">
              <a:buNone/>
              <a:defRPr sz="4691"/>
            </a:lvl1pPr>
            <a:lvl2pPr marL="1539022" indent="0">
              <a:buNone/>
              <a:defRPr sz="4036"/>
            </a:lvl2pPr>
            <a:lvl3pPr marL="3078044" indent="0">
              <a:buNone/>
              <a:defRPr sz="3382"/>
            </a:lvl3pPr>
            <a:lvl4pPr marL="4617066" indent="0">
              <a:buNone/>
              <a:defRPr sz="3055"/>
            </a:lvl4pPr>
            <a:lvl5pPr marL="6156088" indent="0">
              <a:buNone/>
              <a:defRPr sz="3055"/>
            </a:lvl5pPr>
            <a:lvl6pPr marL="7695110" indent="0">
              <a:buNone/>
              <a:defRPr sz="3055"/>
            </a:lvl6pPr>
            <a:lvl7pPr marL="9234133" indent="0">
              <a:buNone/>
              <a:defRPr sz="3055"/>
            </a:lvl7pPr>
            <a:lvl8pPr marL="10773155" indent="0">
              <a:buNone/>
              <a:defRPr sz="3055"/>
            </a:lvl8pPr>
            <a:lvl9pPr marL="12312177" indent="0">
              <a:buNone/>
              <a:defRPr sz="3055"/>
            </a:lvl9pPr>
          </a:lstStyle>
          <a:p>
            <a:pPr lvl="0"/>
            <a:r>
              <a:rPr lang="en-US"/>
              <a:t>Click to edit Master text styles</a:t>
            </a:r>
          </a:p>
        </p:txBody>
      </p:sp>
      <p:sp>
        <p:nvSpPr>
          <p:cNvPr id="5" name="Date Placeholder 4"/>
          <p:cNvSpPr>
            <a:spLocks noGrp="1"/>
          </p:cNvSpPr>
          <p:nvPr>
            <p:ph type="dt" sz="half" idx="10"/>
          </p:nvPr>
        </p:nvSpPr>
        <p:spPr/>
        <p:txBody>
          <a:bodyPr/>
          <a:lstStyle/>
          <a:p>
            <a:fld id="{5ED96668-7C78-4C42-A604-C56D23ABA357}"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3D3AA-19E0-47D1-BF1C-C9458E6917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6" y="15361920"/>
            <a:ext cx="19751040" cy="1813561"/>
          </a:xfrm>
        </p:spPr>
        <p:txBody>
          <a:bodyPr anchor="b"/>
          <a:lstStyle>
            <a:lvl1pPr algn="l">
              <a:defRPr sz="6764" b="1"/>
            </a:lvl1pPr>
          </a:lstStyle>
          <a:p>
            <a:r>
              <a:rPr lang="en-US"/>
              <a:t>Click to edit Master title style</a:t>
            </a:r>
          </a:p>
        </p:txBody>
      </p:sp>
      <p:sp>
        <p:nvSpPr>
          <p:cNvPr id="3" name="Picture Placeholder 2"/>
          <p:cNvSpPr>
            <a:spLocks noGrp="1"/>
          </p:cNvSpPr>
          <p:nvPr>
            <p:ph type="pic" idx="1"/>
          </p:nvPr>
        </p:nvSpPr>
        <p:spPr>
          <a:xfrm>
            <a:off x="6452236" y="1960880"/>
            <a:ext cx="19751040" cy="13167360"/>
          </a:xfrm>
        </p:spPr>
        <p:txBody>
          <a:bodyPr/>
          <a:lstStyle>
            <a:lvl1pPr marL="0" indent="0">
              <a:buNone/>
              <a:defRPr sz="10800"/>
            </a:lvl1pPr>
            <a:lvl2pPr marL="1539022" indent="0">
              <a:buNone/>
              <a:defRPr sz="9382"/>
            </a:lvl2pPr>
            <a:lvl3pPr marL="3078044" indent="0">
              <a:buNone/>
              <a:defRPr sz="8073"/>
            </a:lvl3pPr>
            <a:lvl4pPr marL="4617066" indent="0">
              <a:buNone/>
              <a:defRPr sz="6764"/>
            </a:lvl4pPr>
            <a:lvl5pPr marL="6156088" indent="0">
              <a:buNone/>
              <a:defRPr sz="6764"/>
            </a:lvl5pPr>
            <a:lvl6pPr marL="7695110" indent="0">
              <a:buNone/>
              <a:defRPr sz="6764"/>
            </a:lvl6pPr>
            <a:lvl7pPr marL="9234133" indent="0">
              <a:buNone/>
              <a:defRPr sz="6764"/>
            </a:lvl7pPr>
            <a:lvl8pPr marL="10773155" indent="0">
              <a:buNone/>
              <a:defRPr sz="6764"/>
            </a:lvl8pPr>
            <a:lvl9pPr marL="12312177" indent="0">
              <a:buNone/>
              <a:defRPr sz="6764"/>
            </a:lvl9pPr>
          </a:lstStyle>
          <a:p>
            <a:endParaRPr lang="en-US"/>
          </a:p>
        </p:txBody>
      </p:sp>
      <p:sp>
        <p:nvSpPr>
          <p:cNvPr id="4" name="Text Placeholder 3"/>
          <p:cNvSpPr>
            <a:spLocks noGrp="1"/>
          </p:cNvSpPr>
          <p:nvPr>
            <p:ph type="body" sz="half" idx="2"/>
          </p:nvPr>
        </p:nvSpPr>
        <p:spPr>
          <a:xfrm>
            <a:off x="6452236" y="17175481"/>
            <a:ext cx="19751040" cy="2575559"/>
          </a:xfrm>
        </p:spPr>
        <p:txBody>
          <a:bodyPr/>
          <a:lstStyle>
            <a:lvl1pPr marL="0" indent="0">
              <a:buNone/>
              <a:defRPr sz="4691"/>
            </a:lvl1pPr>
            <a:lvl2pPr marL="1539022" indent="0">
              <a:buNone/>
              <a:defRPr sz="4036"/>
            </a:lvl2pPr>
            <a:lvl3pPr marL="3078044" indent="0">
              <a:buNone/>
              <a:defRPr sz="3382"/>
            </a:lvl3pPr>
            <a:lvl4pPr marL="4617066" indent="0">
              <a:buNone/>
              <a:defRPr sz="3055"/>
            </a:lvl4pPr>
            <a:lvl5pPr marL="6156088" indent="0">
              <a:buNone/>
              <a:defRPr sz="3055"/>
            </a:lvl5pPr>
            <a:lvl6pPr marL="7695110" indent="0">
              <a:buNone/>
              <a:defRPr sz="3055"/>
            </a:lvl6pPr>
            <a:lvl7pPr marL="9234133" indent="0">
              <a:buNone/>
              <a:defRPr sz="3055"/>
            </a:lvl7pPr>
            <a:lvl8pPr marL="10773155" indent="0">
              <a:buNone/>
              <a:defRPr sz="3055"/>
            </a:lvl8pPr>
            <a:lvl9pPr marL="12312177" indent="0">
              <a:buNone/>
              <a:defRPr sz="3055"/>
            </a:lvl9pPr>
          </a:lstStyle>
          <a:p>
            <a:pPr lvl="0"/>
            <a:r>
              <a:rPr lang="en-US"/>
              <a:t>Click to edit Master text styles</a:t>
            </a:r>
          </a:p>
        </p:txBody>
      </p:sp>
      <p:sp>
        <p:nvSpPr>
          <p:cNvPr id="5" name="Date Placeholder 4"/>
          <p:cNvSpPr>
            <a:spLocks noGrp="1"/>
          </p:cNvSpPr>
          <p:nvPr>
            <p:ph type="dt" sz="half" idx="10"/>
          </p:nvPr>
        </p:nvSpPr>
        <p:spPr/>
        <p:txBody>
          <a:bodyPr/>
          <a:lstStyle/>
          <a:p>
            <a:fld id="{5ED96668-7C78-4C42-A604-C56D23ABA357}"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3D3AA-19E0-47D1-BF1C-C9458E6917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82156" tIns="141078" rIns="282156" bIns="141078" rtlCol="0" anchor="ctr">
            <a:normAutofit/>
          </a:bodyPr>
          <a:lstStyle/>
          <a:p>
            <a:r>
              <a:rPr lang="en-US"/>
              <a:t>Click to edit Master title style</a:t>
            </a:r>
          </a:p>
        </p:txBody>
      </p:sp>
      <p:sp>
        <p:nvSpPr>
          <p:cNvPr id="3" name="Text Placeholder 2"/>
          <p:cNvSpPr>
            <a:spLocks noGrp="1"/>
          </p:cNvSpPr>
          <p:nvPr>
            <p:ph type="body" idx="1"/>
          </p:nvPr>
        </p:nvSpPr>
        <p:spPr>
          <a:xfrm>
            <a:off x="1645920" y="5120642"/>
            <a:ext cx="29626560" cy="14483081"/>
          </a:xfrm>
          <a:prstGeom prst="rect">
            <a:avLst/>
          </a:prstGeom>
        </p:spPr>
        <p:txBody>
          <a:bodyPr vert="horz" lIns="282156" tIns="141078" rIns="282156" bIns="14107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1"/>
            <a:ext cx="7680960" cy="1168400"/>
          </a:xfrm>
          <a:prstGeom prst="rect">
            <a:avLst/>
          </a:prstGeom>
        </p:spPr>
        <p:txBody>
          <a:bodyPr vert="horz" lIns="282156" tIns="141078" rIns="282156" bIns="141078" rtlCol="0" anchor="ctr"/>
          <a:lstStyle>
            <a:lvl1pPr algn="l">
              <a:defRPr sz="4036">
                <a:solidFill>
                  <a:schemeClr val="tx1">
                    <a:tint val="75000"/>
                  </a:schemeClr>
                </a:solidFill>
              </a:defRPr>
            </a:lvl1pPr>
          </a:lstStyle>
          <a:p>
            <a:fld id="{5ED96668-7C78-4C42-A604-C56D23ABA357}" type="datetimeFigureOut">
              <a:rPr lang="en-US" smtClean="0"/>
              <a:pPr/>
              <a:t>8/24/2021</a:t>
            </a:fld>
            <a:endParaRPr lang="en-US"/>
          </a:p>
        </p:txBody>
      </p:sp>
      <p:sp>
        <p:nvSpPr>
          <p:cNvPr id="5" name="Footer Placeholder 4"/>
          <p:cNvSpPr>
            <a:spLocks noGrp="1"/>
          </p:cNvSpPr>
          <p:nvPr>
            <p:ph type="ftr" sz="quarter" idx="3"/>
          </p:nvPr>
        </p:nvSpPr>
        <p:spPr>
          <a:xfrm>
            <a:off x="11247120" y="20340321"/>
            <a:ext cx="10424160" cy="1168400"/>
          </a:xfrm>
          <a:prstGeom prst="rect">
            <a:avLst/>
          </a:prstGeom>
        </p:spPr>
        <p:txBody>
          <a:bodyPr vert="horz" lIns="282156" tIns="141078" rIns="282156" bIns="141078" rtlCol="0" anchor="ctr"/>
          <a:lstStyle>
            <a:lvl1pPr algn="ctr">
              <a:defRPr sz="403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1"/>
            <a:ext cx="7680960" cy="1168400"/>
          </a:xfrm>
          <a:prstGeom prst="rect">
            <a:avLst/>
          </a:prstGeom>
        </p:spPr>
        <p:txBody>
          <a:bodyPr vert="horz" lIns="282156" tIns="141078" rIns="282156" bIns="141078" rtlCol="0" anchor="ctr"/>
          <a:lstStyle>
            <a:lvl1pPr algn="r">
              <a:defRPr sz="4036">
                <a:solidFill>
                  <a:schemeClr val="tx1">
                    <a:tint val="75000"/>
                  </a:schemeClr>
                </a:solidFill>
              </a:defRPr>
            </a:lvl1pPr>
          </a:lstStyle>
          <a:p>
            <a:fld id="{B753D3AA-19E0-47D1-BF1C-C9458E6917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78044" rtl="0" eaLnBrk="1" latinLnBrk="0" hangingPunct="1">
        <a:spcBef>
          <a:spcPct val="0"/>
        </a:spcBef>
        <a:buNone/>
        <a:defRPr sz="14836" kern="1200">
          <a:solidFill>
            <a:schemeClr val="tx1"/>
          </a:solidFill>
          <a:latin typeface="+mj-lt"/>
          <a:ea typeface="+mj-ea"/>
          <a:cs typeface="+mj-cs"/>
        </a:defRPr>
      </a:lvl1pPr>
    </p:titleStyle>
    <p:bodyStyle>
      <a:lvl1pPr marL="1154267" indent="-1154267" algn="l" defTabSz="3078044" rtl="0" eaLnBrk="1" latinLnBrk="0" hangingPunct="1">
        <a:spcBef>
          <a:spcPct val="20000"/>
        </a:spcBef>
        <a:buFont typeface="Arial" pitchFamily="34" charset="0"/>
        <a:buChar char="•"/>
        <a:defRPr sz="10800" kern="1200">
          <a:solidFill>
            <a:schemeClr val="tx1"/>
          </a:solidFill>
          <a:latin typeface="+mn-lt"/>
          <a:ea typeface="+mn-ea"/>
          <a:cs typeface="+mn-cs"/>
        </a:defRPr>
      </a:lvl1pPr>
      <a:lvl2pPr marL="2500911" indent="-961889" algn="l" defTabSz="3078044" rtl="0" eaLnBrk="1" latinLnBrk="0" hangingPunct="1">
        <a:spcBef>
          <a:spcPct val="20000"/>
        </a:spcBef>
        <a:buFont typeface="Arial" pitchFamily="34" charset="0"/>
        <a:buChar char="–"/>
        <a:defRPr sz="9382" kern="1200">
          <a:solidFill>
            <a:schemeClr val="tx1"/>
          </a:solidFill>
          <a:latin typeface="+mn-lt"/>
          <a:ea typeface="+mn-ea"/>
          <a:cs typeface="+mn-cs"/>
        </a:defRPr>
      </a:lvl2pPr>
      <a:lvl3pPr marL="3847555" indent="-769511" algn="l" defTabSz="3078044" rtl="0" eaLnBrk="1" latinLnBrk="0" hangingPunct="1">
        <a:spcBef>
          <a:spcPct val="20000"/>
        </a:spcBef>
        <a:buFont typeface="Arial" pitchFamily="34" charset="0"/>
        <a:buChar char="•"/>
        <a:defRPr sz="8073" kern="1200">
          <a:solidFill>
            <a:schemeClr val="tx1"/>
          </a:solidFill>
          <a:latin typeface="+mn-lt"/>
          <a:ea typeface="+mn-ea"/>
          <a:cs typeface="+mn-cs"/>
        </a:defRPr>
      </a:lvl3pPr>
      <a:lvl4pPr marL="5386577" indent="-769511" algn="l" defTabSz="3078044" rtl="0" eaLnBrk="1" latinLnBrk="0" hangingPunct="1">
        <a:spcBef>
          <a:spcPct val="20000"/>
        </a:spcBef>
        <a:buFont typeface="Arial" pitchFamily="34" charset="0"/>
        <a:buChar char="–"/>
        <a:defRPr sz="6764" kern="1200">
          <a:solidFill>
            <a:schemeClr val="tx1"/>
          </a:solidFill>
          <a:latin typeface="+mn-lt"/>
          <a:ea typeface="+mn-ea"/>
          <a:cs typeface="+mn-cs"/>
        </a:defRPr>
      </a:lvl4pPr>
      <a:lvl5pPr marL="6925599" indent="-769511" algn="l" defTabSz="3078044" rtl="0" eaLnBrk="1" latinLnBrk="0" hangingPunct="1">
        <a:spcBef>
          <a:spcPct val="20000"/>
        </a:spcBef>
        <a:buFont typeface="Arial" pitchFamily="34" charset="0"/>
        <a:buChar char="»"/>
        <a:defRPr sz="6764" kern="1200">
          <a:solidFill>
            <a:schemeClr val="tx1"/>
          </a:solidFill>
          <a:latin typeface="+mn-lt"/>
          <a:ea typeface="+mn-ea"/>
          <a:cs typeface="+mn-cs"/>
        </a:defRPr>
      </a:lvl5pPr>
      <a:lvl6pPr marL="8464621" indent="-769511" algn="l" defTabSz="3078044" rtl="0" eaLnBrk="1" latinLnBrk="0" hangingPunct="1">
        <a:spcBef>
          <a:spcPct val="20000"/>
        </a:spcBef>
        <a:buFont typeface="Arial" pitchFamily="34" charset="0"/>
        <a:buChar char="•"/>
        <a:defRPr sz="6764" kern="1200">
          <a:solidFill>
            <a:schemeClr val="tx1"/>
          </a:solidFill>
          <a:latin typeface="+mn-lt"/>
          <a:ea typeface="+mn-ea"/>
          <a:cs typeface="+mn-cs"/>
        </a:defRPr>
      </a:lvl6pPr>
      <a:lvl7pPr marL="10003644" indent="-769511" algn="l" defTabSz="3078044" rtl="0" eaLnBrk="1" latinLnBrk="0" hangingPunct="1">
        <a:spcBef>
          <a:spcPct val="20000"/>
        </a:spcBef>
        <a:buFont typeface="Arial" pitchFamily="34" charset="0"/>
        <a:buChar char="•"/>
        <a:defRPr sz="6764" kern="1200">
          <a:solidFill>
            <a:schemeClr val="tx1"/>
          </a:solidFill>
          <a:latin typeface="+mn-lt"/>
          <a:ea typeface="+mn-ea"/>
          <a:cs typeface="+mn-cs"/>
        </a:defRPr>
      </a:lvl7pPr>
      <a:lvl8pPr marL="11542666" indent="-769511" algn="l" defTabSz="3078044" rtl="0" eaLnBrk="1" latinLnBrk="0" hangingPunct="1">
        <a:spcBef>
          <a:spcPct val="20000"/>
        </a:spcBef>
        <a:buFont typeface="Arial" pitchFamily="34" charset="0"/>
        <a:buChar char="•"/>
        <a:defRPr sz="6764" kern="1200">
          <a:solidFill>
            <a:schemeClr val="tx1"/>
          </a:solidFill>
          <a:latin typeface="+mn-lt"/>
          <a:ea typeface="+mn-ea"/>
          <a:cs typeface="+mn-cs"/>
        </a:defRPr>
      </a:lvl8pPr>
      <a:lvl9pPr marL="13081688" indent="-769511" algn="l" defTabSz="3078044" rtl="0" eaLnBrk="1" latinLnBrk="0" hangingPunct="1">
        <a:spcBef>
          <a:spcPct val="20000"/>
        </a:spcBef>
        <a:buFont typeface="Arial" pitchFamily="34" charset="0"/>
        <a:buChar char="•"/>
        <a:defRPr sz="6764" kern="1200">
          <a:solidFill>
            <a:schemeClr val="tx1"/>
          </a:solidFill>
          <a:latin typeface="+mn-lt"/>
          <a:ea typeface="+mn-ea"/>
          <a:cs typeface="+mn-cs"/>
        </a:defRPr>
      </a:lvl9pPr>
    </p:bodyStyle>
    <p:otherStyle>
      <a:defPPr>
        <a:defRPr lang="en-US"/>
      </a:defPPr>
      <a:lvl1pPr marL="0" algn="l" defTabSz="3078044" rtl="0" eaLnBrk="1" latinLnBrk="0" hangingPunct="1">
        <a:defRPr sz="6109" kern="1200">
          <a:solidFill>
            <a:schemeClr val="tx1"/>
          </a:solidFill>
          <a:latin typeface="+mn-lt"/>
          <a:ea typeface="+mn-ea"/>
          <a:cs typeface="+mn-cs"/>
        </a:defRPr>
      </a:lvl1pPr>
      <a:lvl2pPr marL="1539022" algn="l" defTabSz="3078044" rtl="0" eaLnBrk="1" latinLnBrk="0" hangingPunct="1">
        <a:defRPr sz="6109" kern="1200">
          <a:solidFill>
            <a:schemeClr val="tx1"/>
          </a:solidFill>
          <a:latin typeface="+mn-lt"/>
          <a:ea typeface="+mn-ea"/>
          <a:cs typeface="+mn-cs"/>
        </a:defRPr>
      </a:lvl2pPr>
      <a:lvl3pPr marL="3078044" algn="l" defTabSz="3078044" rtl="0" eaLnBrk="1" latinLnBrk="0" hangingPunct="1">
        <a:defRPr sz="6109" kern="1200">
          <a:solidFill>
            <a:schemeClr val="tx1"/>
          </a:solidFill>
          <a:latin typeface="+mn-lt"/>
          <a:ea typeface="+mn-ea"/>
          <a:cs typeface="+mn-cs"/>
        </a:defRPr>
      </a:lvl3pPr>
      <a:lvl4pPr marL="4617066" algn="l" defTabSz="3078044" rtl="0" eaLnBrk="1" latinLnBrk="0" hangingPunct="1">
        <a:defRPr sz="6109" kern="1200">
          <a:solidFill>
            <a:schemeClr val="tx1"/>
          </a:solidFill>
          <a:latin typeface="+mn-lt"/>
          <a:ea typeface="+mn-ea"/>
          <a:cs typeface="+mn-cs"/>
        </a:defRPr>
      </a:lvl4pPr>
      <a:lvl5pPr marL="6156088" algn="l" defTabSz="3078044" rtl="0" eaLnBrk="1" latinLnBrk="0" hangingPunct="1">
        <a:defRPr sz="6109" kern="1200">
          <a:solidFill>
            <a:schemeClr val="tx1"/>
          </a:solidFill>
          <a:latin typeface="+mn-lt"/>
          <a:ea typeface="+mn-ea"/>
          <a:cs typeface="+mn-cs"/>
        </a:defRPr>
      </a:lvl5pPr>
      <a:lvl6pPr marL="7695110" algn="l" defTabSz="3078044" rtl="0" eaLnBrk="1" latinLnBrk="0" hangingPunct="1">
        <a:defRPr sz="6109" kern="1200">
          <a:solidFill>
            <a:schemeClr val="tx1"/>
          </a:solidFill>
          <a:latin typeface="+mn-lt"/>
          <a:ea typeface="+mn-ea"/>
          <a:cs typeface="+mn-cs"/>
        </a:defRPr>
      </a:lvl6pPr>
      <a:lvl7pPr marL="9234133" algn="l" defTabSz="3078044" rtl="0" eaLnBrk="1" latinLnBrk="0" hangingPunct="1">
        <a:defRPr sz="6109" kern="1200">
          <a:solidFill>
            <a:schemeClr val="tx1"/>
          </a:solidFill>
          <a:latin typeface="+mn-lt"/>
          <a:ea typeface="+mn-ea"/>
          <a:cs typeface="+mn-cs"/>
        </a:defRPr>
      </a:lvl7pPr>
      <a:lvl8pPr marL="10773155" algn="l" defTabSz="3078044" rtl="0" eaLnBrk="1" latinLnBrk="0" hangingPunct="1">
        <a:defRPr sz="6109" kern="1200">
          <a:solidFill>
            <a:schemeClr val="tx1"/>
          </a:solidFill>
          <a:latin typeface="+mn-lt"/>
          <a:ea typeface="+mn-ea"/>
          <a:cs typeface="+mn-cs"/>
        </a:defRPr>
      </a:lvl8pPr>
      <a:lvl9pPr marL="12312177" algn="l" defTabSz="3078044" rtl="0" eaLnBrk="1" latinLnBrk="0" hangingPunct="1">
        <a:defRPr sz="61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A196AD-C4A8-B943-BD2E-C5FFE1B7CAB0}"/>
              </a:ext>
            </a:extLst>
          </p:cNvPr>
          <p:cNvSpPr/>
          <p:nvPr/>
        </p:nvSpPr>
        <p:spPr>
          <a:xfrm>
            <a:off x="8230888" y="2"/>
            <a:ext cx="16376074" cy="21945598"/>
          </a:xfrm>
          <a:prstGeom prst="rect">
            <a:avLst/>
          </a:prstGeom>
          <a:solidFill>
            <a:srgbClr val="011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6788" dirty="0"/>
          </a:p>
        </p:txBody>
      </p:sp>
      <p:sp>
        <p:nvSpPr>
          <p:cNvPr id="9" name="TextBox 8">
            <a:extLst>
              <a:ext uri="{FF2B5EF4-FFF2-40B4-BE49-F238E27FC236}">
                <a16:creationId xmlns:a16="http://schemas.microsoft.com/office/drawing/2014/main" id="{5C3E1680-35CD-FD4C-A641-B53AED109E20}"/>
              </a:ext>
            </a:extLst>
          </p:cNvPr>
          <p:cNvSpPr txBox="1"/>
          <p:nvPr/>
        </p:nvSpPr>
        <p:spPr>
          <a:xfrm>
            <a:off x="9303703" y="2438400"/>
            <a:ext cx="14230443" cy="8217634"/>
          </a:xfrm>
          <a:prstGeom prst="rect">
            <a:avLst/>
          </a:prstGeom>
          <a:noFill/>
        </p:spPr>
        <p:txBody>
          <a:bodyPr wrap="square" rtlCol="0">
            <a:spAutoFit/>
          </a:bodyPr>
          <a:lstStyle/>
          <a:p>
            <a:pPr>
              <a:spcBef>
                <a:spcPts val="1091"/>
              </a:spcBef>
              <a:spcAft>
                <a:spcPts val="1091"/>
              </a:spcAft>
            </a:pPr>
            <a:r>
              <a:rPr lang="en-US" sz="8800" dirty="0">
                <a:solidFill>
                  <a:schemeClr val="bg1"/>
                </a:solidFill>
                <a:latin typeface="Helvetica" pitchFamily="2" charset="0"/>
                <a:cs typeface="Arial" panose="020B0604020202020204" pitchFamily="34" charset="0"/>
              </a:rPr>
              <a:t>Physicians, APPs, and nurses desire a </a:t>
            </a:r>
            <a:r>
              <a:rPr lang="en-US" sz="8800" dirty="0" smtClean="0">
                <a:solidFill>
                  <a:schemeClr val="bg1"/>
                </a:solidFill>
                <a:latin typeface="Helvetica" pitchFamily="2" charset="0"/>
                <a:cs typeface="Arial" panose="020B0604020202020204" pitchFamily="34" charset="0"/>
              </a:rPr>
              <a:t>predictive </a:t>
            </a:r>
            <a:r>
              <a:rPr lang="en-US" sz="8800" dirty="0">
                <a:solidFill>
                  <a:schemeClr val="bg1"/>
                </a:solidFill>
                <a:latin typeface="Helvetica" pitchFamily="2" charset="0"/>
                <a:cs typeface="Arial" panose="020B0604020202020204" pitchFamily="34" charset="0"/>
              </a:rPr>
              <a:t>sepsis CDS system that is </a:t>
            </a:r>
            <a:r>
              <a:rPr lang="en-US" sz="8800" b="1" dirty="0">
                <a:solidFill>
                  <a:schemeClr val="bg1"/>
                </a:solidFill>
                <a:latin typeface="Helvetica" pitchFamily="2" charset="0"/>
                <a:cs typeface="Arial" panose="020B0604020202020204" pitchFamily="34" charset="0"/>
              </a:rPr>
              <a:t>trusted</a:t>
            </a:r>
            <a:r>
              <a:rPr lang="en-US" sz="8800" dirty="0">
                <a:solidFill>
                  <a:schemeClr val="bg1"/>
                </a:solidFill>
                <a:latin typeface="Helvetica" pitchFamily="2" charset="0"/>
                <a:cs typeface="Arial" panose="020B0604020202020204" pitchFamily="34" charset="0"/>
              </a:rPr>
              <a:t>,</a:t>
            </a:r>
            <a:r>
              <a:rPr lang="en-US" sz="8800" b="1" dirty="0">
                <a:solidFill>
                  <a:schemeClr val="bg1"/>
                </a:solidFill>
                <a:latin typeface="Helvetica" pitchFamily="2" charset="0"/>
                <a:cs typeface="Arial" panose="020B0604020202020204" pitchFamily="34" charset="0"/>
              </a:rPr>
              <a:t> unobtrusive</a:t>
            </a:r>
            <a:r>
              <a:rPr lang="en-US" sz="8800" dirty="0">
                <a:solidFill>
                  <a:schemeClr val="bg1"/>
                </a:solidFill>
                <a:latin typeface="Helvetica" pitchFamily="2" charset="0"/>
                <a:cs typeface="Arial" panose="020B0604020202020204" pitchFamily="34" charset="0"/>
              </a:rPr>
              <a:t>,</a:t>
            </a:r>
            <a:r>
              <a:rPr lang="en-US" sz="8800" b="1" dirty="0">
                <a:solidFill>
                  <a:schemeClr val="bg1"/>
                </a:solidFill>
                <a:latin typeface="Helvetica" pitchFamily="2" charset="0"/>
                <a:cs typeface="Arial" panose="020B0604020202020204" pitchFamily="34" charset="0"/>
              </a:rPr>
              <a:t> </a:t>
            </a:r>
            <a:r>
              <a:rPr lang="en-US" sz="8800" dirty="0">
                <a:solidFill>
                  <a:schemeClr val="bg1"/>
                </a:solidFill>
                <a:latin typeface="Helvetica" pitchFamily="2" charset="0"/>
                <a:cs typeface="Arial" panose="020B0604020202020204" pitchFamily="34" charset="0"/>
              </a:rPr>
              <a:t>and viewed as </a:t>
            </a:r>
            <a:r>
              <a:rPr lang="en-US" sz="8800" b="1" dirty="0">
                <a:solidFill>
                  <a:schemeClr val="bg1"/>
                </a:solidFill>
                <a:latin typeface="Helvetica" pitchFamily="2" charset="0"/>
                <a:cs typeface="Arial" panose="020B0604020202020204" pitchFamily="34" charset="0"/>
              </a:rPr>
              <a:t>actionable</a:t>
            </a:r>
            <a:r>
              <a:rPr lang="en-US" sz="8800" dirty="0">
                <a:solidFill>
                  <a:schemeClr val="bg1"/>
                </a:solidFill>
                <a:latin typeface="Helvetica" pitchFamily="2" charset="0"/>
                <a:cs typeface="Arial" panose="020B0604020202020204" pitchFamily="34" charset="0"/>
              </a:rPr>
              <a:t> at the bedside</a:t>
            </a:r>
            <a:r>
              <a:rPr lang="en-US" sz="8800" dirty="0" smtClean="0">
                <a:solidFill>
                  <a:schemeClr val="bg1"/>
                </a:solidFill>
                <a:latin typeface="Helvetica" pitchFamily="2" charset="0"/>
                <a:cs typeface="Arial" panose="020B0604020202020204" pitchFamily="34" charset="0"/>
              </a:rPr>
              <a:t>.</a:t>
            </a:r>
            <a:endParaRPr lang="en-US" sz="8800" dirty="0">
              <a:solidFill>
                <a:schemeClr val="bg1"/>
              </a:solidFill>
              <a:latin typeface="Helvetica" pitchFamily="2" charset="0"/>
              <a:cs typeface="Arial" panose="020B0604020202020204" pitchFamily="34" charset="0"/>
            </a:endParaRPr>
          </a:p>
        </p:txBody>
      </p:sp>
      <p:sp>
        <p:nvSpPr>
          <p:cNvPr id="12" name="TextBox 11">
            <a:extLst>
              <a:ext uri="{FF2B5EF4-FFF2-40B4-BE49-F238E27FC236}">
                <a16:creationId xmlns:a16="http://schemas.microsoft.com/office/drawing/2014/main" id="{359A5F20-3E92-374A-9102-0C3D91222FFD}"/>
              </a:ext>
            </a:extLst>
          </p:cNvPr>
          <p:cNvSpPr txBox="1"/>
          <p:nvPr/>
        </p:nvSpPr>
        <p:spPr>
          <a:xfrm>
            <a:off x="498764" y="667041"/>
            <a:ext cx="6650182" cy="4832092"/>
          </a:xfrm>
          <a:prstGeom prst="rect">
            <a:avLst/>
          </a:prstGeom>
          <a:noFill/>
        </p:spPr>
        <p:txBody>
          <a:bodyPr wrap="square" rtlCol="0">
            <a:spAutoFit/>
          </a:bodyPr>
          <a:lstStyle/>
          <a:p>
            <a:r>
              <a:rPr lang="en-US" sz="4400" b="1" dirty="0" smtClean="0">
                <a:latin typeface="Helvetica" pitchFamily="34" charset="0"/>
              </a:rPr>
              <a:t>Clinician </a:t>
            </a:r>
            <a:r>
              <a:rPr lang="en-US" sz="4400" b="1" dirty="0">
                <a:latin typeface="Helvetica" pitchFamily="34" charset="0"/>
              </a:rPr>
              <a:t>Perspectives and Desired Characteristics of a Clinical Decision Support System for Early Sepsis Recognition</a:t>
            </a:r>
          </a:p>
        </p:txBody>
      </p:sp>
      <p:sp>
        <p:nvSpPr>
          <p:cNvPr id="14" name="TextBox 13">
            <a:extLst>
              <a:ext uri="{FF2B5EF4-FFF2-40B4-BE49-F238E27FC236}">
                <a16:creationId xmlns:a16="http://schemas.microsoft.com/office/drawing/2014/main" id="{D86A724E-D700-E04D-8546-415EACDAE79F}"/>
              </a:ext>
            </a:extLst>
          </p:cNvPr>
          <p:cNvSpPr txBox="1"/>
          <p:nvPr/>
        </p:nvSpPr>
        <p:spPr>
          <a:xfrm>
            <a:off x="498763" y="5814702"/>
            <a:ext cx="6234545" cy="1569660"/>
          </a:xfrm>
          <a:prstGeom prst="rect">
            <a:avLst/>
          </a:prstGeom>
          <a:noFill/>
        </p:spPr>
        <p:txBody>
          <a:bodyPr wrap="square" rtlCol="0">
            <a:spAutoFit/>
          </a:bodyPr>
          <a:lstStyle/>
          <a:p>
            <a:r>
              <a:rPr lang="en-US" sz="2400" dirty="0">
                <a:latin typeface="Helvetica" charset="0"/>
                <a:ea typeface="Helvetica" charset="0"/>
                <a:cs typeface="Helvetica" charset="0"/>
              </a:rPr>
              <a:t>Tyler E. Kmiec, MPH*</a:t>
            </a:r>
            <a:r>
              <a:rPr lang="en-US" sz="2400" baseline="30000" dirty="0">
                <a:latin typeface="Helvetica" charset="0"/>
                <a:ea typeface="Helvetica" charset="0"/>
                <a:cs typeface="Helvetica" charset="0"/>
              </a:rPr>
              <a:t>1</a:t>
            </a:r>
            <a:r>
              <a:rPr lang="en-US" sz="2400" dirty="0">
                <a:latin typeface="Helvetica" charset="0"/>
                <a:ea typeface="Helvetica" charset="0"/>
                <a:cs typeface="Helvetica" charset="0"/>
              </a:rPr>
              <a:t>, Jasmine A. Silvestri, MPH*</a:t>
            </a:r>
            <a:r>
              <a:rPr lang="en-US" sz="2400" baseline="30000" dirty="0">
                <a:latin typeface="Helvetica" charset="0"/>
                <a:ea typeface="Helvetica" charset="0"/>
                <a:cs typeface="Helvetica" charset="0"/>
              </a:rPr>
              <a:t>1</a:t>
            </a:r>
            <a:r>
              <a:rPr lang="en-US" sz="2400" dirty="0">
                <a:latin typeface="Helvetica" charset="0"/>
                <a:ea typeface="Helvetica" charset="0"/>
                <a:cs typeface="Helvetica" charset="0"/>
              </a:rPr>
              <a:t>, Nicholas S. Bishop, BS</a:t>
            </a:r>
            <a:r>
              <a:rPr lang="en-US" sz="2400" baseline="30000" dirty="0">
                <a:latin typeface="Helvetica" charset="0"/>
                <a:ea typeface="Helvetica" charset="0"/>
                <a:cs typeface="Helvetica" charset="0"/>
              </a:rPr>
              <a:t>1</a:t>
            </a:r>
            <a:r>
              <a:rPr lang="en-US" sz="2400" dirty="0">
                <a:latin typeface="Helvetica" charset="0"/>
                <a:ea typeface="Helvetica" charset="0"/>
                <a:cs typeface="Helvetica" charset="0"/>
              </a:rPr>
              <a:t>, Susan H. </a:t>
            </a:r>
            <a:r>
              <a:rPr lang="en-US" sz="2400" dirty="0" smtClean="0">
                <a:latin typeface="Helvetica" charset="0"/>
                <a:ea typeface="Helvetica" charset="0"/>
                <a:cs typeface="Helvetica" charset="0"/>
              </a:rPr>
              <a:t>Regli, </a:t>
            </a:r>
            <a:r>
              <a:rPr lang="en-US" sz="2400" dirty="0">
                <a:latin typeface="Helvetica" charset="0"/>
                <a:ea typeface="Helvetica" charset="0"/>
                <a:cs typeface="Helvetica" charset="0"/>
              </a:rPr>
              <a:t>PhD</a:t>
            </a:r>
            <a:r>
              <a:rPr lang="en-US" sz="2400" baseline="30000" dirty="0">
                <a:latin typeface="Helvetica" charset="0"/>
                <a:ea typeface="Helvetica" charset="0"/>
                <a:cs typeface="Helvetica" charset="0"/>
              </a:rPr>
              <a:t>2</a:t>
            </a:r>
            <a:r>
              <a:rPr lang="en-US" sz="2400" dirty="0">
                <a:latin typeface="Helvetica" charset="0"/>
                <a:ea typeface="Helvetica" charset="0"/>
                <a:cs typeface="Helvetica" charset="0"/>
              </a:rPr>
              <a:t>, Gary E. Weissman, MD, MSHP</a:t>
            </a:r>
            <a:r>
              <a:rPr lang="en-US" sz="2400" baseline="30000" dirty="0">
                <a:latin typeface="Helvetica" charset="0"/>
                <a:ea typeface="Helvetica" charset="0"/>
                <a:cs typeface="Helvetica" charset="0"/>
              </a:rPr>
              <a:t>1,3,4,5</a:t>
            </a:r>
            <a:endParaRPr lang="en-US" sz="2400" dirty="0">
              <a:latin typeface="Helvetica" charset="0"/>
              <a:ea typeface="Helvetica" charset="0"/>
              <a:cs typeface="Helvetica" charset="0"/>
            </a:endParaRPr>
          </a:p>
        </p:txBody>
      </p:sp>
      <p:grpSp>
        <p:nvGrpSpPr>
          <p:cNvPr id="88" name="Group 533">
            <a:extLst>
              <a:ext uri="{FF2B5EF4-FFF2-40B4-BE49-F238E27FC236}">
                <a16:creationId xmlns:a16="http://schemas.microsoft.com/office/drawing/2014/main" id="{82EF59E5-93D5-9644-A03D-4AB6DE6ED99F}"/>
              </a:ext>
            </a:extLst>
          </p:cNvPr>
          <p:cNvGrpSpPr>
            <a:grpSpLocks/>
          </p:cNvGrpSpPr>
          <p:nvPr/>
        </p:nvGrpSpPr>
        <p:grpSpPr bwMode="auto">
          <a:xfrm>
            <a:off x="25177112" y="3150730"/>
            <a:ext cx="7088543" cy="8575163"/>
            <a:chOff x="416" y="2807"/>
            <a:chExt cx="4093" cy="4355"/>
          </a:xfrm>
        </p:grpSpPr>
        <p:sp>
          <p:nvSpPr>
            <p:cNvPr id="89" name="Text Box 46">
              <a:extLst>
                <a:ext uri="{FF2B5EF4-FFF2-40B4-BE49-F238E27FC236}">
                  <a16:creationId xmlns:a16="http://schemas.microsoft.com/office/drawing/2014/main" id="{55650028-D739-2147-AA61-CEFBD844AC15}"/>
                </a:ext>
              </a:extLst>
            </p:cNvPr>
            <p:cNvSpPr txBox="1">
              <a:spLocks noChangeArrowheads="1"/>
            </p:cNvSpPr>
            <p:nvPr/>
          </p:nvSpPr>
          <p:spPr bwMode="auto">
            <a:xfrm>
              <a:off x="425" y="3259"/>
              <a:ext cx="4066" cy="3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686" tIns="49841" rIns="99686" bIns="49841">
              <a:spAutoFit/>
            </a:bodyPr>
            <a:lstStyle>
              <a:lvl1pPr marL="457200" indent="-457200">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algn="ctr" eaLnBrk="0" fontAlgn="base" hangingPunct="0">
                <a:spcBef>
                  <a:spcPct val="0"/>
                </a:spcBef>
                <a:spcAft>
                  <a:spcPct val="0"/>
                </a:spcAft>
                <a:defRPr>
                  <a:solidFill>
                    <a:schemeClr val="tx1"/>
                  </a:solidFill>
                  <a:latin typeface="Garamond" pitchFamily="18" charset="0"/>
                </a:defRPr>
              </a:lvl6pPr>
              <a:lvl7pPr marL="2971800" indent="-228600" algn="ctr" eaLnBrk="0" fontAlgn="base" hangingPunct="0">
                <a:spcBef>
                  <a:spcPct val="0"/>
                </a:spcBef>
                <a:spcAft>
                  <a:spcPct val="0"/>
                </a:spcAft>
                <a:defRPr>
                  <a:solidFill>
                    <a:schemeClr val="tx1"/>
                  </a:solidFill>
                  <a:latin typeface="Garamond" pitchFamily="18" charset="0"/>
                </a:defRPr>
              </a:lvl7pPr>
              <a:lvl8pPr marL="3429000" indent="-228600" algn="ctr" eaLnBrk="0" fontAlgn="base" hangingPunct="0">
                <a:spcBef>
                  <a:spcPct val="0"/>
                </a:spcBef>
                <a:spcAft>
                  <a:spcPct val="0"/>
                </a:spcAft>
                <a:defRPr>
                  <a:solidFill>
                    <a:schemeClr val="tx1"/>
                  </a:solidFill>
                  <a:latin typeface="Garamond" pitchFamily="18" charset="0"/>
                </a:defRPr>
              </a:lvl8pPr>
              <a:lvl9pPr marL="3886200" indent="-228600" algn="ctr" eaLnBrk="0" fontAlgn="base" hangingPunct="0">
                <a:spcBef>
                  <a:spcPct val="0"/>
                </a:spcBef>
                <a:spcAft>
                  <a:spcPct val="0"/>
                </a:spcAft>
                <a:defRPr>
                  <a:solidFill>
                    <a:schemeClr val="tx1"/>
                  </a:solidFill>
                  <a:latin typeface="Garamond" pitchFamily="18" charset="0"/>
                </a:defRPr>
              </a:lvl9pPr>
            </a:lstStyle>
            <a:p>
              <a:pPr marL="498759" indent="-498759" defTabSz="997519">
                <a:lnSpc>
                  <a:spcPct val="110000"/>
                </a:lnSpc>
                <a:buClr>
                  <a:srgbClr val="011F5B"/>
                </a:buClr>
                <a:buFont typeface="Wingdings" panose="05000000000000000000" pitchFamily="2" charset="2"/>
                <a:buChar char="Ø"/>
                <a:defRPr/>
              </a:pPr>
              <a:r>
                <a:rPr lang="en-US" sz="2800" dirty="0" smtClean="0">
                  <a:latin typeface="+mn-lt"/>
                </a:rPr>
                <a:t>Four </a:t>
              </a:r>
              <a:r>
                <a:rPr lang="en-US" sz="2800" dirty="0">
                  <a:latin typeface="+mn-lt"/>
                </a:rPr>
                <a:t>broad themes </a:t>
              </a:r>
              <a:r>
                <a:rPr lang="en-US" sz="2800" dirty="0" smtClean="0">
                  <a:latin typeface="+mn-lt"/>
                </a:rPr>
                <a:t>emerged describing the  </a:t>
              </a:r>
              <a:r>
                <a:rPr lang="en-US" sz="2800" dirty="0">
                  <a:latin typeface="+mn-lt"/>
                </a:rPr>
                <a:t>the likelihood of </a:t>
              </a:r>
              <a:r>
                <a:rPr lang="en-US" sz="2800" dirty="0" smtClean="0">
                  <a:latin typeface="+mn-lt"/>
                </a:rPr>
                <a:t>CDS adoption </a:t>
              </a:r>
              <a:r>
                <a:rPr lang="en-US" sz="2800" dirty="0">
                  <a:latin typeface="+mn-lt"/>
                </a:rPr>
                <a:t>and </a:t>
              </a:r>
              <a:r>
                <a:rPr lang="en-US" sz="2800" dirty="0" smtClean="0">
                  <a:latin typeface="+mn-lt"/>
                </a:rPr>
                <a:t>its impact </a:t>
              </a:r>
              <a:r>
                <a:rPr lang="en-US" sz="2800" dirty="0">
                  <a:latin typeface="+mn-lt"/>
                </a:rPr>
                <a:t>on clinical workflows when diagnosing and managing sepsis patients: </a:t>
              </a:r>
              <a:endParaRPr lang="en-US" sz="2800" dirty="0" smtClean="0">
                <a:latin typeface="+mn-lt"/>
              </a:endParaRPr>
            </a:p>
            <a:p>
              <a:pPr marL="0" indent="0" defTabSz="997519">
                <a:lnSpc>
                  <a:spcPct val="110000"/>
                </a:lnSpc>
                <a:defRPr/>
              </a:pPr>
              <a:endParaRPr lang="en-US" sz="2800" dirty="0" smtClean="0">
                <a:latin typeface="+mn-lt"/>
              </a:endParaRPr>
            </a:p>
            <a:p>
              <a:pPr marL="857250" lvl="1" indent="-571500" defTabSz="997519">
                <a:lnSpc>
                  <a:spcPct val="110000"/>
                </a:lnSpc>
                <a:buFont typeface="+mj-lt"/>
                <a:buAutoNum type="romanUcPeriod"/>
                <a:defRPr/>
              </a:pPr>
              <a:r>
                <a:rPr lang="en-US" sz="2800" dirty="0">
                  <a:latin typeface="+mn-lt"/>
                </a:rPr>
                <a:t>C</a:t>
              </a:r>
              <a:r>
                <a:rPr lang="en-US" sz="2800" dirty="0" smtClean="0">
                  <a:latin typeface="+mn-lt"/>
                </a:rPr>
                <a:t>linician </a:t>
              </a:r>
              <a:r>
                <a:rPr lang="en-US" sz="2800" dirty="0">
                  <a:latin typeface="+mn-lt"/>
                </a:rPr>
                <a:t>perceptions of prediction models and </a:t>
              </a:r>
              <a:r>
                <a:rPr lang="en-US" sz="2800" dirty="0" smtClean="0">
                  <a:latin typeface="+mn-lt"/>
                </a:rPr>
                <a:t>alerts </a:t>
              </a:r>
            </a:p>
            <a:p>
              <a:pPr marL="857250" lvl="1" indent="-571500" defTabSz="997519">
                <a:lnSpc>
                  <a:spcPct val="110000"/>
                </a:lnSpc>
                <a:buFont typeface="+mj-lt"/>
                <a:buAutoNum type="romanUcPeriod"/>
                <a:defRPr/>
              </a:pPr>
              <a:r>
                <a:rPr lang="en-US" sz="2800" dirty="0">
                  <a:latin typeface="+mn-lt"/>
                </a:rPr>
                <a:t>P</a:t>
              </a:r>
              <a:r>
                <a:rPr lang="en-US" sz="2800" dirty="0" smtClean="0">
                  <a:latin typeface="+mn-lt"/>
                </a:rPr>
                <a:t>revious </a:t>
              </a:r>
              <a:r>
                <a:rPr lang="en-US" sz="2800" dirty="0">
                  <a:latin typeface="+mn-lt"/>
                </a:rPr>
                <a:t>experiences of clinician encounters with predictive information and risk </a:t>
              </a:r>
              <a:r>
                <a:rPr lang="en-US" sz="2800" dirty="0" smtClean="0">
                  <a:latin typeface="+mn-lt"/>
                </a:rPr>
                <a:t>scores</a:t>
              </a:r>
            </a:p>
            <a:p>
              <a:pPr marL="857250" lvl="1" indent="-571500" defTabSz="997519">
                <a:lnSpc>
                  <a:spcPct val="110000"/>
                </a:lnSpc>
                <a:buFont typeface="+mj-lt"/>
                <a:buAutoNum type="romanUcPeriod"/>
                <a:defRPr/>
              </a:pPr>
              <a:r>
                <a:rPr lang="en-US" sz="2800" dirty="0">
                  <a:latin typeface="+mn-lt"/>
                </a:rPr>
                <a:t>D</a:t>
              </a:r>
              <a:r>
                <a:rPr lang="en-US" sz="2800" dirty="0" smtClean="0">
                  <a:latin typeface="+mn-lt"/>
                </a:rPr>
                <a:t>esired </a:t>
              </a:r>
              <a:r>
                <a:rPr lang="en-US" sz="2800" dirty="0">
                  <a:latin typeface="+mn-lt"/>
                </a:rPr>
                <a:t>characteristics of the CDS system build, including predictions, supporting information, and delivery methods for a potential </a:t>
              </a:r>
              <a:r>
                <a:rPr lang="en-US" sz="2800" dirty="0" smtClean="0">
                  <a:latin typeface="+mn-lt"/>
                </a:rPr>
                <a:t>alert </a:t>
              </a:r>
            </a:p>
            <a:p>
              <a:pPr marL="857250" lvl="1" indent="-571500" defTabSz="997519">
                <a:lnSpc>
                  <a:spcPct val="110000"/>
                </a:lnSpc>
                <a:buFont typeface="+mj-lt"/>
                <a:buAutoNum type="romanUcPeriod"/>
                <a:defRPr/>
              </a:pPr>
              <a:r>
                <a:rPr lang="en-US" sz="2800" dirty="0" smtClean="0">
                  <a:latin typeface="+mn-lt"/>
                </a:rPr>
                <a:t>Clinical </a:t>
              </a:r>
              <a:r>
                <a:rPr lang="en-US" sz="2800" dirty="0">
                  <a:latin typeface="+mn-lt"/>
                </a:rPr>
                <a:t>relevance and potential utility of a CDS system. </a:t>
              </a:r>
              <a:endParaRPr lang="en-US" sz="2800" dirty="0" smtClean="0">
                <a:latin typeface="+mn-lt"/>
              </a:endParaRPr>
            </a:p>
          </p:txBody>
        </p:sp>
        <p:grpSp>
          <p:nvGrpSpPr>
            <p:cNvPr id="90" name="Group 525">
              <a:extLst>
                <a:ext uri="{FF2B5EF4-FFF2-40B4-BE49-F238E27FC236}">
                  <a16:creationId xmlns:a16="http://schemas.microsoft.com/office/drawing/2014/main" id="{16B84AF4-B03B-4F42-B23D-762A1CFE1640}"/>
                </a:ext>
              </a:extLst>
            </p:cNvPr>
            <p:cNvGrpSpPr>
              <a:grpSpLocks/>
            </p:cNvGrpSpPr>
            <p:nvPr/>
          </p:nvGrpSpPr>
          <p:grpSpPr bwMode="auto">
            <a:xfrm>
              <a:off x="416" y="2807"/>
              <a:ext cx="4093" cy="356"/>
              <a:chOff x="416" y="2807"/>
              <a:chExt cx="4093" cy="356"/>
            </a:xfrm>
          </p:grpSpPr>
          <p:sp>
            <p:nvSpPr>
              <p:cNvPr id="91" name="Text Box 45">
                <a:extLst>
                  <a:ext uri="{FF2B5EF4-FFF2-40B4-BE49-F238E27FC236}">
                    <a16:creationId xmlns:a16="http://schemas.microsoft.com/office/drawing/2014/main" id="{5A8D0E49-90F3-774F-8CC7-B9419AFC564C}"/>
                  </a:ext>
                </a:extLst>
              </p:cNvPr>
              <p:cNvSpPr txBox="1">
                <a:spLocks noChangeArrowheads="1"/>
              </p:cNvSpPr>
              <p:nvPr/>
            </p:nvSpPr>
            <p:spPr bwMode="auto">
              <a:xfrm>
                <a:off x="416" y="2807"/>
                <a:ext cx="1891"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686" tIns="49841" rIns="99686" bIns="49841">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algn="ctr" eaLnBrk="0" fontAlgn="base" hangingPunct="0">
                  <a:spcBef>
                    <a:spcPct val="0"/>
                  </a:spcBef>
                  <a:spcAft>
                    <a:spcPct val="0"/>
                  </a:spcAft>
                  <a:defRPr>
                    <a:solidFill>
                      <a:schemeClr val="tx1"/>
                    </a:solidFill>
                    <a:latin typeface="Garamond" pitchFamily="18" charset="0"/>
                  </a:defRPr>
                </a:lvl6pPr>
                <a:lvl7pPr marL="2971800" indent="-228600" algn="ctr" eaLnBrk="0" fontAlgn="base" hangingPunct="0">
                  <a:spcBef>
                    <a:spcPct val="0"/>
                  </a:spcBef>
                  <a:spcAft>
                    <a:spcPct val="0"/>
                  </a:spcAft>
                  <a:defRPr>
                    <a:solidFill>
                      <a:schemeClr val="tx1"/>
                    </a:solidFill>
                    <a:latin typeface="Garamond" pitchFamily="18" charset="0"/>
                  </a:defRPr>
                </a:lvl7pPr>
                <a:lvl8pPr marL="3429000" indent="-228600" algn="ctr" eaLnBrk="0" fontAlgn="base" hangingPunct="0">
                  <a:spcBef>
                    <a:spcPct val="0"/>
                  </a:spcBef>
                  <a:spcAft>
                    <a:spcPct val="0"/>
                  </a:spcAft>
                  <a:defRPr>
                    <a:solidFill>
                      <a:schemeClr val="tx1"/>
                    </a:solidFill>
                    <a:latin typeface="Garamond" pitchFamily="18" charset="0"/>
                  </a:defRPr>
                </a:lvl8pPr>
                <a:lvl9pPr marL="3886200" indent="-228600" algn="ctr" eaLnBrk="0" fontAlgn="base" hangingPunct="0">
                  <a:spcBef>
                    <a:spcPct val="0"/>
                  </a:spcBef>
                  <a:spcAft>
                    <a:spcPct val="0"/>
                  </a:spcAft>
                  <a:defRPr>
                    <a:solidFill>
                      <a:schemeClr val="tx1"/>
                    </a:solidFill>
                    <a:latin typeface="Garamond" pitchFamily="18" charset="0"/>
                  </a:defRPr>
                </a:lvl9pPr>
              </a:lstStyle>
              <a:p>
                <a:pPr defTabSz="997519">
                  <a:lnSpc>
                    <a:spcPct val="110000"/>
                  </a:lnSpc>
                  <a:defRPr/>
                </a:pPr>
                <a:r>
                  <a:rPr lang="en-US" sz="3055" b="1" kern="0" spc="300" dirty="0">
                    <a:solidFill>
                      <a:srgbClr val="011F5B"/>
                    </a:solidFill>
                    <a:latin typeface="+mn-lt"/>
                  </a:rPr>
                  <a:t>Results</a:t>
                </a:r>
              </a:p>
            </p:txBody>
          </p:sp>
          <p:sp>
            <p:nvSpPr>
              <p:cNvPr id="92" name="Line 509">
                <a:extLst>
                  <a:ext uri="{FF2B5EF4-FFF2-40B4-BE49-F238E27FC236}">
                    <a16:creationId xmlns:a16="http://schemas.microsoft.com/office/drawing/2014/main" id="{85FBF90E-8979-CE40-BB18-8A2E9390BFFA}"/>
                  </a:ext>
                </a:extLst>
              </p:cNvPr>
              <p:cNvSpPr>
                <a:spLocks noChangeShapeType="1"/>
              </p:cNvSpPr>
              <p:nvPr/>
            </p:nvSpPr>
            <p:spPr bwMode="auto">
              <a:xfrm>
                <a:off x="478" y="3163"/>
                <a:ext cx="4031" cy="0"/>
              </a:xfrm>
              <a:prstGeom prst="line">
                <a:avLst/>
              </a:prstGeom>
              <a:noFill/>
              <a:ln w="57150">
                <a:solidFill>
                  <a:srgbClr val="808080"/>
                </a:solidFill>
                <a:round/>
                <a:headEnd/>
                <a:tailEnd/>
              </a:ln>
              <a:extLst>
                <a:ext uri="{909E8E84-426E-40DD-AFC4-6F175D3DCCD1}">
                  <a14:hiddenFill xmlns:a14="http://schemas.microsoft.com/office/drawing/2010/main">
                    <a:noFill/>
                  </a14:hiddenFill>
                </a:ext>
              </a:extLst>
            </p:spPr>
            <p:txBody>
              <a:bodyPr wrap="none" anchor="ctr"/>
              <a:lstStyle/>
              <a:p>
                <a:pPr defTabSz="997519">
                  <a:defRPr/>
                </a:pPr>
                <a:endParaRPr lang="en-US" sz="1964" kern="0">
                  <a:solidFill>
                    <a:sysClr val="windowText" lastClr="000000"/>
                  </a:solidFill>
                </a:endParaRPr>
              </a:p>
            </p:txBody>
          </p:sp>
        </p:grpSp>
      </p:grpSp>
      <p:sp>
        <p:nvSpPr>
          <p:cNvPr id="94" name="Text Box 46">
            <a:extLst>
              <a:ext uri="{FF2B5EF4-FFF2-40B4-BE49-F238E27FC236}">
                <a16:creationId xmlns:a16="http://schemas.microsoft.com/office/drawing/2014/main" id="{D998FC63-BCBA-1044-8525-FBE0AC37E433}"/>
              </a:ext>
            </a:extLst>
          </p:cNvPr>
          <p:cNvSpPr txBox="1">
            <a:spLocks noChangeArrowheads="1"/>
          </p:cNvSpPr>
          <p:nvPr/>
        </p:nvSpPr>
        <p:spPr bwMode="auto">
          <a:xfrm>
            <a:off x="25162120" y="13775867"/>
            <a:ext cx="6997195" cy="682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686" tIns="49841" rIns="99686" bIns="49841">
            <a:spAutoFit/>
          </a:bodyPr>
          <a:lstStyle>
            <a:lvl1pPr marL="457200" indent="-457200">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algn="ctr" eaLnBrk="0" fontAlgn="base" hangingPunct="0">
              <a:spcBef>
                <a:spcPct val="0"/>
              </a:spcBef>
              <a:spcAft>
                <a:spcPct val="0"/>
              </a:spcAft>
              <a:defRPr>
                <a:solidFill>
                  <a:schemeClr val="tx1"/>
                </a:solidFill>
                <a:latin typeface="Garamond" pitchFamily="18" charset="0"/>
              </a:defRPr>
            </a:lvl6pPr>
            <a:lvl7pPr marL="2971800" indent="-228600" algn="ctr" eaLnBrk="0" fontAlgn="base" hangingPunct="0">
              <a:spcBef>
                <a:spcPct val="0"/>
              </a:spcBef>
              <a:spcAft>
                <a:spcPct val="0"/>
              </a:spcAft>
              <a:defRPr>
                <a:solidFill>
                  <a:schemeClr val="tx1"/>
                </a:solidFill>
                <a:latin typeface="Garamond" pitchFamily="18" charset="0"/>
              </a:defRPr>
            </a:lvl7pPr>
            <a:lvl8pPr marL="3429000" indent="-228600" algn="ctr" eaLnBrk="0" fontAlgn="base" hangingPunct="0">
              <a:spcBef>
                <a:spcPct val="0"/>
              </a:spcBef>
              <a:spcAft>
                <a:spcPct val="0"/>
              </a:spcAft>
              <a:defRPr>
                <a:solidFill>
                  <a:schemeClr val="tx1"/>
                </a:solidFill>
                <a:latin typeface="Garamond" pitchFamily="18" charset="0"/>
              </a:defRPr>
            </a:lvl8pPr>
            <a:lvl9pPr marL="3886200" indent="-228600" algn="ctr" eaLnBrk="0" fontAlgn="base" hangingPunct="0">
              <a:spcBef>
                <a:spcPct val="0"/>
              </a:spcBef>
              <a:spcAft>
                <a:spcPct val="0"/>
              </a:spcAft>
              <a:defRPr>
                <a:solidFill>
                  <a:schemeClr val="tx1"/>
                </a:solidFill>
                <a:latin typeface="Garamond" pitchFamily="18" charset="0"/>
              </a:defRPr>
            </a:lvl9pPr>
          </a:lstStyle>
          <a:p>
            <a:pPr marL="342900" indent="-342900" defTabSz="914400">
              <a:spcBef>
                <a:spcPts val="500"/>
              </a:spcBef>
              <a:spcAft>
                <a:spcPts val="500"/>
              </a:spcAft>
              <a:buClr>
                <a:srgbClr val="2F4489"/>
              </a:buClr>
              <a:buFont typeface="Wingdings" panose="05000000000000000000" pitchFamily="2" charset="2"/>
              <a:buChar char="Ø"/>
              <a:defRPr/>
            </a:pPr>
            <a:r>
              <a:rPr lang="en-US" sz="2800" dirty="0">
                <a:latin typeface="+mn-lt"/>
              </a:rPr>
              <a:t>Opportunities exist for sepsis CDS systems </a:t>
            </a:r>
            <a:r>
              <a:rPr lang="en-US" sz="2800" dirty="0" smtClean="0">
                <a:latin typeface="+mn-lt"/>
              </a:rPr>
              <a:t>to </a:t>
            </a:r>
            <a:r>
              <a:rPr lang="en-US" sz="2800" dirty="0">
                <a:latin typeface="+mn-lt"/>
              </a:rPr>
              <a:t>improve diagnosis and treatment decisions </a:t>
            </a:r>
            <a:r>
              <a:rPr lang="en-US" sz="2800" dirty="0" smtClean="0">
                <a:latin typeface="+mn-lt"/>
              </a:rPr>
              <a:t>and to </a:t>
            </a:r>
            <a:r>
              <a:rPr lang="en-US" sz="2800" dirty="0">
                <a:latin typeface="+mn-lt"/>
              </a:rPr>
              <a:t>facilitate communication in a multidisciplinary team setting</a:t>
            </a:r>
            <a:endParaRPr lang="en-US" sz="2800" dirty="0" smtClean="0">
              <a:latin typeface="+mn-lt"/>
            </a:endParaRPr>
          </a:p>
          <a:p>
            <a:pPr marL="342900" indent="-342900" defTabSz="914400">
              <a:spcBef>
                <a:spcPts val="500"/>
              </a:spcBef>
              <a:spcAft>
                <a:spcPts val="500"/>
              </a:spcAft>
              <a:buClr>
                <a:srgbClr val="2F4489"/>
              </a:buClr>
              <a:buFont typeface="Wingdings" panose="05000000000000000000" pitchFamily="2" charset="2"/>
              <a:buChar char="Ø"/>
              <a:defRPr/>
            </a:pPr>
            <a:r>
              <a:rPr lang="en-US" sz="2800" dirty="0" smtClean="0">
                <a:latin typeface="+mn-lt"/>
              </a:rPr>
              <a:t>Eliciting </a:t>
            </a:r>
            <a:r>
              <a:rPr lang="en-US" sz="2800" dirty="0">
                <a:latin typeface="+mn-lt"/>
              </a:rPr>
              <a:t>stakeholder feedback and identifying preferences for predictive alerts prior to model development </a:t>
            </a:r>
            <a:r>
              <a:rPr lang="en-US" sz="2800" dirty="0" smtClean="0">
                <a:latin typeface="+mn-lt"/>
              </a:rPr>
              <a:t>provide </a:t>
            </a:r>
            <a:r>
              <a:rPr lang="en-US" sz="2800" dirty="0">
                <a:latin typeface="+mn-lt"/>
              </a:rPr>
              <a:t>specific insights into improving the acceptability of a future sepsis CDS </a:t>
            </a:r>
            <a:r>
              <a:rPr lang="en-US" sz="2800" dirty="0" smtClean="0">
                <a:latin typeface="+mn-lt"/>
              </a:rPr>
              <a:t>alert</a:t>
            </a:r>
          </a:p>
          <a:p>
            <a:pPr marL="342900" indent="-342900" defTabSz="914400">
              <a:spcBef>
                <a:spcPts val="500"/>
              </a:spcBef>
              <a:spcAft>
                <a:spcPts val="500"/>
              </a:spcAft>
              <a:buClr>
                <a:srgbClr val="2F4489"/>
              </a:buClr>
              <a:buFont typeface="Wingdings" panose="05000000000000000000" pitchFamily="2" charset="2"/>
              <a:buChar char="Ø"/>
              <a:defRPr/>
            </a:pPr>
            <a:r>
              <a:rPr lang="en-US" sz="2800" dirty="0" smtClean="0">
                <a:latin typeface="+mn-lt"/>
              </a:rPr>
              <a:t>Implementation-science </a:t>
            </a:r>
            <a:r>
              <a:rPr lang="en-US" sz="2800" dirty="0">
                <a:latin typeface="+mn-lt"/>
              </a:rPr>
              <a:t>focused approaches </a:t>
            </a:r>
            <a:r>
              <a:rPr lang="en-US" sz="2800" dirty="0" smtClean="0">
                <a:latin typeface="+mn-lt"/>
              </a:rPr>
              <a:t>provide benefit to the building </a:t>
            </a:r>
            <a:r>
              <a:rPr lang="en-US" sz="2800" dirty="0">
                <a:latin typeface="+mn-lt"/>
              </a:rPr>
              <a:t>and deploying predictive sepsis CDS </a:t>
            </a:r>
            <a:r>
              <a:rPr lang="en-US" sz="2800" dirty="0" smtClean="0">
                <a:latin typeface="+mn-lt"/>
              </a:rPr>
              <a:t>systems </a:t>
            </a:r>
            <a:r>
              <a:rPr lang="en-US" sz="2800" dirty="0">
                <a:latin typeface="+mn-lt"/>
              </a:rPr>
              <a:t>as </a:t>
            </a:r>
            <a:r>
              <a:rPr lang="en-US" sz="2800" dirty="0" smtClean="0">
                <a:latin typeface="+mn-lt"/>
              </a:rPr>
              <a:t>human </a:t>
            </a:r>
            <a:r>
              <a:rPr lang="en-US" sz="2800" dirty="0">
                <a:latin typeface="+mn-lt"/>
              </a:rPr>
              <a:t>factors considerations </a:t>
            </a:r>
            <a:r>
              <a:rPr lang="en-US" sz="2800" dirty="0" smtClean="0">
                <a:latin typeface="+mn-lt"/>
              </a:rPr>
              <a:t>lead to provider buy-in and trust in a novel CDS system</a:t>
            </a:r>
            <a:endParaRPr lang="en-US" sz="2800" dirty="0">
              <a:latin typeface="+mn-lt"/>
              <a:cs typeface="Calibri" charset="0"/>
            </a:endParaRPr>
          </a:p>
        </p:txBody>
      </p:sp>
      <p:grpSp>
        <p:nvGrpSpPr>
          <p:cNvPr id="95" name="Group 525">
            <a:extLst>
              <a:ext uri="{FF2B5EF4-FFF2-40B4-BE49-F238E27FC236}">
                <a16:creationId xmlns:a16="http://schemas.microsoft.com/office/drawing/2014/main" id="{E1648697-E8BB-D144-B38C-89B55A0495AB}"/>
              </a:ext>
            </a:extLst>
          </p:cNvPr>
          <p:cNvGrpSpPr>
            <a:grpSpLocks/>
          </p:cNvGrpSpPr>
          <p:nvPr/>
        </p:nvGrpSpPr>
        <p:grpSpPr bwMode="auto">
          <a:xfrm>
            <a:off x="25146632" y="12877800"/>
            <a:ext cx="7043659" cy="710236"/>
            <a:chOff x="416" y="2800"/>
            <a:chExt cx="4093" cy="363"/>
          </a:xfrm>
        </p:grpSpPr>
        <p:sp>
          <p:nvSpPr>
            <p:cNvPr id="96" name="Text Box 45">
              <a:extLst>
                <a:ext uri="{FF2B5EF4-FFF2-40B4-BE49-F238E27FC236}">
                  <a16:creationId xmlns:a16="http://schemas.microsoft.com/office/drawing/2014/main" id="{CF5A030A-0546-0C4C-B4BA-3B20FB42B88F}"/>
                </a:ext>
              </a:extLst>
            </p:cNvPr>
            <p:cNvSpPr txBox="1">
              <a:spLocks noChangeArrowheads="1"/>
            </p:cNvSpPr>
            <p:nvPr/>
          </p:nvSpPr>
          <p:spPr bwMode="auto">
            <a:xfrm>
              <a:off x="416" y="2800"/>
              <a:ext cx="189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686" tIns="49841" rIns="99686" bIns="49841">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algn="ctr" eaLnBrk="0" fontAlgn="base" hangingPunct="0">
                <a:spcBef>
                  <a:spcPct val="0"/>
                </a:spcBef>
                <a:spcAft>
                  <a:spcPct val="0"/>
                </a:spcAft>
                <a:defRPr>
                  <a:solidFill>
                    <a:schemeClr val="tx1"/>
                  </a:solidFill>
                  <a:latin typeface="Garamond" pitchFamily="18" charset="0"/>
                </a:defRPr>
              </a:lvl6pPr>
              <a:lvl7pPr marL="2971800" indent="-228600" algn="ctr" eaLnBrk="0" fontAlgn="base" hangingPunct="0">
                <a:spcBef>
                  <a:spcPct val="0"/>
                </a:spcBef>
                <a:spcAft>
                  <a:spcPct val="0"/>
                </a:spcAft>
                <a:defRPr>
                  <a:solidFill>
                    <a:schemeClr val="tx1"/>
                  </a:solidFill>
                  <a:latin typeface="Garamond" pitchFamily="18" charset="0"/>
                </a:defRPr>
              </a:lvl7pPr>
              <a:lvl8pPr marL="3429000" indent="-228600" algn="ctr" eaLnBrk="0" fontAlgn="base" hangingPunct="0">
                <a:spcBef>
                  <a:spcPct val="0"/>
                </a:spcBef>
                <a:spcAft>
                  <a:spcPct val="0"/>
                </a:spcAft>
                <a:defRPr>
                  <a:solidFill>
                    <a:schemeClr val="tx1"/>
                  </a:solidFill>
                  <a:latin typeface="Garamond" pitchFamily="18" charset="0"/>
                </a:defRPr>
              </a:lvl8pPr>
              <a:lvl9pPr marL="3886200" indent="-228600" algn="ctr" eaLnBrk="0" fontAlgn="base" hangingPunct="0">
                <a:spcBef>
                  <a:spcPct val="0"/>
                </a:spcBef>
                <a:spcAft>
                  <a:spcPct val="0"/>
                </a:spcAft>
                <a:defRPr>
                  <a:solidFill>
                    <a:schemeClr val="tx1"/>
                  </a:solidFill>
                  <a:latin typeface="Garamond" pitchFamily="18" charset="0"/>
                </a:defRPr>
              </a:lvl9pPr>
            </a:lstStyle>
            <a:p>
              <a:pPr defTabSz="997519">
                <a:lnSpc>
                  <a:spcPct val="110000"/>
                </a:lnSpc>
                <a:defRPr/>
              </a:pPr>
              <a:r>
                <a:rPr lang="en-US" sz="3055" b="1" kern="0" spc="300" dirty="0">
                  <a:solidFill>
                    <a:srgbClr val="011F5B"/>
                  </a:solidFill>
                  <a:latin typeface="+mn-lt"/>
                </a:rPr>
                <a:t>Discussion</a:t>
              </a:r>
            </a:p>
          </p:txBody>
        </p:sp>
        <p:sp>
          <p:nvSpPr>
            <p:cNvPr id="97" name="Line 509">
              <a:extLst>
                <a:ext uri="{FF2B5EF4-FFF2-40B4-BE49-F238E27FC236}">
                  <a16:creationId xmlns:a16="http://schemas.microsoft.com/office/drawing/2014/main" id="{E3B35761-8D33-AD46-BF9E-D179E46933B4}"/>
                </a:ext>
              </a:extLst>
            </p:cNvPr>
            <p:cNvSpPr>
              <a:spLocks noChangeShapeType="1"/>
            </p:cNvSpPr>
            <p:nvPr/>
          </p:nvSpPr>
          <p:spPr bwMode="auto">
            <a:xfrm>
              <a:off x="478" y="3163"/>
              <a:ext cx="4031" cy="0"/>
            </a:xfrm>
            <a:prstGeom prst="line">
              <a:avLst/>
            </a:prstGeom>
            <a:noFill/>
            <a:ln w="57150">
              <a:solidFill>
                <a:srgbClr val="808080"/>
              </a:solidFill>
              <a:round/>
              <a:headEnd/>
              <a:tailEnd/>
            </a:ln>
            <a:extLst>
              <a:ext uri="{909E8E84-426E-40DD-AFC4-6F175D3DCCD1}">
                <a14:hiddenFill xmlns:a14="http://schemas.microsoft.com/office/drawing/2010/main">
                  <a:noFill/>
                </a14:hiddenFill>
              </a:ext>
            </a:extLst>
          </p:spPr>
          <p:txBody>
            <a:bodyPr wrap="none" anchor="ctr"/>
            <a:lstStyle/>
            <a:p>
              <a:pPr defTabSz="997519">
                <a:defRPr/>
              </a:pPr>
              <a:endParaRPr lang="en-US" sz="1964" kern="0">
                <a:solidFill>
                  <a:sysClr val="windowText" lastClr="000000"/>
                </a:solidFill>
              </a:endParaRPr>
            </a:p>
          </p:txBody>
        </p:sp>
      </p:grpSp>
      <p:pic>
        <p:nvPicPr>
          <p:cNvPr id="18" name="Picture 17" descr="Logo&#10;&#10;Description automatically generated">
            <a:extLst>
              <a:ext uri="{FF2B5EF4-FFF2-40B4-BE49-F238E27FC236}">
                <a16:creationId xmlns:a16="http://schemas.microsoft.com/office/drawing/2014/main" id="{3F02C04E-73FE-49AB-8F82-40C9B3BE68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21809" y="457200"/>
            <a:ext cx="2382191" cy="1376048"/>
          </a:xfrm>
          <a:prstGeom prst="rect">
            <a:avLst/>
          </a:prstGeom>
        </p:spPr>
      </p:pic>
      <p:pic>
        <p:nvPicPr>
          <p:cNvPr id="20" name="Picture 19" descr="Text&#10;&#10;Description automatically generated">
            <a:extLst>
              <a:ext uri="{FF2B5EF4-FFF2-40B4-BE49-F238E27FC236}">
                <a16:creationId xmlns:a16="http://schemas.microsoft.com/office/drawing/2014/main" id="{4B23555A-85EB-43D5-8BCE-22ECBF4548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55775" y="495548"/>
            <a:ext cx="4509825" cy="1503275"/>
          </a:xfrm>
          <a:prstGeom prst="rect">
            <a:avLst/>
          </a:prstGeom>
        </p:spPr>
      </p:pic>
      <p:grpSp>
        <p:nvGrpSpPr>
          <p:cNvPr id="7" name="Group 6"/>
          <p:cNvGrpSpPr/>
          <p:nvPr/>
        </p:nvGrpSpPr>
        <p:grpSpPr>
          <a:xfrm>
            <a:off x="508431" y="16443507"/>
            <a:ext cx="7031883" cy="5892364"/>
            <a:chOff x="508431" y="16443507"/>
            <a:chExt cx="7031883" cy="5892364"/>
          </a:xfrm>
        </p:grpSpPr>
        <p:grpSp>
          <p:nvGrpSpPr>
            <p:cNvPr id="85" name="Group 525">
              <a:extLst>
                <a:ext uri="{FF2B5EF4-FFF2-40B4-BE49-F238E27FC236}">
                  <a16:creationId xmlns:a16="http://schemas.microsoft.com/office/drawing/2014/main" id="{832B6AA0-5FE9-2B4F-AFAC-21879955572E}"/>
                </a:ext>
              </a:extLst>
            </p:cNvPr>
            <p:cNvGrpSpPr>
              <a:grpSpLocks/>
            </p:cNvGrpSpPr>
            <p:nvPr/>
          </p:nvGrpSpPr>
          <p:grpSpPr bwMode="auto">
            <a:xfrm>
              <a:off x="508431" y="16443507"/>
              <a:ext cx="7031883" cy="709048"/>
              <a:chOff x="416" y="2800"/>
              <a:chExt cx="4093" cy="363"/>
            </a:xfrm>
          </p:grpSpPr>
          <p:sp>
            <p:nvSpPr>
              <p:cNvPr id="86" name="Text Box 45">
                <a:extLst>
                  <a:ext uri="{FF2B5EF4-FFF2-40B4-BE49-F238E27FC236}">
                    <a16:creationId xmlns:a16="http://schemas.microsoft.com/office/drawing/2014/main" id="{CC88EF65-F57F-2741-A466-8FC5F6916602}"/>
                  </a:ext>
                </a:extLst>
              </p:cNvPr>
              <p:cNvSpPr txBox="1">
                <a:spLocks noChangeArrowheads="1"/>
              </p:cNvSpPr>
              <p:nvPr/>
            </p:nvSpPr>
            <p:spPr bwMode="auto">
              <a:xfrm>
                <a:off x="416" y="2800"/>
                <a:ext cx="189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686" tIns="49841" rIns="99686" bIns="49841">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algn="ctr" eaLnBrk="0" fontAlgn="base" hangingPunct="0">
                  <a:spcBef>
                    <a:spcPct val="0"/>
                  </a:spcBef>
                  <a:spcAft>
                    <a:spcPct val="0"/>
                  </a:spcAft>
                  <a:defRPr>
                    <a:solidFill>
                      <a:schemeClr val="tx1"/>
                    </a:solidFill>
                    <a:latin typeface="Garamond" pitchFamily="18" charset="0"/>
                  </a:defRPr>
                </a:lvl6pPr>
                <a:lvl7pPr marL="2971800" indent="-228600" algn="ctr" eaLnBrk="0" fontAlgn="base" hangingPunct="0">
                  <a:spcBef>
                    <a:spcPct val="0"/>
                  </a:spcBef>
                  <a:spcAft>
                    <a:spcPct val="0"/>
                  </a:spcAft>
                  <a:defRPr>
                    <a:solidFill>
                      <a:schemeClr val="tx1"/>
                    </a:solidFill>
                    <a:latin typeface="Garamond" pitchFamily="18" charset="0"/>
                  </a:defRPr>
                </a:lvl7pPr>
                <a:lvl8pPr marL="3429000" indent="-228600" algn="ctr" eaLnBrk="0" fontAlgn="base" hangingPunct="0">
                  <a:spcBef>
                    <a:spcPct val="0"/>
                  </a:spcBef>
                  <a:spcAft>
                    <a:spcPct val="0"/>
                  </a:spcAft>
                  <a:defRPr>
                    <a:solidFill>
                      <a:schemeClr val="tx1"/>
                    </a:solidFill>
                    <a:latin typeface="Garamond" pitchFamily="18" charset="0"/>
                  </a:defRPr>
                </a:lvl8pPr>
                <a:lvl9pPr marL="3886200" indent="-228600" algn="ctr" eaLnBrk="0" fontAlgn="base" hangingPunct="0">
                  <a:spcBef>
                    <a:spcPct val="0"/>
                  </a:spcBef>
                  <a:spcAft>
                    <a:spcPct val="0"/>
                  </a:spcAft>
                  <a:defRPr>
                    <a:solidFill>
                      <a:schemeClr val="tx1"/>
                    </a:solidFill>
                    <a:latin typeface="Garamond" pitchFamily="18" charset="0"/>
                  </a:defRPr>
                </a:lvl9pPr>
              </a:lstStyle>
              <a:p>
                <a:pPr defTabSz="997519">
                  <a:lnSpc>
                    <a:spcPct val="110000"/>
                  </a:lnSpc>
                  <a:defRPr/>
                </a:pPr>
                <a:r>
                  <a:rPr lang="en-US" sz="3055" b="1" kern="0" spc="300" dirty="0">
                    <a:solidFill>
                      <a:srgbClr val="011F5B"/>
                    </a:solidFill>
                    <a:latin typeface="+mn-lt"/>
                  </a:rPr>
                  <a:t>Methods</a:t>
                </a:r>
              </a:p>
            </p:txBody>
          </p:sp>
          <p:sp>
            <p:nvSpPr>
              <p:cNvPr id="87" name="Line 509">
                <a:extLst>
                  <a:ext uri="{FF2B5EF4-FFF2-40B4-BE49-F238E27FC236}">
                    <a16:creationId xmlns:a16="http://schemas.microsoft.com/office/drawing/2014/main" id="{4E46E510-D4E0-5040-9706-745AA48BC93D}"/>
                  </a:ext>
                </a:extLst>
              </p:cNvPr>
              <p:cNvSpPr>
                <a:spLocks noChangeShapeType="1"/>
              </p:cNvSpPr>
              <p:nvPr/>
            </p:nvSpPr>
            <p:spPr bwMode="auto">
              <a:xfrm>
                <a:off x="478" y="3163"/>
                <a:ext cx="4031" cy="0"/>
              </a:xfrm>
              <a:prstGeom prst="line">
                <a:avLst/>
              </a:prstGeom>
              <a:noFill/>
              <a:ln w="57150">
                <a:solidFill>
                  <a:srgbClr val="808080"/>
                </a:solidFill>
                <a:round/>
                <a:headEnd/>
                <a:tailEnd/>
              </a:ln>
              <a:extLst>
                <a:ext uri="{909E8E84-426E-40DD-AFC4-6F175D3DCCD1}">
                  <a14:hiddenFill xmlns:a14="http://schemas.microsoft.com/office/drawing/2010/main">
                    <a:noFill/>
                  </a14:hiddenFill>
                </a:ext>
              </a:extLst>
            </p:spPr>
            <p:txBody>
              <a:bodyPr wrap="none" anchor="ctr"/>
              <a:lstStyle/>
              <a:p>
                <a:pPr defTabSz="997519">
                  <a:defRPr/>
                </a:pPr>
                <a:endParaRPr lang="en-US" sz="1964" kern="0">
                  <a:solidFill>
                    <a:sysClr val="windowText" lastClr="000000"/>
                  </a:solidFill>
                </a:endParaRPr>
              </a:p>
            </p:txBody>
          </p:sp>
        </p:grpSp>
        <p:sp>
          <p:nvSpPr>
            <p:cNvPr id="32" name="Text Box 46">
              <a:extLst>
                <a:ext uri="{FF2B5EF4-FFF2-40B4-BE49-F238E27FC236}">
                  <a16:creationId xmlns:a16="http://schemas.microsoft.com/office/drawing/2014/main" id="{ACE7A059-C1A4-C54B-A461-6091B1B628FD}"/>
                </a:ext>
              </a:extLst>
            </p:cNvPr>
            <p:cNvSpPr txBox="1">
              <a:spLocks noChangeArrowheads="1"/>
            </p:cNvSpPr>
            <p:nvPr/>
          </p:nvSpPr>
          <p:spPr bwMode="auto">
            <a:xfrm>
              <a:off x="508431" y="17269754"/>
              <a:ext cx="7020802" cy="5066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686" tIns="49841" rIns="99686" bIns="49841">
              <a:spAutoFit/>
            </a:bodyPr>
            <a:lstStyle>
              <a:lvl1pPr marL="457200" indent="-457200">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algn="ctr" eaLnBrk="0" fontAlgn="base" hangingPunct="0">
                <a:spcBef>
                  <a:spcPct val="0"/>
                </a:spcBef>
                <a:spcAft>
                  <a:spcPct val="0"/>
                </a:spcAft>
                <a:defRPr>
                  <a:solidFill>
                    <a:schemeClr val="tx1"/>
                  </a:solidFill>
                  <a:latin typeface="Garamond" pitchFamily="18" charset="0"/>
                </a:defRPr>
              </a:lvl6pPr>
              <a:lvl7pPr marL="2971800" indent="-228600" algn="ctr" eaLnBrk="0" fontAlgn="base" hangingPunct="0">
                <a:spcBef>
                  <a:spcPct val="0"/>
                </a:spcBef>
                <a:spcAft>
                  <a:spcPct val="0"/>
                </a:spcAft>
                <a:defRPr>
                  <a:solidFill>
                    <a:schemeClr val="tx1"/>
                  </a:solidFill>
                  <a:latin typeface="Garamond" pitchFamily="18" charset="0"/>
                </a:defRPr>
              </a:lvl7pPr>
              <a:lvl8pPr marL="3429000" indent="-228600" algn="ctr" eaLnBrk="0" fontAlgn="base" hangingPunct="0">
                <a:spcBef>
                  <a:spcPct val="0"/>
                </a:spcBef>
                <a:spcAft>
                  <a:spcPct val="0"/>
                </a:spcAft>
                <a:defRPr>
                  <a:solidFill>
                    <a:schemeClr val="tx1"/>
                  </a:solidFill>
                  <a:latin typeface="Garamond" pitchFamily="18" charset="0"/>
                </a:defRPr>
              </a:lvl8pPr>
              <a:lvl9pPr marL="3886200" indent="-228600" algn="ctr" eaLnBrk="0" fontAlgn="base" hangingPunct="0">
                <a:spcBef>
                  <a:spcPct val="0"/>
                </a:spcBef>
                <a:spcAft>
                  <a:spcPct val="0"/>
                </a:spcAft>
                <a:defRPr>
                  <a:solidFill>
                    <a:schemeClr val="tx1"/>
                  </a:solidFill>
                  <a:latin typeface="Garamond" pitchFamily="18" charset="0"/>
                </a:defRPr>
              </a:lvl9pPr>
            </a:lstStyle>
            <a:p>
              <a:pPr marL="342900" indent="-342900" defTabSz="914400">
                <a:spcBef>
                  <a:spcPts val="500"/>
                </a:spcBef>
                <a:spcAft>
                  <a:spcPts val="500"/>
                </a:spcAft>
                <a:buClr>
                  <a:srgbClr val="2F4489"/>
                </a:buClr>
                <a:buFont typeface="Wingdings" panose="05000000000000000000" pitchFamily="2" charset="2"/>
                <a:buChar char="Ø"/>
                <a:defRPr/>
              </a:pPr>
              <a:r>
                <a:rPr lang="en-US" sz="2800" dirty="0" smtClean="0">
                  <a:latin typeface="+mn-lt"/>
                  <a:ea typeface="Calibri" charset="0"/>
                  <a:cs typeface="Calibri" charset="0"/>
                </a:rPr>
                <a:t>We </a:t>
              </a:r>
              <a:r>
                <a:rPr lang="en-US" sz="2800" dirty="0">
                  <a:latin typeface="+mn-lt"/>
                  <a:ea typeface="Calibri" charset="0"/>
                  <a:cs typeface="Calibri" charset="0"/>
                </a:rPr>
                <a:t>conducted semi-structured interviews with 6 bedside nurses, 5 physicians and 4 advanced practice </a:t>
              </a:r>
              <a:r>
                <a:rPr lang="en-US" sz="2800" dirty="0" smtClean="0">
                  <a:latin typeface="+mn-lt"/>
                  <a:ea typeface="Calibri" charset="0"/>
                  <a:cs typeface="Calibri" charset="0"/>
                </a:rPr>
                <a:t>providers. Participants were presented with two virtual patients in EPIC who may or may not have sepsis.</a:t>
              </a:r>
            </a:p>
            <a:p>
              <a:pPr marL="342900" indent="-342900" defTabSz="914400">
                <a:spcBef>
                  <a:spcPts val="500"/>
                </a:spcBef>
                <a:spcAft>
                  <a:spcPts val="500"/>
                </a:spcAft>
                <a:buClr>
                  <a:srgbClr val="2F4489"/>
                </a:buClr>
                <a:buFont typeface="Wingdings" panose="05000000000000000000" pitchFamily="2" charset="2"/>
                <a:buChar char="Ø"/>
                <a:defRPr/>
              </a:pPr>
              <a:r>
                <a:rPr lang="en-US" sz="2800" dirty="0" smtClean="0">
                  <a:latin typeface="+mn-lt"/>
                </a:rPr>
                <a:t>Questions </a:t>
              </a:r>
              <a:r>
                <a:rPr lang="en-US" sz="2800" dirty="0">
                  <a:latin typeface="+mn-lt"/>
                </a:rPr>
                <a:t>sought to </a:t>
              </a:r>
              <a:r>
                <a:rPr lang="en-US" sz="2800" dirty="0" smtClean="0">
                  <a:latin typeface="+mn-lt"/>
                </a:rPr>
                <a:t>elicit desired characteristics and perceived impacts </a:t>
              </a:r>
              <a:r>
                <a:rPr lang="en-US" sz="2800" dirty="0">
                  <a:latin typeface="+mn-lt"/>
                </a:rPr>
                <a:t>of a predictive sepsis alert on workflow and decision making when diagnosing and managing </a:t>
              </a:r>
              <a:r>
                <a:rPr lang="en-US" sz="2800" dirty="0" smtClean="0">
                  <a:latin typeface="+mn-lt"/>
                </a:rPr>
                <a:t>patients suspected of sepsis.</a:t>
              </a:r>
              <a:endParaRPr lang="en-US" sz="2800" dirty="0">
                <a:latin typeface="+mn-lt"/>
                <a:ea typeface="Calibri" charset="0"/>
                <a:cs typeface="Calibri" charset="0"/>
              </a:endParaRPr>
            </a:p>
            <a:p>
              <a:pPr marL="342900" indent="-342900" defTabSz="914400">
                <a:spcBef>
                  <a:spcPts val="500"/>
                </a:spcBef>
                <a:spcAft>
                  <a:spcPts val="500"/>
                </a:spcAft>
                <a:buClr>
                  <a:srgbClr val="2F4489"/>
                </a:buClr>
                <a:buFont typeface="Wingdings" panose="05000000000000000000" pitchFamily="2" charset="2"/>
                <a:buChar char="Ø"/>
                <a:defRPr/>
              </a:pPr>
              <a:endParaRPr lang="en-US" sz="2600" dirty="0">
                <a:latin typeface="+mn-lt"/>
                <a:cs typeface="Calibri" charset="0"/>
              </a:endParaRPr>
            </a:p>
          </p:txBody>
        </p:sp>
      </p:grpSp>
      <p:grpSp>
        <p:nvGrpSpPr>
          <p:cNvPr id="6" name="Group 5"/>
          <p:cNvGrpSpPr/>
          <p:nvPr/>
        </p:nvGrpSpPr>
        <p:grpSpPr>
          <a:xfrm>
            <a:off x="472891" y="7660750"/>
            <a:ext cx="7067423" cy="8506368"/>
            <a:chOff x="472891" y="7922499"/>
            <a:chExt cx="7067423" cy="8506368"/>
          </a:xfrm>
        </p:grpSpPr>
        <p:sp>
          <p:nvSpPr>
            <p:cNvPr id="69" name="Text Box 46">
              <a:extLst>
                <a:ext uri="{FF2B5EF4-FFF2-40B4-BE49-F238E27FC236}">
                  <a16:creationId xmlns:a16="http://schemas.microsoft.com/office/drawing/2014/main" id="{ACE7A059-C1A4-C54B-A461-6091B1B628FD}"/>
                </a:ext>
              </a:extLst>
            </p:cNvPr>
            <p:cNvSpPr txBox="1">
              <a:spLocks noChangeArrowheads="1"/>
            </p:cNvSpPr>
            <p:nvPr/>
          </p:nvSpPr>
          <p:spPr bwMode="auto">
            <a:xfrm>
              <a:off x="488431" y="8746967"/>
              <a:ext cx="7020802" cy="768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686" tIns="49841" rIns="99686" bIns="49841">
              <a:spAutoFit/>
            </a:bodyPr>
            <a:lstStyle>
              <a:lvl1pPr marL="457200" indent="-457200">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algn="ctr" eaLnBrk="0" fontAlgn="base" hangingPunct="0">
                <a:spcBef>
                  <a:spcPct val="0"/>
                </a:spcBef>
                <a:spcAft>
                  <a:spcPct val="0"/>
                </a:spcAft>
                <a:defRPr>
                  <a:solidFill>
                    <a:schemeClr val="tx1"/>
                  </a:solidFill>
                  <a:latin typeface="Garamond" pitchFamily="18" charset="0"/>
                </a:defRPr>
              </a:lvl6pPr>
              <a:lvl7pPr marL="2971800" indent="-228600" algn="ctr" eaLnBrk="0" fontAlgn="base" hangingPunct="0">
                <a:spcBef>
                  <a:spcPct val="0"/>
                </a:spcBef>
                <a:spcAft>
                  <a:spcPct val="0"/>
                </a:spcAft>
                <a:defRPr>
                  <a:solidFill>
                    <a:schemeClr val="tx1"/>
                  </a:solidFill>
                  <a:latin typeface="Garamond" pitchFamily="18" charset="0"/>
                </a:defRPr>
              </a:lvl7pPr>
              <a:lvl8pPr marL="3429000" indent="-228600" algn="ctr" eaLnBrk="0" fontAlgn="base" hangingPunct="0">
                <a:spcBef>
                  <a:spcPct val="0"/>
                </a:spcBef>
                <a:spcAft>
                  <a:spcPct val="0"/>
                </a:spcAft>
                <a:defRPr>
                  <a:solidFill>
                    <a:schemeClr val="tx1"/>
                  </a:solidFill>
                  <a:latin typeface="Garamond" pitchFamily="18" charset="0"/>
                </a:defRPr>
              </a:lvl8pPr>
              <a:lvl9pPr marL="3886200" indent="-228600" algn="ctr" eaLnBrk="0" fontAlgn="base" hangingPunct="0">
                <a:spcBef>
                  <a:spcPct val="0"/>
                </a:spcBef>
                <a:spcAft>
                  <a:spcPct val="0"/>
                </a:spcAft>
                <a:defRPr>
                  <a:solidFill>
                    <a:schemeClr val="tx1"/>
                  </a:solidFill>
                  <a:latin typeface="Garamond" pitchFamily="18" charset="0"/>
                </a:defRPr>
              </a:lvl9pPr>
            </a:lstStyle>
            <a:p>
              <a:pPr marL="342900" indent="-342900" defTabSz="914400">
                <a:spcBef>
                  <a:spcPts val="500"/>
                </a:spcBef>
                <a:spcAft>
                  <a:spcPts val="500"/>
                </a:spcAft>
                <a:buClr>
                  <a:srgbClr val="2F4489"/>
                </a:buClr>
                <a:buFont typeface="Wingdings" panose="05000000000000000000" pitchFamily="2" charset="2"/>
                <a:buChar char="Ø"/>
                <a:defRPr/>
              </a:pPr>
              <a:r>
                <a:rPr lang="en-US" sz="2800" dirty="0">
                  <a:latin typeface="+mn-lt"/>
                </a:rPr>
                <a:t>Sepsis management is a major burden for healthcare systems in the United States, with over 750,000 cases annually and total costs nearing $20 billion. </a:t>
              </a:r>
              <a:endParaRPr lang="en-US" sz="2800" dirty="0">
                <a:latin typeface="+mn-lt"/>
                <a:cs typeface="Calibri" charset="0"/>
              </a:endParaRPr>
            </a:p>
            <a:p>
              <a:pPr marL="342900" indent="-342900" defTabSz="914400">
                <a:spcBef>
                  <a:spcPts val="500"/>
                </a:spcBef>
                <a:spcAft>
                  <a:spcPts val="500"/>
                </a:spcAft>
                <a:buClr>
                  <a:srgbClr val="2F4489"/>
                </a:buClr>
                <a:buFont typeface="Wingdings" panose="05000000000000000000" pitchFamily="2" charset="2"/>
                <a:buChar char="Ø"/>
                <a:defRPr/>
              </a:pPr>
              <a:r>
                <a:rPr lang="en-US" sz="2800" dirty="0">
                  <a:latin typeface="+mn-lt"/>
                </a:rPr>
                <a:t>Although sepsis clinical decision support (CDS) systems can provide clinicians with early predictions of suspected sepsis or resultant imminent clinical decline, such systems have not reliably demonstrated improvements in clinical outcomes or care processes. </a:t>
              </a:r>
            </a:p>
            <a:p>
              <a:pPr marL="342900" indent="-342900" defTabSz="914400">
                <a:spcBef>
                  <a:spcPts val="500"/>
                </a:spcBef>
                <a:spcAft>
                  <a:spcPts val="500"/>
                </a:spcAft>
                <a:buClr>
                  <a:srgbClr val="2F4489"/>
                </a:buClr>
                <a:buFont typeface="Wingdings" panose="05000000000000000000" pitchFamily="2" charset="2"/>
                <a:buChar char="Ø"/>
                <a:defRPr/>
              </a:pPr>
              <a:r>
                <a:rPr lang="en-US" sz="2800" dirty="0">
                  <a:latin typeface="+mn-lt"/>
                </a:rPr>
                <a:t>Growing evidence suggests that integrating sepsis CDS systems into clinical workflows, gaining the trust of clinicians, and making sepsis CDS systems clinically relevant at the bedside are all obstacles to successful deployment.</a:t>
              </a:r>
            </a:p>
          </p:txBody>
        </p:sp>
        <p:grpSp>
          <p:nvGrpSpPr>
            <p:cNvPr id="70" name="Group 525">
              <a:extLst>
                <a:ext uri="{FF2B5EF4-FFF2-40B4-BE49-F238E27FC236}">
                  <a16:creationId xmlns:a16="http://schemas.microsoft.com/office/drawing/2014/main" id="{99919E89-0666-0345-B5B3-D7D2895FB3C9}"/>
                </a:ext>
              </a:extLst>
            </p:cNvPr>
            <p:cNvGrpSpPr>
              <a:grpSpLocks/>
            </p:cNvGrpSpPr>
            <p:nvPr/>
          </p:nvGrpSpPr>
          <p:grpSpPr bwMode="auto">
            <a:xfrm>
              <a:off x="472891" y="7922499"/>
              <a:ext cx="7067423" cy="687111"/>
              <a:chOff x="416" y="2813"/>
              <a:chExt cx="4093" cy="350"/>
            </a:xfrm>
          </p:grpSpPr>
          <p:sp>
            <p:nvSpPr>
              <p:cNvPr id="71" name="Text Box 45">
                <a:extLst>
                  <a:ext uri="{FF2B5EF4-FFF2-40B4-BE49-F238E27FC236}">
                    <a16:creationId xmlns:a16="http://schemas.microsoft.com/office/drawing/2014/main" id="{1489BB31-52B4-334E-AEFA-9FE74CAD7092}"/>
                  </a:ext>
                </a:extLst>
              </p:cNvPr>
              <p:cNvSpPr txBox="1">
                <a:spLocks noChangeArrowheads="1"/>
              </p:cNvSpPr>
              <p:nvPr/>
            </p:nvSpPr>
            <p:spPr bwMode="auto">
              <a:xfrm>
                <a:off x="416" y="2813"/>
                <a:ext cx="1891"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686" tIns="49841" rIns="99686" bIns="49841">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algn="ctr" eaLnBrk="0" fontAlgn="base" hangingPunct="0">
                  <a:spcBef>
                    <a:spcPct val="0"/>
                  </a:spcBef>
                  <a:spcAft>
                    <a:spcPct val="0"/>
                  </a:spcAft>
                  <a:defRPr>
                    <a:solidFill>
                      <a:schemeClr val="tx1"/>
                    </a:solidFill>
                    <a:latin typeface="Garamond" pitchFamily="18" charset="0"/>
                  </a:defRPr>
                </a:lvl6pPr>
                <a:lvl7pPr marL="2971800" indent="-228600" algn="ctr" eaLnBrk="0" fontAlgn="base" hangingPunct="0">
                  <a:spcBef>
                    <a:spcPct val="0"/>
                  </a:spcBef>
                  <a:spcAft>
                    <a:spcPct val="0"/>
                  </a:spcAft>
                  <a:defRPr>
                    <a:solidFill>
                      <a:schemeClr val="tx1"/>
                    </a:solidFill>
                    <a:latin typeface="Garamond" pitchFamily="18" charset="0"/>
                  </a:defRPr>
                </a:lvl7pPr>
                <a:lvl8pPr marL="3429000" indent="-228600" algn="ctr" eaLnBrk="0" fontAlgn="base" hangingPunct="0">
                  <a:spcBef>
                    <a:spcPct val="0"/>
                  </a:spcBef>
                  <a:spcAft>
                    <a:spcPct val="0"/>
                  </a:spcAft>
                  <a:defRPr>
                    <a:solidFill>
                      <a:schemeClr val="tx1"/>
                    </a:solidFill>
                    <a:latin typeface="Garamond" pitchFamily="18" charset="0"/>
                  </a:defRPr>
                </a:lvl8pPr>
                <a:lvl9pPr marL="3886200" indent="-228600" algn="ctr" eaLnBrk="0" fontAlgn="base" hangingPunct="0">
                  <a:spcBef>
                    <a:spcPct val="0"/>
                  </a:spcBef>
                  <a:spcAft>
                    <a:spcPct val="0"/>
                  </a:spcAft>
                  <a:defRPr>
                    <a:solidFill>
                      <a:schemeClr val="tx1"/>
                    </a:solidFill>
                    <a:latin typeface="Garamond" pitchFamily="18" charset="0"/>
                  </a:defRPr>
                </a:lvl9pPr>
              </a:lstStyle>
              <a:p>
                <a:pPr defTabSz="997519">
                  <a:lnSpc>
                    <a:spcPct val="110000"/>
                  </a:lnSpc>
                  <a:defRPr/>
                </a:pPr>
                <a:r>
                  <a:rPr lang="en-US" sz="3055" b="1" kern="0" spc="300" dirty="0">
                    <a:solidFill>
                      <a:srgbClr val="011F5B"/>
                    </a:solidFill>
                    <a:latin typeface="+mn-lt"/>
                  </a:rPr>
                  <a:t>Introduction</a:t>
                </a:r>
              </a:p>
            </p:txBody>
          </p:sp>
          <p:sp>
            <p:nvSpPr>
              <p:cNvPr id="72" name="Line 509">
                <a:extLst>
                  <a:ext uri="{FF2B5EF4-FFF2-40B4-BE49-F238E27FC236}">
                    <a16:creationId xmlns:a16="http://schemas.microsoft.com/office/drawing/2014/main" id="{21781144-D32B-5642-B9C8-793AB5A4182A}"/>
                  </a:ext>
                </a:extLst>
              </p:cNvPr>
              <p:cNvSpPr>
                <a:spLocks noChangeShapeType="1"/>
              </p:cNvSpPr>
              <p:nvPr/>
            </p:nvSpPr>
            <p:spPr bwMode="auto">
              <a:xfrm>
                <a:off x="478" y="3163"/>
                <a:ext cx="4031" cy="0"/>
              </a:xfrm>
              <a:prstGeom prst="line">
                <a:avLst/>
              </a:prstGeom>
              <a:noFill/>
              <a:ln w="57150">
                <a:solidFill>
                  <a:srgbClr val="808080"/>
                </a:solidFill>
                <a:round/>
                <a:headEnd/>
                <a:tailEnd/>
              </a:ln>
              <a:extLst>
                <a:ext uri="{909E8E84-426E-40DD-AFC4-6F175D3DCCD1}">
                  <a14:hiddenFill xmlns:a14="http://schemas.microsoft.com/office/drawing/2010/main">
                    <a:noFill/>
                  </a14:hiddenFill>
                </a:ext>
              </a:extLst>
            </p:spPr>
            <p:txBody>
              <a:bodyPr wrap="none" anchor="ctr"/>
              <a:lstStyle/>
              <a:p>
                <a:pPr defTabSz="997519">
                  <a:defRPr/>
                </a:pPr>
                <a:endParaRPr lang="en-US" sz="1964" kern="0">
                  <a:solidFill>
                    <a:sysClr val="windowText" lastClr="000000"/>
                  </a:solidFill>
                </a:endParaRPr>
              </a:p>
            </p:txBody>
          </p:sp>
        </p:grpSp>
      </p:grpSp>
      <p:grpSp>
        <p:nvGrpSpPr>
          <p:cNvPr id="3" name="Group 2"/>
          <p:cNvGrpSpPr/>
          <p:nvPr/>
        </p:nvGrpSpPr>
        <p:grpSpPr>
          <a:xfrm>
            <a:off x="34747200" y="15988032"/>
            <a:ext cx="7225121" cy="3799540"/>
            <a:chOff x="25040535" y="18158949"/>
            <a:chExt cx="7225121" cy="3799540"/>
          </a:xfrm>
        </p:grpSpPr>
        <p:sp>
          <p:nvSpPr>
            <p:cNvPr id="33" name="Rectangle 32"/>
            <p:cNvSpPr/>
            <p:nvPr/>
          </p:nvSpPr>
          <p:spPr>
            <a:xfrm>
              <a:off x="25040536" y="19050000"/>
              <a:ext cx="7225120" cy="2908489"/>
            </a:xfrm>
            <a:prstGeom prst="rect">
              <a:avLst/>
            </a:prstGeom>
          </p:spPr>
          <p:txBody>
            <a:bodyPr wrap="square">
              <a:spAutoFit/>
            </a:bodyPr>
            <a:lstStyle/>
            <a:p>
              <a:endParaRPr lang="en-US" sz="300" b="1" dirty="0" smtClean="0">
                <a:latin typeface="Palatino" charset="0"/>
                <a:ea typeface="Palatino" charset="0"/>
                <a:cs typeface="Palatino" charset="0"/>
              </a:endParaRPr>
            </a:p>
            <a:p>
              <a:r>
                <a:rPr lang="en-US" sz="1800" dirty="0" smtClean="0">
                  <a:latin typeface="Helvetica" charset="0"/>
                  <a:ea typeface="Helvetica" charset="0"/>
                  <a:cs typeface="Helvetica" charset="0"/>
                </a:rPr>
                <a:t>1.Palliative </a:t>
              </a:r>
              <a:r>
                <a:rPr lang="en-US" sz="1800" dirty="0">
                  <a:latin typeface="Helvetica" charset="0"/>
                  <a:ea typeface="Helvetica" charset="0"/>
                  <a:cs typeface="Helvetica" charset="0"/>
                </a:rPr>
                <a:t>and Advanced Illness Research (PAIR) Center, University of Pennsylvania Perelman School of Medicine, Philadelphia PA, United States, </a:t>
              </a:r>
              <a:r>
                <a:rPr lang="en-US" sz="1800" dirty="0" smtClean="0">
                  <a:latin typeface="Helvetica" charset="0"/>
                  <a:ea typeface="Helvetica" charset="0"/>
                  <a:cs typeface="Helvetica" charset="0"/>
                </a:rPr>
                <a:t>2</a:t>
              </a:r>
              <a:r>
                <a:rPr lang="en-US" sz="1800" dirty="0" smtClean="0">
                  <a:latin typeface="Helvetica" charset="0"/>
                  <a:ea typeface="Helvetica" charset="0"/>
                  <a:cs typeface="Helvetica" charset="0"/>
                </a:rPr>
                <a:t>. University </a:t>
              </a:r>
              <a:r>
                <a:rPr lang="en-US" sz="1800" dirty="0">
                  <a:latin typeface="Helvetica" charset="0"/>
                  <a:ea typeface="Helvetica" charset="0"/>
                  <a:cs typeface="Helvetica" charset="0"/>
                </a:rPr>
                <a:t>of </a:t>
              </a:r>
              <a:r>
                <a:rPr lang="en-US" sz="1800" dirty="0" smtClean="0">
                  <a:latin typeface="Helvetica" charset="0"/>
                  <a:ea typeface="Helvetica" charset="0"/>
                  <a:cs typeface="Helvetica" charset="0"/>
                </a:rPr>
                <a:t>Pennsylvania Health System, </a:t>
              </a:r>
              <a:r>
                <a:rPr lang="en-US" sz="1800" dirty="0">
                  <a:latin typeface="Helvetica" charset="0"/>
                  <a:ea typeface="Helvetica" charset="0"/>
                  <a:cs typeface="Helvetica" charset="0"/>
                </a:rPr>
                <a:t>Philadelphia PA, United States, </a:t>
              </a:r>
              <a:r>
                <a:rPr lang="en-US" sz="1800" dirty="0" smtClean="0">
                  <a:latin typeface="Helvetica" charset="0"/>
                  <a:ea typeface="Helvetica" charset="0"/>
                  <a:cs typeface="Helvetica" charset="0"/>
                </a:rPr>
                <a:t>3.Division </a:t>
              </a:r>
              <a:r>
                <a:rPr lang="en-US" sz="1800" dirty="0">
                  <a:latin typeface="Helvetica" charset="0"/>
                  <a:ea typeface="Helvetica" charset="0"/>
                  <a:cs typeface="Helvetica" charset="0"/>
                </a:rPr>
                <a:t>of Pulmonary, Allergy and Critical Care Medicine, University of Pennsylvania Perelman School of Medicine, Philadelphia, PA, United States, </a:t>
              </a:r>
              <a:r>
                <a:rPr lang="en-US" sz="1800" dirty="0" smtClean="0">
                  <a:latin typeface="Helvetica" charset="0"/>
                  <a:ea typeface="Helvetica" charset="0"/>
                  <a:cs typeface="Helvetica" charset="0"/>
                </a:rPr>
                <a:t>4.Leonard </a:t>
              </a:r>
              <a:r>
                <a:rPr lang="en-US" sz="1800" dirty="0">
                  <a:latin typeface="Helvetica" charset="0"/>
                  <a:ea typeface="Helvetica" charset="0"/>
                  <a:cs typeface="Helvetica" charset="0"/>
                </a:rPr>
                <a:t>Davis Institute of Health Economics, University of Pennsylvania Perelman School of Medicine, Philadelphia, PA, United States, </a:t>
              </a:r>
              <a:r>
                <a:rPr lang="en-US" sz="1800" dirty="0" smtClean="0">
                  <a:latin typeface="Helvetica" charset="0"/>
                  <a:ea typeface="Helvetica" charset="0"/>
                  <a:cs typeface="Helvetica" charset="0"/>
                </a:rPr>
                <a:t>5.Penn </a:t>
              </a:r>
              <a:r>
                <a:rPr lang="en-US" sz="1800" dirty="0">
                  <a:latin typeface="Helvetica" charset="0"/>
                  <a:ea typeface="Helvetica" charset="0"/>
                  <a:cs typeface="Helvetica" charset="0"/>
                </a:rPr>
                <a:t>Institute for Biomedical Informatics, University of Pennsylvania Perelman School of Medicine, Philadelphia, PA, United States</a:t>
              </a:r>
            </a:p>
          </p:txBody>
        </p:sp>
        <p:grpSp>
          <p:nvGrpSpPr>
            <p:cNvPr id="34" name="Group 525">
              <a:extLst>
                <a:ext uri="{FF2B5EF4-FFF2-40B4-BE49-F238E27FC236}">
                  <a16:creationId xmlns:a16="http://schemas.microsoft.com/office/drawing/2014/main" id="{E1648697-E8BB-D144-B38C-89B55A0495AB}"/>
                </a:ext>
              </a:extLst>
            </p:cNvPr>
            <p:cNvGrpSpPr>
              <a:grpSpLocks/>
            </p:cNvGrpSpPr>
            <p:nvPr/>
          </p:nvGrpSpPr>
          <p:grpSpPr bwMode="auto">
            <a:xfrm>
              <a:off x="25040535" y="18158949"/>
              <a:ext cx="7043659" cy="710236"/>
              <a:chOff x="416" y="2800"/>
              <a:chExt cx="4093" cy="363"/>
            </a:xfrm>
          </p:grpSpPr>
          <p:sp>
            <p:nvSpPr>
              <p:cNvPr id="35" name="Text Box 45">
                <a:extLst>
                  <a:ext uri="{FF2B5EF4-FFF2-40B4-BE49-F238E27FC236}">
                    <a16:creationId xmlns:a16="http://schemas.microsoft.com/office/drawing/2014/main" id="{CF5A030A-0546-0C4C-B4BA-3B20FB42B88F}"/>
                  </a:ext>
                </a:extLst>
              </p:cNvPr>
              <p:cNvSpPr txBox="1">
                <a:spLocks noChangeArrowheads="1"/>
              </p:cNvSpPr>
              <p:nvPr/>
            </p:nvSpPr>
            <p:spPr bwMode="auto">
              <a:xfrm>
                <a:off x="416" y="2800"/>
                <a:ext cx="2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686" tIns="49841" rIns="99686" bIns="49841">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algn="ctr" eaLnBrk="0" fontAlgn="base" hangingPunct="0">
                  <a:spcBef>
                    <a:spcPct val="0"/>
                  </a:spcBef>
                  <a:spcAft>
                    <a:spcPct val="0"/>
                  </a:spcAft>
                  <a:defRPr>
                    <a:solidFill>
                      <a:schemeClr val="tx1"/>
                    </a:solidFill>
                    <a:latin typeface="Garamond" pitchFamily="18" charset="0"/>
                  </a:defRPr>
                </a:lvl6pPr>
                <a:lvl7pPr marL="2971800" indent="-228600" algn="ctr" eaLnBrk="0" fontAlgn="base" hangingPunct="0">
                  <a:spcBef>
                    <a:spcPct val="0"/>
                  </a:spcBef>
                  <a:spcAft>
                    <a:spcPct val="0"/>
                  </a:spcAft>
                  <a:defRPr>
                    <a:solidFill>
                      <a:schemeClr val="tx1"/>
                    </a:solidFill>
                    <a:latin typeface="Garamond" pitchFamily="18" charset="0"/>
                  </a:defRPr>
                </a:lvl7pPr>
                <a:lvl8pPr marL="3429000" indent="-228600" algn="ctr" eaLnBrk="0" fontAlgn="base" hangingPunct="0">
                  <a:spcBef>
                    <a:spcPct val="0"/>
                  </a:spcBef>
                  <a:spcAft>
                    <a:spcPct val="0"/>
                  </a:spcAft>
                  <a:defRPr>
                    <a:solidFill>
                      <a:schemeClr val="tx1"/>
                    </a:solidFill>
                    <a:latin typeface="Garamond" pitchFamily="18" charset="0"/>
                  </a:defRPr>
                </a:lvl8pPr>
                <a:lvl9pPr marL="3886200" indent="-228600" algn="ctr" eaLnBrk="0" fontAlgn="base" hangingPunct="0">
                  <a:spcBef>
                    <a:spcPct val="0"/>
                  </a:spcBef>
                  <a:spcAft>
                    <a:spcPct val="0"/>
                  </a:spcAft>
                  <a:defRPr>
                    <a:solidFill>
                      <a:schemeClr val="tx1"/>
                    </a:solidFill>
                    <a:latin typeface="Garamond" pitchFamily="18" charset="0"/>
                  </a:defRPr>
                </a:lvl9pPr>
              </a:lstStyle>
              <a:p>
                <a:pPr defTabSz="997519">
                  <a:lnSpc>
                    <a:spcPct val="110000"/>
                  </a:lnSpc>
                  <a:defRPr/>
                </a:pPr>
                <a:r>
                  <a:rPr lang="en-US" sz="3055" b="1" kern="0" spc="300" dirty="0" smtClean="0">
                    <a:solidFill>
                      <a:srgbClr val="011F5B"/>
                    </a:solidFill>
                    <a:latin typeface="+mn-lt"/>
                  </a:rPr>
                  <a:t>Author Affiliations</a:t>
                </a:r>
                <a:endParaRPr lang="en-US" sz="3055" b="1" kern="0" spc="300" dirty="0">
                  <a:solidFill>
                    <a:srgbClr val="011F5B"/>
                  </a:solidFill>
                  <a:latin typeface="+mn-lt"/>
                </a:endParaRPr>
              </a:p>
            </p:txBody>
          </p:sp>
          <p:sp>
            <p:nvSpPr>
              <p:cNvPr id="36" name="Line 509">
                <a:extLst>
                  <a:ext uri="{FF2B5EF4-FFF2-40B4-BE49-F238E27FC236}">
                    <a16:creationId xmlns:a16="http://schemas.microsoft.com/office/drawing/2014/main" id="{E3B35761-8D33-AD46-BF9E-D179E46933B4}"/>
                  </a:ext>
                </a:extLst>
              </p:cNvPr>
              <p:cNvSpPr>
                <a:spLocks noChangeShapeType="1"/>
              </p:cNvSpPr>
              <p:nvPr/>
            </p:nvSpPr>
            <p:spPr bwMode="auto">
              <a:xfrm>
                <a:off x="478" y="3163"/>
                <a:ext cx="4031" cy="0"/>
              </a:xfrm>
              <a:prstGeom prst="line">
                <a:avLst/>
              </a:prstGeom>
              <a:noFill/>
              <a:ln w="57150">
                <a:solidFill>
                  <a:srgbClr val="808080"/>
                </a:solidFill>
                <a:round/>
                <a:headEnd/>
                <a:tailEnd/>
              </a:ln>
              <a:extLst>
                <a:ext uri="{909E8E84-426E-40DD-AFC4-6F175D3DCCD1}">
                  <a14:hiddenFill xmlns:a14="http://schemas.microsoft.com/office/drawing/2010/main">
                    <a:noFill/>
                  </a14:hiddenFill>
                </a:ext>
              </a:extLst>
            </p:spPr>
            <p:txBody>
              <a:bodyPr wrap="none" anchor="ctr"/>
              <a:lstStyle/>
              <a:p>
                <a:pPr defTabSz="997519">
                  <a:defRPr/>
                </a:pPr>
                <a:endParaRPr lang="en-US" sz="1964" kern="0">
                  <a:solidFill>
                    <a:sysClr val="windowText" lastClr="000000"/>
                  </a:solidFill>
                </a:endParaRPr>
              </a:p>
            </p:txBody>
          </p:sp>
        </p:grpSp>
      </p:grpSp>
      <p:sp>
        <p:nvSpPr>
          <p:cNvPr id="4" name="Rectangle 3"/>
          <p:cNvSpPr/>
          <p:nvPr/>
        </p:nvSpPr>
        <p:spPr>
          <a:xfrm>
            <a:off x="13828124" y="12309289"/>
            <a:ext cx="5181600" cy="487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1237611" y="18400339"/>
            <a:ext cx="10362625" cy="1077218"/>
          </a:xfrm>
          <a:prstGeom prst="rect">
            <a:avLst/>
          </a:prstGeom>
          <a:noFill/>
        </p:spPr>
        <p:txBody>
          <a:bodyPr wrap="square" rtlCol="0">
            <a:spAutoFit/>
          </a:bodyPr>
          <a:lstStyle/>
          <a:p>
            <a:pPr algn="ctr"/>
            <a:r>
              <a:rPr lang="en-US" sz="3200" dirty="0" smtClean="0">
                <a:solidFill>
                  <a:schemeClr val="bg1"/>
                </a:solidFill>
              </a:rPr>
              <a:t>Use the QR code above to view the interview guide, themes table, and relevant quotes to each of our themes </a:t>
            </a:r>
            <a:endParaRPr lang="en-US" sz="32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14794</TotalTime>
  <Words>522</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vt:lpstr>
      <vt:lpstr>Palatino</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Megan Pellegrino</dc:creator>
  <cp:lastModifiedBy>Tyler Kmiec</cp:lastModifiedBy>
  <cp:revision>57</cp:revision>
  <cp:lastPrinted>2019-04-30T20:32:07Z</cp:lastPrinted>
  <dcterms:created xsi:type="dcterms:W3CDTF">2010-09-15T15:57:23Z</dcterms:created>
  <dcterms:modified xsi:type="dcterms:W3CDTF">2021-08-27T18:18:04Z</dcterms:modified>
</cp:coreProperties>
</file>