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D654C-A4D5-0305-75A8-40E8DE9B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882F7F-4C29-ABC2-0863-BB102A70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9EF99C-4868-DB63-74D4-49EE6144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5C831-776F-B4F1-20A8-5BF5C4CF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40377-C518-A528-0FEE-B44DF960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E5964-2A0F-1799-E1A6-917E5AD8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CDFEE5-4250-B7FE-72FD-570F5394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B96909-59D1-55D3-6A2C-A6A62827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5C5CE-6BD2-FD84-3272-C34A50B4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B7A2F-DB55-B8FC-7DA0-68C2278D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7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7D2713-105A-574A-639F-908E8130B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12A27B-7A11-74BC-ECF9-EBBD9C24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7CED5D-8D1A-46E1-3668-DF139E2A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0DE672-3831-AC38-1DFD-E8BC54AC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7D96A-6F25-AD9F-00F9-4CF8B2C8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F28B-882D-CB84-2D0F-A33D333C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99D6F2-F5FB-B3BE-9A50-F23D28AE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7D5FE-B2C6-B420-9B4E-8DA55E3A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1455A-49A3-5853-CDFA-58187F5F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E61CE-43B0-5002-B269-E5517138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A5084-2111-5A1F-0472-98D21C46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C7D3F-AF80-B403-0096-69920F7E0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488DC-05CA-0E74-DDAA-B21156C6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FD1CC-461C-540C-CA6B-B9DA16ED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B0919-F1BF-52D4-A39F-7D8AA936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1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1C40F-2C28-11C9-BB16-801FBBC2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508B8-6C8C-8562-4F17-3F50476E7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AC266-77C4-C64C-B5A6-0ED42A73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D7E79-B02A-76E7-F858-249D3BF8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434326-4575-F4DA-F605-E4C5CCA3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1296D-652C-8DCC-2CA2-C733B519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1D8E-7719-3AEF-C49E-B4229382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075F40-5BED-ACF3-399A-39C6EA54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5A9C4F-25C0-18BB-6615-BFA52936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D9BA50-B61B-768A-D0AC-6CD6E197F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5E606E-C9E5-BD80-9F7A-CBCEF2AF1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978E43-78E6-663F-8FBE-6F2A8179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5BC6A9-5484-0358-8B9A-06A12784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DFA702-FCA5-DFA5-7199-D33C6FC1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31387-678E-1F24-6198-4A511A02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E2413-516C-DDE6-0616-668F4CB6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A0367B-8295-7947-4A8C-4D8BD4E5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F4B5CF-98DC-65D6-8F4A-F27D36DD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3792A2-15FE-8FC2-71E0-A0242D78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DAAB3E-BCBD-2DA6-923F-B342B204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BD2D49-6D02-0871-7D4E-4C03C725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F655C-697C-4F6A-681C-A8502C19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2F1B2-9213-BF1E-9EC3-CF28BDE9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DB06C7-96A2-72F5-4AF6-356CB7815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CCECE-E50F-A0E6-0E32-480D74C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AE680-2E4D-8878-7EE5-FC847584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F4A1B3-60A6-B557-8A01-34A4325A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8D7F7-89CE-80DD-82D9-0493ECD9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4D3C50-C917-FA91-C19A-AE9FCAE98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2693C2-B02B-68B6-535F-9D78B209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5CCB34-BCEF-D45C-DC0B-ED9C05D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A2825-DE1C-3DC6-E1A6-96E6662F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ADB9FC-B29E-3AD0-2BF6-7958F99E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7158CC-CC73-A76F-67CF-06B9CAAF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11091-D43F-DB30-7F5B-D40A4FCD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EE58E5-7C0F-EB97-DA39-AF5E0F782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7B61-688B-4DF3-B39D-D3AD8C04A4B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BD3C4-3FDF-DF4D-5B99-8CA06247C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8C441-7319-052B-87C3-C41E747F6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5410-63B5-45CA-B44D-C526C0F2F6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CE5BFE6-A6B1-427D-D1EF-F0873E9736BE}"/>
              </a:ext>
            </a:extLst>
          </p:cNvPr>
          <p:cNvSpPr/>
          <p:nvPr/>
        </p:nvSpPr>
        <p:spPr>
          <a:xfrm>
            <a:off x="1320800" y="2332140"/>
            <a:ext cx="1422400" cy="2516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 (Client)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978117-98FD-1922-01D7-9EBAD73E60D6}"/>
              </a:ext>
            </a:extLst>
          </p:cNvPr>
          <p:cNvSpPr/>
          <p:nvPr/>
        </p:nvSpPr>
        <p:spPr>
          <a:xfrm>
            <a:off x="3816991" y="1551963"/>
            <a:ext cx="7331978" cy="379521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Kubernetes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F6D1AC-636B-3AB7-0F60-6235F5F1FE74}"/>
              </a:ext>
            </a:extLst>
          </p:cNvPr>
          <p:cNvSpPr/>
          <p:nvPr/>
        </p:nvSpPr>
        <p:spPr>
          <a:xfrm>
            <a:off x="3137482" y="3434002"/>
            <a:ext cx="2265028" cy="32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localhost:8080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B6CA17-C8FE-CB01-06F0-F42A20F76DD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43200" y="3590489"/>
            <a:ext cx="394282" cy="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C0DFD5A0-15DC-5ECB-FE4F-251D396007F7}"/>
              </a:ext>
            </a:extLst>
          </p:cNvPr>
          <p:cNvSpPr/>
          <p:nvPr/>
        </p:nvSpPr>
        <p:spPr>
          <a:xfrm>
            <a:off x="6096000" y="2097248"/>
            <a:ext cx="1644242" cy="643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Axon Ivy Engine Node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E0714F-976B-7680-76AB-7586A8E71DEF}"/>
              </a:ext>
            </a:extLst>
          </p:cNvPr>
          <p:cNvSpPr/>
          <p:nvPr/>
        </p:nvSpPr>
        <p:spPr>
          <a:xfrm>
            <a:off x="6096000" y="2895600"/>
            <a:ext cx="1644242" cy="643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Axon Ivy Engine Node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C6EAC5-2806-CC65-F310-A087A40121CD}"/>
              </a:ext>
            </a:extLst>
          </p:cNvPr>
          <p:cNvSpPr/>
          <p:nvPr/>
        </p:nvSpPr>
        <p:spPr>
          <a:xfrm>
            <a:off x="6082019" y="3693952"/>
            <a:ext cx="1644242" cy="643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Axon Ivy Engine Node</a:t>
            </a:r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491F451B-2C64-D693-2546-1C621A2E3220}"/>
              </a:ext>
            </a:extLst>
          </p:cNvPr>
          <p:cNvSpPr/>
          <p:nvPr/>
        </p:nvSpPr>
        <p:spPr>
          <a:xfrm>
            <a:off x="6478335" y="4436269"/>
            <a:ext cx="218114" cy="643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3BEC18B-C42F-0159-4D82-DF2FF7FF7F8A}"/>
              </a:ext>
            </a:extLst>
          </p:cNvPr>
          <p:cNvSpPr txBox="1"/>
          <p:nvPr/>
        </p:nvSpPr>
        <p:spPr>
          <a:xfrm>
            <a:off x="6696449" y="475819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C9C88A-E6F3-9125-396E-ADB9DD878974}"/>
              </a:ext>
            </a:extLst>
          </p:cNvPr>
          <p:cNvCxnSpPr>
            <a:cxnSpLocks/>
          </p:cNvCxnSpPr>
          <p:nvPr/>
        </p:nvCxnSpPr>
        <p:spPr>
          <a:xfrm flipV="1">
            <a:off x="5402510" y="2419175"/>
            <a:ext cx="679509" cy="117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3D0CCCE-A0D8-CA32-FCFA-3B0221D6C64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402510" y="3217528"/>
            <a:ext cx="693490" cy="37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E8FAEF3-C696-3230-793C-6F98274C069E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402510" y="3595490"/>
            <a:ext cx="679509" cy="42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AD1B3B30-8F8E-41A5-B574-8DFA0E84C891}"/>
              </a:ext>
            </a:extLst>
          </p:cNvPr>
          <p:cNvSpPr/>
          <p:nvPr/>
        </p:nvSpPr>
        <p:spPr>
          <a:xfrm>
            <a:off x="8615494" y="2097248"/>
            <a:ext cx="2063691" cy="643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Memory Database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BE873FC-FF10-F72C-B1EE-EF46C3AE2CBA}"/>
              </a:ext>
            </a:extLst>
          </p:cNvPr>
          <p:cNvSpPr/>
          <p:nvPr/>
        </p:nvSpPr>
        <p:spPr>
          <a:xfrm>
            <a:off x="8615493" y="2903290"/>
            <a:ext cx="2063691" cy="64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Database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9B3EEE-85ED-B03B-EB9F-3963C29074B7}"/>
              </a:ext>
            </a:extLst>
          </p:cNvPr>
          <p:cNvSpPr/>
          <p:nvPr/>
        </p:nvSpPr>
        <p:spPr>
          <a:xfrm>
            <a:off x="8615493" y="3693952"/>
            <a:ext cx="2063691" cy="64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 Server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12C6132-1CB3-5C6C-CE1E-303E7C1B2228}"/>
              </a:ext>
            </a:extLst>
          </p:cNvPr>
          <p:cNvCxnSpPr/>
          <p:nvPr/>
        </p:nvCxnSpPr>
        <p:spPr>
          <a:xfrm>
            <a:off x="7740242" y="2419175"/>
            <a:ext cx="8752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BB840C1-FFAE-5D60-2C00-B043D235FA7B}"/>
              </a:ext>
            </a:extLst>
          </p:cNvPr>
          <p:cNvCxnSpPr/>
          <p:nvPr/>
        </p:nvCxnSpPr>
        <p:spPr>
          <a:xfrm flipV="1">
            <a:off x="7740242" y="2419175"/>
            <a:ext cx="875251" cy="798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9791EC4-A715-3E9A-4663-C52F927799CA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7726261" y="2419176"/>
            <a:ext cx="889233" cy="15967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0D75A6-817F-44B1-D2D0-1E973E6DE67D}"/>
              </a:ext>
            </a:extLst>
          </p:cNvPr>
          <p:cNvCxnSpPr>
            <a:endCxn id="24" idx="1"/>
          </p:cNvCxnSpPr>
          <p:nvPr/>
        </p:nvCxnSpPr>
        <p:spPr>
          <a:xfrm>
            <a:off x="7740242" y="2419175"/>
            <a:ext cx="875251" cy="80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41239CB-2A08-00F6-7B9F-A367FACD5168}"/>
              </a:ext>
            </a:extLst>
          </p:cNvPr>
          <p:cNvCxnSpPr/>
          <p:nvPr/>
        </p:nvCxnSpPr>
        <p:spPr>
          <a:xfrm>
            <a:off x="7740242" y="3225217"/>
            <a:ext cx="87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6C95BA9-286C-1411-41F0-0643C7AFA295}"/>
              </a:ext>
            </a:extLst>
          </p:cNvPr>
          <p:cNvCxnSpPr>
            <a:stCxn id="12" idx="3"/>
          </p:cNvCxnSpPr>
          <p:nvPr/>
        </p:nvCxnSpPr>
        <p:spPr>
          <a:xfrm flipV="1">
            <a:off x="7726261" y="3217528"/>
            <a:ext cx="889232" cy="79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7C278B4-1C05-2F36-EC43-90EB3FCD7CEC}"/>
              </a:ext>
            </a:extLst>
          </p:cNvPr>
          <p:cNvCxnSpPr>
            <a:endCxn id="25" idx="1"/>
          </p:cNvCxnSpPr>
          <p:nvPr/>
        </p:nvCxnSpPr>
        <p:spPr>
          <a:xfrm>
            <a:off x="7740242" y="2419175"/>
            <a:ext cx="875251" cy="159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6F7F2C4-51E5-F235-7249-DC2EB323F520}"/>
              </a:ext>
            </a:extLst>
          </p:cNvPr>
          <p:cNvCxnSpPr>
            <a:stCxn id="11" idx="3"/>
            <a:endCxn id="25" idx="1"/>
          </p:cNvCxnSpPr>
          <p:nvPr/>
        </p:nvCxnSpPr>
        <p:spPr>
          <a:xfrm>
            <a:off x="7740242" y="3217528"/>
            <a:ext cx="875251" cy="79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66252F4-3439-4C37-6E2D-E258802F17F0}"/>
              </a:ext>
            </a:extLst>
          </p:cNvPr>
          <p:cNvCxnSpPr>
            <a:endCxn id="25" idx="1"/>
          </p:cNvCxnSpPr>
          <p:nvPr/>
        </p:nvCxnSpPr>
        <p:spPr>
          <a:xfrm>
            <a:off x="7740242" y="4015880"/>
            <a:ext cx="87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2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Reto Weiss</dc:creator>
  <cp:lastModifiedBy>Reto Weiss</cp:lastModifiedBy>
  <cp:revision>1</cp:revision>
  <dcterms:created xsi:type="dcterms:W3CDTF">2022-08-26T14:26:48Z</dcterms:created>
  <dcterms:modified xsi:type="dcterms:W3CDTF">2022-08-26T14:36:22Z</dcterms:modified>
</cp:coreProperties>
</file>