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507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968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357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982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99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0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490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604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247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37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80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BD8B-F5FE-854E-9997-2656E05EA88B}" type="datetimeFigureOut">
              <a:rPr kumimoji="1" lang="zh-TW" altLang="en-US" smtClean="0"/>
              <a:t>15/3/9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CEDC-2623-F847-B0AA-5B5B5F80859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15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082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Android application – snap shot </a:t>
            </a:r>
            <a:endParaRPr kumimoji="1" lang="zh-TW" altLang="en-US" dirty="0"/>
          </a:p>
        </p:txBody>
      </p:sp>
      <p:pic>
        <p:nvPicPr>
          <p:cNvPr id="4" name="內容版面配置區 3" descr="Screenshot_2015-03-09-08-53-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27" r="-111627"/>
          <a:stretch>
            <a:fillRect/>
          </a:stretch>
        </p:blipFill>
        <p:spPr>
          <a:xfrm>
            <a:off x="-994952" y="1600202"/>
            <a:ext cx="8229600" cy="4525963"/>
          </a:xfrm>
        </p:spPr>
      </p:pic>
      <p:sp>
        <p:nvSpPr>
          <p:cNvPr id="5" name="矩形 4"/>
          <p:cNvSpPr/>
          <p:nvPr/>
        </p:nvSpPr>
        <p:spPr>
          <a:xfrm>
            <a:off x="4002860" y="1789359"/>
            <a:ext cx="360781" cy="36078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80447" y="5642250"/>
            <a:ext cx="938031" cy="48391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12773" y="5642250"/>
            <a:ext cx="533957" cy="48391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02860" y="5642250"/>
            <a:ext cx="461800" cy="48391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64660" y="1777857"/>
            <a:ext cx="133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Save picture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497" y="4863013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Parameters of </a:t>
            </a:r>
            <a:br>
              <a:rPr kumimoji="1" lang="en-US" altLang="zh-TW" dirty="0" smtClean="0"/>
            </a:br>
            <a:r>
              <a:rPr kumimoji="1" lang="en-US" altLang="zh-TW" dirty="0" smtClean="0"/>
              <a:t>Gaussian filter </a:t>
            </a:r>
            <a:endParaRPr kumimoji="1" lang="zh-TW" altLang="en-US" dirty="0"/>
          </a:p>
        </p:txBody>
      </p:sp>
      <p:cxnSp>
        <p:nvCxnSpPr>
          <p:cNvPr id="14" name="肘形接點 13"/>
          <p:cNvCxnSpPr>
            <a:stCxn id="10" idx="2"/>
            <a:endCxn id="6" idx="1"/>
          </p:cNvCxnSpPr>
          <p:nvPr/>
        </p:nvCxnSpPr>
        <p:spPr>
          <a:xfrm rot="16200000" flipH="1">
            <a:off x="1121131" y="5224892"/>
            <a:ext cx="374864" cy="94376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595861" y="6352262"/>
            <a:ext cx="276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Parameter of segmentation</a:t>
            </a:r>
            <a:endParaRPr kumimoji="1" lang="zh-TW" altLang="en-US" dirty="0"/>
          </a:p>
        </p:txBody>
      </p:sp>
      <p:cxnSp>
        <p:nvCxnSpPr>
          <p:cNvPr id="19" name="直線箭頭接點 18"/>
          <p:cNvCxnSpPr>
            <a:stCxn id="15" idx="0"/>
            <a:endCxn id="7" idx="2"/>
          </p:cNvCxnSpPr>
          <p:nvPr/>
        </p:nvCxnSpPr>
        <p:spPr>
          <a:xfrm flipV="1">
            <a:off x="2979751" y="6126166"/>
            <a:ext cx="1" cy="226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96579" y="4955451"/>
            <a:ext cx="149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Segmentation</a:t>
            </a:r>
            <a:endParaRPr kumimoji="1" lang="zh-TW" altLang="en-US" dirty="0"/>
          </a:p>
        </p:txBody>
      </p:sp>
      <p:cxnSp>
        <p:nvCxnSpPr>
          <p:cNvPr id="23" name="肘形接點 22"/>
          <p:cNvCxnSpPr>
            <a:stCxn id="21" idx="2"/>
            <a:endCxn id="8" idx="3"/>
          </p:cNvCxnSpPr>
          <p:nvPr/>
        </p:nvCxnSpPr>
        <p:spPr>
          <a:xfrm rot="5400000">
            <a:off x="4724472" y="5064971"/>
            <a:ext cx="559425" cy="107904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圖片 24" descr="IMG_20150308_142051_-3379968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02" y="1417638"/>
            <a:ext cx="1878869" cy="2505159"/>
          </a:xfrm>
          <a:prstGeom prst="rect">
            <a:avLst/>
          </a:prstGeom>
        </p:spPr>
      </p:pic>
      <p:pic>
        <p:nvPicPr>
          <p:cNvPr id="26" name="圖片 25" descr="Seg_IMG_20150308_142051_143801819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02" y="3996032"/>
            <a:ext cx="1888741" cy="25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mpd="sng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Android application – snap shot </vt:lpstr>
    </vt:vector>
  </TitlesOfParts>
  <Company>weitingco@gmail.com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Weiting Lin</dc:creator>
  <cp:lastModifiedBy>Weiting Lin</cp:lastModifiedBy>
  <cp:revision>2</cp:revision>
  <dcterms:created xsi:type="dcterms:W3CDTF">2015-03-09T15:54:23Z</dcterms:created>
  <dcterms:modified xsi:type="dcterms:W3CDTF">2015-03-09T16:06:01Z</dcterms:modified>
</cp:coreProperties>
</file>