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0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FCBF-036A-9840-BF35-8359773F1141}" type="datetimeFigureOut">
              <a:rPr kumimoji="1" lang="zh-TW" altLang="en-US" smtClean="0"/>
              <a:t>15/3/9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2AD6-DD76-4A41-BA9A-2E3F1EBCF5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508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FCBF-036A-9840-BF35-8359773F1141}" type="datetimeFigureOut">
              <a:rPr kumimoji="1" lang="zh-TW" altLang="en-US" smtClean="0"/>
              <a:t>15/3/9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2AD6-DD76-4A41-BA9A-2E3F1EBCF5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285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FCBF-036A-9840-BF35-8359773F1141}" type="datetimeFigureOut">
              <a:rPr kumimoji="1" lang="zh-TW" altLang="en-US" smtClean="0"/>
              <a:t>15/3/9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2AD6-DD76-4A41-BA9A-2E3F1EBCF5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834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FCBF-036A-9840-BF35-8359773F1141}" type="datetimeFigureOut">
              <a:rPr kumimoji="1" lang="zh-TW" altLang="en-US" smtClean="0"/>
              <a:t>15/3/9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2AD6-DD76-4A41-BA9A-2E3F1EBCF5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5767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FCBF-036A-9840-BF35-8359773F1141}" type="datetimeFigureOut">
              <a:rPr kumimoji="1" lang="zh-TW" altLang="en-US" smtClean="0"/>
              <a:t>15/3/9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2AD6-DD76-4A41-BA9A-2E3F1EBCF5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260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FCBF-036A-9840-BF35-8359773F1141}" type="datetimeFigureOut">
              <a:rPr kumimoji="1" lang="zh-TW" altLang="en-US" smtClean="0"/>
              <a:t>15/3/9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2AD6-DD76-4A41-BA9A-2E3F1EBCF5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1913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FCBF-036A-9840-BF35-8359773F1141}" type="datetimeFigureOut">
              <a:rPr kumimoji="1" lang="zh-TW" altLang="en-US" smtClean="0"/>
              <a:t>15/3/9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2AD6-DD76-4A41-BA9A-2E3F1EBCF5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9604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FCBF-036A-9840-BF35-8359773F1141}" type="datetimeFigureOut">
              <a:rPr kumimoji="1" lang="zh-TW" altLang="en-US" smtClean="0"/>
              <a:t>15/3/9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2AD6-DD76-4A41-BA9A-2E3F1EBCF5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5833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FCBF-036A-9840-BF35-8359773F1141}" type="datetimeFigureOut">
              <a:rPr kumimoji="1" lang="zh-TW" altLang="en-US" smtClean="0"/>
              <a:t>15/3/9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2AD6-DD76-4A41-BA9A-2E3F1EBCF5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843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FCBF-036A-9840-BF35-8359773F1141}" type="datetimeFigureOut">
              <a:rPr kumimoji="1" lang="zh-TW" altLang="en-US" smtClean="0"/>
              <a:t>15/3/9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2AD6-DD76-4A41-BA9A-2E3F1EBCF5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940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FCBF-036A-9840-BF35-8359773F1141}" type="datetimeFigureOut">
              <a:rPr kumimoji="1" lang="zh-TW" altLang="en-US" smtClean="0"/>
              <a:t>15/3/9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2AD6-DD76-4A41-BA9A-2E3F1EBCF5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083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1FCBF-036A-9840-BF35-8359773F1141}" type="datetimeFigureOut">
              <a:rPr kumimoji="1" lang="zh-TW" altLang="en-US" smtClean="0"/>
              <a:t>15/3/9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12AD6-DD76-4A41-BA9A-2E3F1EBCF5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348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4322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Observation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Color spots</a:t>
            </a:r>
            <a:endParaRPr kumimoji="1"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971163" y="2353451"/>
            <a:ext cx="1979140" cy="1445230"/>
            <a:chOff x="2123838" y="2551050"/>
            <a:chExt cx="3448501" cy="2518204"/>
          </a:xfrm>
        </p:grpSpPr>
        <p:sp>
          <p:nvSpPr>
            <p:cNvPr id="10" name="矩形 9"/>
            <p:cNvSpPr/>
            <p:nvPr/>
          </p:nvSpPr>
          <p:spPr>
            <a:xfrm>
              <a:off x="2123838" y="2551050"/>
              <a:ext cx="3448501" cy="25182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563888" y="2996952"/>
              <a:ext cx="656857" cy="65685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220745" y="2996952"/>
              <a:ext cx="656857" cy="656857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220745" y="3675707"/>
              <a:ext cx="656857" cy="656857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974808" y="4183342"/>
            <a:ext cx="2092531" cy="2131858"/>
            <a:chOff x="3458267" y="2791906"/>
            <a:chExt cx="2773352" cy="2825475"/>
          </a:xfrm>
        </p:grpSpPr>
        <p:sp>
          <p:nvSpPr>
            <p:cNvPr id="15" name="橢圓 14"/>
            <p:cNvSpPr/>
            <p:nvPr/>
          </p:nvSpPr>
          <p:spPr>
            <a:xfrm>
              <a:off x="3458267" y="4636056"/>
              <a:ext cx="981325" cy="9813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/>
                <a:t>2</a:t>
              </a:r>
              <a:endParaRPr kumimoji="1" lang="zh-TW" altLang="en-US" dirty="0"/>
            </a:p>
          </p:txBody>
        </p:sp>
        <p:sp>
          <p:nvSpPr>
            <p:cNvPr id="16" name="橢圓 15"/>
            <p:cNvSpPr/>
            <p:nvPr/>
          </p:nvSpPr>
          <p:spPr>
            <a:xfrm>
              <a:off x="3689167" y="2976572"/>
              <a:ext cx="529991" cy="52999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/>
                <a:t>0</a:t>
              </a:r>
              <a:endParaRPr kumimoji="1" lang="zh-TW" altLang="en-US" dirty="0"/>
            </a:p>
          </p:txBody>
        </p:sp>
        <p:sp>
          <p:nvSpPr>
            <p:cNvPr id="17" name="橢圓 16"/>
            <p:cNvSpPr/>
            <p:nvPr/>
          </p:nvSpPr>
          <p:spPr>
            <a:xfrm>
              <a:off x="5550798" y="2976572"/>
              <a:ext cx="529991" cy="52999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/>
                <a:t>0</a:t>
              </a:r>
              <a:endParaRPr kumimoji="1" lang="zh-TW" altLang="en-US" dirty="0"/>
            </a:p>
          </p:txBody>
        </p:sp>
        <p:sp>
          <p:nvSpPr>
            <p:cNvPr id="18" name="橢圓 17"/>
            <p:cNvSpPr/>
            <p:nvPr/>
          </p:nvSpPr>
          <p:spPr>
            <a:xfrm>
              <a:off x="5550798" y="4861723"/>
              <a:ext cx="529991" cy="52999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0</a:t>
              </a:r>
              <a:endParaRPr kumimoji="1" lang="zh-TW" altLang="en-US" dirty="0"/>
            </a:p>
          </p:txBody>
        </p:sp>
        <p:cxnSp>
          <p:nvCxnSpPr>
            <p:cNvPr id="19" name="直線接點 18"/>
            <p:cNvCxnSpPr>
              <a:stCxn id="16" idx="4"/>
              <a:endCxn id="15" idx="0"/>
            </p:cNvCxnSpPr>
            <p:nvPr/>
          </p:nvCxnSpPr>
          <p:spPr>
            <a:xfrm flipH="1">
              <a:off x="3948930" y="3506563"/>
              <a:ext cx="5233" cy="11294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15" idx="6"/>
              <a:endCxn id="18" idx="2"/>
            </p:cNvCxnSpPr>
            <p:nvPr/>
          </p:nvCxnSpPr>
          <p:spPr>
            <a:xfrm>
              <a:off x="4439592" y="5126719"/>
              <a:ext cx="111120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16" idx="6"/>
              <a:endCxn id="17" idx="2"/>
            </p:cNvCxnSpPr>
            <p:nvPr/>
          </p:nvCxnSpPr>
          <p:spPr>
            <a:xfrm>
              <a:off x="4219158" y="3241568"/>
              <a:ext cx="133164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7" idx="4"/>
              <a:endCxn id="18" idx="0"/>
            </p:cNvCxnSpPr>
            <p:nvPr/>
          </p:nvCxnSpPr>
          <p:spPr>
            <a:xfrm>
              <a:off x="5815794" y="3506563"/>
              <a:ext cx="0" cy="13551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/>
            <p:cNvSpPr txBox="1"/>
            <p:nvPr/>
          </p:nvSpPr>
          <p:spPr>
            <a:xfrm>
              <a:off x="3538337" y="397954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5</a:t>
              </a:r>
              <a:endParaRPr kumimoji="1"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929959" y="397954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5</a:t>
              </a:r>
              <a:endParaRPr kumimoji="1" lang="zh-TW" altLang="en-US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4695389" y="279190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/>
                <a:t>6</a:t>
              </a:r>
              <a:endParaRPr kumimoji="1" lang="zh-TW" altLang="en-US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695389" y="52480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/>
                <a:t>6</a:t>
              </a:r>
              <a:endParaRPr kumimoji="1" lang="zh-TW" altLang="en-US" dirty="0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860032" y="4183342"/>
            <a:ext cx="2092531" cy="2131858"/>
            <a:chOff x="3458267" y="2791906"/>
            <a:chExt cx="2773352" cy="2825475"/>
          </a:xfrm>
        </p:grpSpPr>
        <p:sp>
          <p:nvSpPr>
            <p:cNvPr id="29" name="橢圓 28"/>
            <p:cNvSpPr/>
            <p:nvPr/>
          </p:nvSpPr>
          <p:spPr>
            <a:xfrm>
              <a:off x="3458267" y="4636056"/>
              <a:ext cx="981325" cy="9813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/>
                <a:t>2</a:t>
              </a:r>
              <a:endParaRPr kumimoji="1" lang="zh-TW" altLang="en-US" dirty="0"/>
            </a:p>
          </p:txBody>
        </p:sp>
        <p:sp>
          <p:nvSpPr>
            <p:cNvPr id="30" name="橢圓 29"/>
            <p:cNvSpPr/>
            <p:nvPr/>
          </p:nvSpPr>
          <p:spPr>
            <a:xfrm>
              <a:off x="3689167" y="2976572"/>
              <a:ext cx="529991" cy="52999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/>
                <a:t>0</a:t>
              </a:r>
              <a:endParaRPr kumimoji="1" lang="zh-TW" altLang="en-US" dirty="0"/>
            </a:p>
          </p:txBody>
        </p:sp>
        <p:sp>
          <p:nvSpPr>
            <p:cNvPr id="31" name="橢圓 30"/>
            <p:cNvSpPr/>
            <p:nvPr/>
          </p:nvSpPr>
          <p:spPr>
            <a:xfrm>
              <a:off x="5550798" y="2976572"/>
              <a:ext cx="529991" cy="52999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2" name="橢圓 31"/>
            <p:cNvSpPr/>
            <p:nvPr/>
          </p:nvSpPr>
          <p:spPr>
            <a:xfrm>
              <a:off x="5550798" y="4861723"/>
              <a:ext cx="529991" cy="52999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0</a:t>
              </a:r>
              <a:endParaRPr kumimoji="1" lang="zh-TW" altLang="en-US" dirty="0"/>
            </a:p>
          </p:txBody>
        </p:sp>
        <p:cxnSp>
          <p:nvCxnSpPr>
            <p:cNvPr id="33" name="直線接點 32"/>
            <p:cNvCxnSpPr>
              <a:stCxn id="30" idx="4"/>
              <a:endCxn id="29" idx="0"/>
            </p:cNvCxnSpPr>
            <p:nvPr/>
          </p:nvCxnSpPr>
          <p:spPr>
            <a:xfrm flipH="1">
              <a:off x="3948930" y="3506563"/>
              <a:ext cx="5233" cy="11294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>
              <a:stCxn id="29" idx="6"/>
              <a:endCxn id="32" idx="2"/>
            </p:cNvCxnSpPr>
            <p:nvPr/>
          </p:nvCxnSpPr>
          <p:spPr>
            <a:xfrm>
              <a:off x="4439592" y="5126719"/>
              <a:ext cx="111120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>
              <a:stCxn id="30" idx="6"/>
              <a:endCxn id="31" idx="2"/>
            </p:cNvCxnSpPr>
            <p:nvPr/>
          </p:nvCxnSpPr>
          <p:spPr>
            <a:xfrm>
              <a:off x="4219158" y="3241568"/>
              <a:ext cx="133164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>
              <a:stCxn id="31" idx="4"/>
              <a:endCxn id="32" idx="0"/>
            </p:cNvCxnSpPr>
            <p:nvPr/>
          </p:nvCxnSpPr>
          <p:spPr>
            <a:xfrm>
              <a:off x="5815794" y="3506563"/>
              <a:ext cx="0" cy="13551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/>
            <p:cNvSpPr txBox="1"/>
            <p:nvPr/>
          </p:nvSpPr>
          <p:spPr>
            <a:xfrm>
              <a:off x="3538337" y="397954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5</a:t>
              </a:r>
              <a:endParaRPr kumimoji="1" lang="zh-TW" altLang="en-US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5929959" y="397954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5</a:t>
              </a:r>
              <a:endParaRPr kumimoji="1" lang="zh-TW" altLang="en-US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4695389" y="2791906"/>
              <a:ext cx="301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/>
                <a:t>6</a:t>
              </a:r>
              <a:endParaRPr kumimoji="1" lang="zh-TW" altLang="en-US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4695389" y="52480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/>
                <a:t>6</a:t>
              </a:r>
              <a:endParaRPr kumimoji="1" lang="zh-TW" altLang="en-US" dirty="0"/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4844358" y="1666823"/>
            <a:ext cx="2092531" cy="2131858"/>
            <a:chOff x="3458267" y="2791906"/>
            <a:chExt cx="2773352" cy="2825475"/>
          </a:xfrm>
        </p:grpSpPr>
        <p:sp>
          <p:nvSpPr>
            <p:cNvPr id="42" name="橢圓 41"/>
            <p:cNvSpPr/>
            <p:nvPr/>
          </p:nvSpPr>
          <p:spPr>
            <a:xfrm>
              <a:off x="3458267" y="4636056"/>
              <a:ext cx="981325" cy="9813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/>
                <a:t>2</a:t>
              </a:r>
              <a:endParaRPr kumimoji="1" lang="zh-TW" altLang="en-US" dirty="0"/>
            </a:p>
          </p:txBody>
        </p:sp>
        <p:sp>
          <p:nvSpPr>
            <p:cNvPr id="43" name="橢圓 42"/>
            <p:cNvSpPr/>
            <p:nvPr/>
          </p:nvSpPr>
          <p:spPr>
            <a:xfrm>
              <a:off x="3689167" y="2976572"/>
              <a:ext cx="529991" cy="52999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/>
                <a:t>0</a:t>
              </a:r>
              <a:endParaRPr kumimoji="1" lang="zh-TW" altLang="en-US" dirty="0"/>
            </a:p>
          </p:txBody>
        </p:sp>
        <p:sp>
          <p:nvSpPr>
            <p:cNvPr id="44" name="橢圓 43"/>
            <p:cNvSpPr/>
            <p:nvPr/>
          </p:nvSpPr>
          <p:spPr>
            <a:xfrm>
              <a:off x="5550798" y="2976572"/>
              <a:ext cx="529991" cy="52999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/>
                <a:t>0</a:t>
              </a:r>
              <a:endParaRPr kumimoji="1" lang="zh-TW" altLang="en-US" dirty="0"/>
            </a:p>
          </p:txBody>
        </p:sp>
        <p:sp>
          <p:nvSpPr>
            <p:cNvPr id="45" name="橢圓 44"/>
            <p:cNvSpPr/>
            <p:nvPr/>
          </p:nvSpPr>
          <p:spPr>
            <a:xfrm>
              <a:off x="5550798" y="4861723"/>
              <a:ext cx="529991" cy="52999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0</a:t>
              </a:r>
              <a:endParaRPr kumimoji="1" lang="zh-TW" altLang="en-US" dirty="0"/>
            </a:p>
          </p:txBody>
        </p:sp>
        <p:cxnSp>
          <p:nvCxnSpPr>
            <p:cNvPr id="46" name="直線接點 45"/>
            <p:cNvCxnSpPr>
              <a:stCxn id="43" idx="4"/>
              <a:endCxn id="42" idx="0"/>
            </p:cNvCxnSpPr>
            <p:nvPr/>
          </p:nvCxnSpPr>
          <p:spPr>
            <a:xfrm flipH="1">
              <a:off x="3948930" y="3506563"/>
              <a:ext cx="5233" cy="11294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stCxn id="42" idx="6"/>
              <a:endCxn id="45" idx="2"/>
            </p:cNvCxnSpPr>
            <p:nvPr/>
          </p:nvCxnSpPr>
          <p:spPr>
            <a:xfrm>
              <a:off x="4439592" y="5126719"/>
              <a:ext cx="111120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>
              <a:stCxn id="43" idx="6"/>
              <a:endCxn id="44" idx="2"/>
            </p:cNvCxnSpPr>
            <p:nvPr/>
          </p:nvCxnSpPr>
          <p:spPr>
            <a:xfrm>
              <a:off x="4219158" y="3241568"/>
              <a:ext cx="133164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>
              <a:stCxn id="44" idx="4"/>
              <a:endCxn id="45" idx="0"/>
            </p:cNvCxnSpPr>
            <p:nvPr/>
          </p:nvCxnSpPr>
          <p:spPr>
            <a:xfrm>
              <a:off x="5815794" y="3506563"/>
              <a:ext cx="0" cy="13551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/>
            <p:cNvSpPr txBox="1"/>
            <p:nvPr/>
          </p:nvSpPr>
          <p:spPr>
            <a:xfrm>
              <a:off x="3538337" y="397954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5</a:t>
              </a:r>
              <a:endParaRPr kumimoji="1" lang="zh-TW" altLang="en-US" dirty="0"/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5929959" y="397954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5</a:t>
              </a:r>
              <a:endParaRPr kumimoji="1" lang="zh-TW" altLang="en-US" dirty="0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4695389" y="279190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/>
                <a:t>6</a:t>
              </a:r>
              <a:endParaRPr kumimoji="1" lang="zh-TW" altLang="en-US" dirty="0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4695389" y="52480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/>
                <a:t>6</a:t>
              </a:r>
              <a:endParaRPr kumimoji="1" lang="zh-TW" altLang="en-US" dirty="0"/>
            </a:p>
          </p:txBody>
        </p:sp>
      </p:grpSp>
      <p:sp>
        <p:nvSpPr>
          <p:cNvPr id="54" name="文字方塊 53"/>
          <p:cNvSpPr txBox="1"/>
          <p:nvPr/>
        </p:nvSpPr>
        <p:spPr>
          <a:xfrm>
            <a:off x="7184952" y="1805774"/>
            <a:ext cx="164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Post processing</a:t>
            </a:r>
            <a:endParaRPr kumimoji="1"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7184952" y="4153286"/>
            <a:ext cx="1422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Our methods</a:t>
            </a:r>
            <a:endParaRPr kumimoji="1" lang="zh-TW" altLang="en-US" dirty="0"/>
          </a:p>
        </p:txBody>
      </p:sp>
      <p:sp>
        <p:nvSpPr>
          <p:cNvPr id="56" name="橢圓 55"/>
          <p:cNvSpPr/>
          <p:nvPr/>
        </p:nvSpPr>
        <p:spPr>
          <a:xfrm>
            <a:off x="4543262" y="1600200"/>
            <a:ext cx="1357505" cy="23851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334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Noisy pattern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5734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32</Words>
  <Application>Microsoft Macintosh PowerPoint</Application>
  <PresentationFormat>如螢幕大小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Observation</vt:lpstr>
      <vt:lpstr>Noisy pattern </vt:lpstr>
    </vt:vector>
  </TitlesOfParts>
  <Company>weitingco@gmail.com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Weiting Lin</dc:creator>
  <cp:lastModifiedBy>Weiting Lin</cp:lastModifiedBy>
  <cp:revision>5</cp:revision>
  <dcterms:created xsi:type="dcterms:W3CDTF">2015-03-09T17:45:13Z</dcterms:created>
  <dcterms:modified xsi:type="dcterms:W3CDTF">2015-03-09T20:00:26Z</dcterms:modified>
</cp:coreProperties>
</file>