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6119813"/>
  <p:notesSz cx="6858000" cy="9144000"/>
  <p:defaultTextStyle>
    <a:defPPr>
      <a:defRPr lang="zh-TW"/>
    </a:defPPr>
    <a:lvl1pPr marL="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01553"/>
            <a:ext cx="5829300" cy="213060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14319"/>
            <a:ext cx="5143500" cy="14775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5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7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5823"/>
            <a:ext cx="1478756" cy="518625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5823"/>
            <a:ext cx="4350544" cy="518625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94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07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25705"/>
            <a:ext cx="5915025" cy="25456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095460"/>
            <a:ext cx="5915025" cy="13387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6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29117"/>
            <a:ext cx="2914650" cy="388296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29117"/>
            <a:ext cx="2914650" cy="388296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6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5825"/>
            <a:ext cx="5915025" cy="1182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00205"/>
            <a:ext cx="2901255" cy="7352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35432"/>
            <a:ext cx="2901255" cy="32879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00205"/>
            <a:ext cx="2915543" cy="7352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35432"/>
            <a:ext cx="2915543" cy="32879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2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0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7988"/>
            <a:ext cx="2211884" cy="14279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81141"/>
            <a:ext cx="3471863" cy="43490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35944"/>
            <a:ext cx="2211884" cy="34013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7988"/>
            <a:ext cx="2211884" cy="142795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81141"/>
            <a:ext cx="3471863" cy="434903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35944"/>
            <a:ext cx="2211884" cy="34013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03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5825"/>
            <a:ext cx="5915025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29117"/>
            <a:ext cx="5915025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672162"/>
            <a:ext cx="154305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E8E0-14F9-40BB-B8EB-C3D460D7BAEA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672162"/>
            <a:ext cx="231457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672162"/>
            <a:ext cx="154305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4317-F615-466D-B053-4E5E035CCC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02" y="1887416"/>
            <a:ext cx="1832640" cy="137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/>
          <p:cNvSpPr txBox="1"/>
          <p:nvPr/>
        </p:nvSpPr>
        <p:spPr>
          <a:xfrm>
            <a:off x="1609509" y="854708"/>
            <a:ext cx="3736920" cy="25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41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Diffusion of Cu </a:t>
            </a:r>
            <a:r>
              <a:rPr lang="en-US" altLang="zh-TW" sz="1041" b="1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nanodroplet</a:t>
            </a:r>
            <a:r>
              <a:rPr lang="en-US" altLang="zh-TW" sz="1041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on amorphous carbon film</a:t>
            </a:r>
            <a:endParaRPr lang="zh-TW" altLang="en-US" sz="1041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6808" y="2365049"/>
            <a:ext cx="691215" cy="21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8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 cluster</a:t>
            </a:r>
            <a:r>
              <a:rPr lang="zh-TW" altLang="en-US" sz="78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785" dirty="0"/>
          </a:p>
        </p:txBody>
      </p:sp>
      <p:sp>
        <p:nvSpPr>
          <p:cNvPr id="9" name="矩形 8"/>
          <p:cNvSpPr/>
          <p:nvPr/>
        </p:nvSpPr>
        <p:spPr>
          <a:xfrm>
            <a:off x="1216607" y="2864175"/>
            <a:ext cx="760144" cy="333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8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Amorphous</a:t>
            </a:r>
          </a:p>
          <a:p>
            <a:r>
              <a:rPr lang="en-US" altLang="zh-TW" sz="78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carbon film</a:t>
            </a:r>
            <a:endParaRPr lang="zh-TW" altLang="en-US" sz="785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953515" y="2464319"/>
            <a:ext cx="388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1873759" y="3041222"/>
            <a:ext cx="1323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書卷 (垂直) 13"/>
          <p:cNvSpPr/>
          <p:nvPr/>
        </p:nvSpPr>
        <p:spPr>
          <a:xfrm>
            <a:off x="2172843" y="1175105"/>
            <a:ext cx="638048" cy="47853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41" dirty="0"/>
              <a:t>Input</a:t>
            </a:r>
          </a:p>
          <a:p>
            <a:pPr algn="ctr"/>
            <a:r>
              <a:rPr lang="en-US" altLang="zh-TW" sz="1041" dirty="0"/>
              <a:t>script</a:t>
            </a:r>
            <a:endParaRPr lang="zh-TW" altLang="en-US" sz="1041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20" y="1192331"/>
            <a:ext cx="1196340" cy="348932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>
            <a:off x="2865725" y="1414372"/>
            <a:ext cx="468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164810" y="1540560"/>
            <a:ext cx="1954981" cy="25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41" dirty="0"/>
              <a:t>Molecular Dynamics simulation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44" y="2079685"/>
            <a:ext cx="1801835" cy="1211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直線單箭頭接點 21"/>
          <p:cNvCxnSpPr/>
          <p:nvPr/>
        </p:nvCxnSpPr>
        <p:spPr>
          <a:xfrm flipH="1" flipV="1">
            <a:off x="4099286" y="2413483"/>
            <a:ext cx="326255" cy="1327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501681" y="2623185"/>
            <a:ext cx="237981" cy="25407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4905067" y="2877262"/>
            <a:ext cx="274043" cy="1397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rot="1541482">
            <a:off x="4129378" y="2288401"/>
            <a:ext cx="360996" cy="203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19" dirty="0"/>
              <a:t>EAM</a:t>
            </a:r>
            <a:endParaRPr lang="zh-TW" altLang="en-US" sz="719" dirty="0"/>
          </a:p>
        </p:txBody>
      </p:sp>
      <p:sp>
        <p:nvSpPr>
          <p:cNvPr id="31" name="矩形 30"/>
          <p:cNvSpPr/>
          <p:nvPr/>
        </p:nvSpPr>
        <p:spPr>
          <a:xfrm rot="2808190">
            <a:off x="4421473" y="2694986"/>
            <a:ext cx="280846" cy="203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19" dirty="0"/>
              <a:t>L-J</a:t>
            </a:r>
            <a:endParaRPr lang="zh-TW" altLang="en-US" sz="719" dirty="0"/>
          </a:p>
        </p:txBody>
      </p:sp>
      <p:sp>
        <p:nvSpPr>
          <p:cNvPr id="32" name="矩形 31"/>
          <p:cNvSpPr/>
          <p:nvPr/>
        </p:nvSpPr>
        <p:spPr>
          <a:xfrm rot="1724775">
            <a:off x="4870003" y="2775757"/>
            <a:ext cx="449162" cy="203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19" dirty="0" err="1"/>
              <a:t>Tersoff</a:t>
            </a:r>
            <a:endParaRPr lang="zh-TW" altLang="en-US" sz="719" dirty="0"/>
          </a:p>
        </p:txBody>
      </p:sp>
      <p:cxnSp>
        <p:nvCxnSpPr>
          <p:cNvPr id="40" name="肘形接點 39"/>
          <p:cNvCxnSpPr/>
          <p:nvPr/>
        </p:nvCxnSpPr>
        <p:spPr>
          <a:xfrm rot="5400000">
            <a:off x="2986276" y="1824518"/>
            <a:ext cx="357067" cy="249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1818926" y="3291142"/>
            <a:ext cx="314039" cy="347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022962" y="3385842"/>
            <a:ext cx="1005403" cy="25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41" dirty="0"/>
              <a:t>Measurements</a:t>
            </a:r>
            <a:endParaRPr lang="zh-TW" altLang="en-US" sz="1041" dirty="0"/>
          </a:p>
        </p:txBody>
      </p:sp>
      <p:sp>
        <p:nvSpPr>
          <p:cNvPr id="23" name="圓角矩形 22"/>
          <p:cNvSpPr/>
          <p:nvPr/>
        </p:nvSpPr>
        <p:spPr>
          <a:xfrm>
            <a:off x="1420562" y="3768760"/>
            <a:ext cx="821654" cy="4096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19">
              <a:noFill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20562" y="3802425"/>
            <a:ext cx="821654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15" b="1" dirty="0"/>
              <a:t>Diffusion coefficient</a:t>
            </a:r>
            <a:endParaRPr lang="zh-TW" altLang="en-US" sz="915" b="1" dirty="0"/>
          </a:p>
        </p:txBody>
      </p:sp>
      <p:sp>
        <p:nvSpPr>
          <p:cNvPr id="27" name="圓角矩形 26"/>
          <p:cNvSpPr/>
          <p:nvPr/>
        </p:nvSpPr>
        <p:spPr>
          <a:xfrm>
            <a:off x="1928797" y="4104775"/>
            <a:ext cx="821654" cy="4096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19">
              <a:noFill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28797" y="4138439"/>
            <a:ext cx="821654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15" b="1" dirty="0"/>
              <a:t>Diffusion</a:t>
            </a:r>
          </a:p>
          <a:p>
            <a:pPr algn="ctr"/>
            <a:r>
              <a:rPr lang="en-US" altLang="zh-TW" sz="915" b="1" dirty="0"/>
              <a:t>Path</a:t>
            </a:r>
            <a:endParaRPr lang="zh-TW" altLang="en-US" sz="915" b="1" dirty="0"/>
          </a:p>
        </p:txBody>
      </p:sp>
      <p:sp>
        <p:nvSpPr>
          <p:cNvPr id="29" name="圓角矩形 28"/>
          <p:cNvSpPr/>
          <p:nvPr/>
        </p:nvSpPr>
        <p:spPr>
          <a:xfrm>
            <a:off x="2480237" y="4407125"/>
            <a:ext cx="821654" cy="4096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19">
              <a:noFill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80237" y="4440789"/>
            <a:ext cx="821654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15" b="1" dirty="0"/>
              <a:t>Transition</a:t>
            </a:r>
          </a:p>
          <a:p>
            <a:pPr algn="ctr"/>
            <a:r>
              <a:rPr lang="en-US" altLang="zh-TW" sz="915" b="1" dirty="0"/>
              <a:t>Time</a:t>
            </a:r>
            <a:endParaRPr lang="zh-TW" altLang="en-US" sz="915" b="1" dirty="0"/>
          </a:p>
        </p:txBody>
      </p:sp>
      <p:sp>
        <p:nvSpPr>
          <p:cNvPr id="34" name="圓角矩形 33"/>
          <p:cNvSpPr/>
          <p:nvPr/>
        </p:nvSpPr>
        <p:spPr>
          <a:xfrm>
            <a:off x="3029551" y="4739443"/>
            <a:ext cx="821654" cy="4096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19">
              <a:noFill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29551" y="4773107"/>
            <a:ext cx="821654" cy="3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15" b="1" dirty="0"/>
              <a:t>Energy</a:t>
            </a:r>
          </a:p>
          <a:p>
            <a:pPr algn="ctr"/>
            <a:r>
              <a:rPr lang="en-US" altLang="zh-TW" sz="915" b="1" dirty="0"/>
              <a:t>Barrier</a:t>
            </a:r>
            <a:endParaRPr lang="zh-TW" altLang="en-US" sz="915" b="1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339313" y="3973559"/>
            <a:ext cx="17991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818460" y="4250609"/>
            <a:ext cx="132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364622" y="4549696"/>
            <a:ext cx="773878" cy="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3910783" y="4854931"/>
            <a:ext cx="2277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2358730" y="3750080"/>
            <a:ext cx="589446" cy="16934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7">
              <a:noFill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58730" y="3766769"/>
            <a:ext cx="589446" cy="16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8" b="1" dirty="0"/>
              <a:t>Roughness</a:t>
            </a:r>
            <a:endParaRPr lang="zh-TW" altLang="en-US" sz="458" b="1" dirty="0"/>
          </a:p>
        </p:txBody>
      </p:sp>
      <p:sp>
        <p:nvSpPr>
          <p:cNvPr id="48" name="圓角矩形 47"/>
          <p:cNvSpPr/>
          <p:nvPr/>
        </p:nvSpPr>
        <p:spPr>
          <a:xfrm>
            <a:off x="2870086" y="3751486"/>
            <a:ext cx="589446" cy="16934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7">
              <a:noFill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65724" y="3771394"/>
            <a:ext cx="589446" cy="16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8" b="1" dirty="0"/>
              <a:t>Size</a:t>
            </a:r>
            <a:endParaRPr lang="zh-TW" altLang="en-US" sz="458" b="1" dirty="0"/>
          </a:p>
        </p:txBody>
      </p:sp>
      <p:sp>
        <p:nvSpPr>
          <p:cNvPr id="50" name="圓角矩形 49"/>
          <p:cNvSpPr/>
          <p:nvPr/>
        </p:nvSpPr>
        <p:spPr>
          <a:xfrm>
            <a:off x="3385801" y="3750113"/>
            <a:ext cx="589446" cy="16934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7">
              <a:noFill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381440" y="3767942"/>
            <a:ext cx="589446" cy="16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8" b="1" dirty="0"/>
              <a:t>Temperature</a:t>
            </a:r>
            <a:endParaRPr lang="zh-TW" altLang="en-US" sz="458" b="1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5"/>
          <a:srcRect b="50165"/>
          <a:stretch/>
        </p:blipFill>
        <p:spPr>
          <a:xfrm>
            <a:off x="4301517" y="4188902"/>
            <a:ext cx="1177315" cy="414148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538" y="3793540"/>
            <a:ext cx="1152100" cy="410478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615" y="4647982"/>
            <a:ext cx="1189119" cy="413901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2176165" y="3636380"/>
            <a:ext cx="589446" cy="16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8" b="1" dirty="0"/>
              <a:t>Dependences : </a:t>
            </a:r>
            <a:endParaRPr lang="zh-TW" altLang="en-US" sz="458" b="1" dirty="0"/>
          </a:p>
        </p:txBody>
      </p:sp>
    </p:spTree>
    <p:extLst>
      <p:ext uri="{BB962C8B-B14F-4D97-AF65-F5344CB8AC3E}">
        <p14:creationId xmlns:p14="http://schemas.microsoft.com/office/powerpoint/2010/main" val="8477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35</Words>
  <Application>Microsoft Office PowerPoint</Application>
  <PresentationFormat>自訂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張哲瑋</dc:creator>
  <cp:lastModifiedBy>張哲瑋</cp:lastModifiedBy>
  <cp:revision>10</cp:revision>
  <dcterms:created xsi:type="dcterms:W3CDTF">2019-03-19T02:42:38Z</dcterms:created>
  <dcterms:modified xsi:type="dcterms:W3CDTF">2019-06-03T02:48:17Z</dcterms:modified>
</cp:coreProperties>
</file>