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56" y="-2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2024/11/4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2024/11/4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2024/11/4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2024/11/4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2024/11/4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2024/11/4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2024/11/4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2024/11/4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2024/11/4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2024/11/4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2024/11/4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2024/11/4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microsoftarchive/Cocos2dGame-v3.7/blob/master/Cocos2dGame/cocos2d/cocos/editor-support/cocostudio/ActionTimeline/CSLoader.cpp" TargetMode="External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Relationship Id="rId9" Type="http://schemas.openxmlformats.org/officeDocument/2006/relationships/hyperlink" Target="https://github.com/weitsunglin/CocosStudio_DevToo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3456384" cy="1107554"/>
          </a:xfrm>
        </p:spPr>
        <p:txBody>
          <a:bodyPr>
            <a:normAutofit fontScale="90000"/>
          </a:bodyPr>
          <a:lstStyle/>
          <a:p>
            <a:r>
              <a:rPr lang="en-US" altLang="zh-TW" sz="3000" dirty="0"/>
              <a:t> </a:t>
            </a:r>
            <a:r>
              <a:rPr lang="en-US" altLang="zh-TW" sz="3000" dirty="0" err="1"/>
              <a:t>CocosStudio_DevTool</a:t>
            </a:r>
            <a:endParaRPr lang="zh-TW" altLang="en-US" sz="30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395536" y="1206044"/>
            <a:ext cx="48245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TW" altLang="en-US" dirty="0"/>
              <a:t>花費</a:t>
            </a:r>
            <a:r>
              <a:rPr lang="zh-TW" altLang="en-US" dirty="0" smtClean="0"/>
              <a:t>時間</a:t>
            </a:r>
            <a:r>
              <a:rPr lang="en-US" altLang="zh-TW" dirty="0" smtClean="0"/>
              <a:t>: 1m57s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手動</a:t>
            </a:r>
            <a:r>
              <a:rPr lang="en-US" altLang="zh-TW" dirty="0" smtClean="0"/>
              <a:t>)</a:t>
            </a:r>
            <a:r>
              <a:rPr lang="zh-TW" altLang="en-US" dirty="0" smtClean="0"/>
              <a:t> →  </a:t>
            </a:r>
            <a:r>
              <a:rPr lang="en-US" altLang="zh-TW" dirty="0" smtClean="0"/>
              <a:t>1m15s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/>
              <a:t>工具</a:t>
            </a:r>
            <a:r>
              <a:rPr lang="en-US" altLang="zh-TW" dirty="0" smtClean="0"/>
              <a:t>)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TW" altLang="en-US" dirty="0" smtClean="0"/>
              <a:t>花費步驟</a:t>
            </a:r>
            <a:r>
              <a:rPr lang="en-US" altLang="zh-TW" dirty="0" smtClean="0"/>
              <a:t>:</a:t>
            </a:r>
            <a:r>
              <a:rPr lang="zh-TW" altLang="en-US" dirty="0" smtClean="0"/>
              <a:t>  </a:t>
            </a:r>
            <a:r>
              <a:rPr lang="en-US" altLang="zh-TW" dirty="0" smtClean="0"/>
              <a:t>2 (</a:t>
            </a:r>
            <a:r>
              <a:rPr lang="zh-TW" altLang="en-US" dirty="0" smtClean="0"/>
              <a:t>打開</a:t>
            </a:r>
            <a:r>
              <a:rPr lang="en-US" altLang="zh-TW" dirty="0" smtClean="0"/>
              <a:t>bat </a:t>
            </a:r>
            <a:r>
              <a:rPr lang="zh-TW" altLang="en-US" dirty="0" smtClean="0"/>
              <a:t>→ 輸入參數</a:t>
            </a:r>
            <a:r>
              <a:rPr lang="en-US" altLang="zh-TW" dirty="0" smtClean="0"/>
              <a:t>)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TW" altLang="en-US" dirty="0" smtClean="0"/>
              <a:t>優勢</a:t>
            </a:r>
            <a:endParaRPr lang="en-US" altLang="zh-TW" dirty="0" smtClean="0"/>
          </a:p>
          <a:p>
            <a:pPr marL="742950" lvl="1" indent="-285750">
              <a:buFont typeface="Wingdings" panose="05000000000000000000" pitchFamily="2" charset="2"/>
              <a:buChar char="n"/>
            </a:pPr>
            <a:r>
              <a:rPr lang="zh-TW" altLang="en-US" dirty="0" smtClean="0"/>
              <a:t>編譯資源時，</a:t>
            </a:r>
            <a:r>
              <a:rPr lang="en-US" altLang="zh-TW" dirty="0" smtClean="0"/>
              <a:t>studio</a:t>
            </a:r>
            <a:r>
              <a:rPr lang="zh-TW" altLang="en-US" dirty="0" smtClean="0"/>
              <a:t>不會當掉</a:t>
            </a:r>
            <a:endParaRPr lang="en-US" altLang="zh-TW" dirty="0" smtClean="0"/>
          </a:p>
          <a:p>
            <a:pPr marL="742950" lvl="1" indent="-285750">
              <a:buFont typeface="Wingdings" panose="05000000000000000000" pitchFamily="2" charset="2"/>
              <a:buChar char="n"/>
            </a:pPr>
            <a:r>
              <a:rPr lang="zh-TW" altLang="en-US" dirty="0" smtClean="0"/>
              <a:t>比較少再用</a:t>
            </a:r>
            <a:r>
              <a:rPr lang="en-US" altLang="zh-TW" dirty="0" smtClean="0"/>
              <a:t>Q-Dir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312316" y="836712"/>
            <a:ext cx="5843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dirty="0" smtClean="0"/>
              <a:t>Cocos studio </a:t>
            </a:r>
            <a:r>
              <a:rPr lang="zh-TW" altLang="en-US" dirty="0" smtClean="0"/>
              <a:t>→</a:t>
            </a:r>
            <a:r>
              <a:rPr lang="en-US" altLang="zh-TW" dirty="0" smtClean="0"/>
              <a:t> </a:t>
            </a:r>
            <a:r>
              <a:rPr lang="en-US" altLang="zh-TW" err="1" smtClean="0"/>
              <a:t>inanna</a:t>
            </a:r>
            <a:r>
              <a:rPr lang="en-US" altLang="zh-TW" smtClean="0"/>
              <a:t> </a:t>
            </a:r>
            <a:r>
              <a:rPr lang="zh-TW" altLang="en-US" smtClean="0"/>
              <a:t>倉庫→</a:t>
            </a:r>
            <a:r>
              <a:rPr lang="en-US" altLang="zh-TW" smtClean="0"/>
              <a:t> </a:t>
            </a:r>
            <a:r>
              <a:rPr lang="en-US" altLang="zh-TW" dirty="0" err="1" smtClean="0"/>
              <a:t>southpark</a:t>
            </a:r>
            <a:r>
              <a:rPr lang="zh-TW" altLang="en-US" dirty="0" smtClean="0"/>
              <a:t>底下</a:t>
            </a:r>
            <a:endParaRPr lang="zh-TW" altLang="en-US" dirty="0"/>
          </a:p>
        </p:txBody>
      </p:sp>
      <p:pic>
        <p:nvPicPr>
          <p:cNvPr id="1026" name="Picture 2" descr="C:\Users\weitsunglin\Downloads\173068614462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9402" y="-13295"/>
            <a:ext cx="1878930" cy="1183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肘形接點 7"/>
          <p:cNvCxnSpPr>
            <a:endCxn id="1026" idx="2"/>
          </p:cNvCxnSpPr>
          <p:nvPr/>
        </p:nvCxnSpPr>
        <p:spPr>
          <a:xfrm flipV="1">
            <a:off x="4139952" y="1170150"/>
            <a:ext cx="2158915" cy="1034714"/>
          </a:xfrm>
          <a:prstGeom prst="bentConnector2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 descr="C:\Users\weitsunglin\Downloads\173068642425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8988" y="-13295"/>
            <a:ext cx="1765012" cy="1183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肘形接點 13"/>
          <p:cNvCxnSpPr>
            <a:endCxn id="1027" idx="2"/>
          </p:cNvCxnSpPr>
          <p:nvPr/>
        </p:nvCxnSpPr>
        <p:spPr>
          <a:xfrm flipV="1">
            <a:off x="3058508" y="1170150"/>
            <a:ext cx="5202986" cy="1322746"/>
          </a:xfrm>
          <a:prstGeom prst="bentConnector2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392174" y="2706422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TW" altLang="en-US" dirty="0" smtClean="0"/>
              <a:t>編譯</a:t>
            </a:r>
            <a:r>
              <a:rPr lang="en-US" altLang="zh-TW" dirty="0" err="1"/>
              <a:t>csb</a:t>
            </a:r>
            <a:r>
              <a:rPr lang="zh-TW" altLang="en-US" dirty="0" smtClean="0"/>
              <a:t>原理</a:t>
            </a:r>
            <a:endParaRPr lang="en-US" altLang="zh-TW" dirty="0" smtClean="0"/>
          </a:p>
        </p:txBody>
      </p:sp>
      <p:pic>
        <p:nvPicPr>
          <p:cNvPr id="1028" name="Picture 4" descr="C:\Users\weitsunglin\Downloads\1730686599913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314" y="2767296"/>
            <a:ext cx="962025" cy="107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weitsunglin\Downloads\1730686742278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4813" y="2724434"/>
            <a:ext cx="1066800" cy="116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直線單箭頭接點 16"/>
          <p:cNvCxnSpPr>
            <a:stCxn id="1028" idx="3"/>
            <a:endCxn id="1029" idx="1"/>
          </p:cNvCxnSpPr>
          <p:nvPr/>
        </p:nvCxnSpPr>
        <p:spPr>
          <a:xfrm>
            <a:off x="3284339" y="3305459"/>
            <a:ext cx="660474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C:\Users\weitsunglin\Downloads\1730686951331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6828" y="6037337"/>
            <a:ext cx="899043" cy="601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weitsunglin\Downloads\1730687158860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015" y="3011102"/>
            <a:ext cx="551335" cy="588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矩形 35"/>
          <p:cNvSpPr/>
          <p:nvPr/>
        </p:nvSpPr>
        <p:spPr>
          <a:xfrm>
            <a:off x="5135600" y="3120792"/>
            <a:ext cx="27794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csd</a:t>
            </a:r>
            <a:r>
              <a:rPr lang="en-US" altLang="zh-TW" dirty="0"/>
              <a:t> (xml) </a:t>
            </a:r>
            <a:r>
              <a:rPr lang="zh-TW" altLang="en-US" dirty="0"/>
              <a:t>→ </a:t>
            </a:r>
            <a:r>
              <a:rPr lang="en-US" altLang="zh-TW" dirty="0" err="1"/>
              <a:t>csb</a:t>
            </a:r>
            <a:r>
              <a:rPr lang="en-US" altLang="zh-TW" dirty="0"/>
              <a:t> (</a:t>
            </a:r>
            <a:r>
              <a:rPr lang="en-US" altLang="zh-TW" dirty="0" err="1"/>
              <a:t>flatBuffer</a:t>
            </a:r>
            <a:r>
              <a:rPr lang="en-US" altLang="zh-TW" dirty="0"/>
              <a:t>) </a:t>
            </a:r>
            <a:endParaRPr lang="zh-TW" altLang="en-US" dirty="0"/>
          </a:p>
        </p:txBody>
      </p:sp>
      <p:sp>
        <p:nvSpPr>
          <p:cNvPr id="44" name="文字方塊 43"/>
          <p:cNvSpPr txBox="1"/>
          <p:nvPr/>
        </p:nvSpPr>
        <p:spPr>
          <a:xfrm>
            <a:off x="452486" y="3933056"/>
            <a:ext cx="86915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TW" altLang="en-US" dirty="0" smtClean="0"/>
              <a:t>解析 </a:t>
            </a:r>
            <a:r>
              <a:rPr lang="en-US" altLang="zh-TW" dirty="0" err="1" smtClean="0"/>
              <a:t>csb</a:t>
            </a:r>
            <a:r>
              <a:rPr lang="en-US" altLang="zh-TW" dirty="0" smtClean="0"/>
              <a:t> </a:t>
            </a:r>
            <a:r>
              <a:rPr lang="zh-TW" altLang="en-US" dirty="0" smtClean="0"/>
              <a:t>原理</a:t>
            </a:r>
            <a:endParaRPr lang="en-US" altLang="zh-TW" dirty="0" smtClean="0"/>
          </a:p>
          <a:p>
            <a:r>
              <a:rPr lang="en-US" altLang="zh-TW" dirty="0" err="1"/>
              <a:t>createNode</a:t>
            </a:r>
            <a:r>
              <a:rPr lang="en-US" altLang="zh-TW" dirty="0"/>
              <a:t> → </a:t>
            </a:r>
            <a:r>
              <a:rPr lang="en-US" altLang="zh-TW" dirty="0" err="1"/>
              <a:t>FlatBuffers</a:t>
            </a:r>
            <a:r>
              <a:rPr lang="en-US" altLang="zh-TW" dirty="0"/>
              <a:t> API </a:t>
            </a:r>
            <a:r>
              <a:rPr lang="zh-TW" altLang="en-US" dirty="0"/>
              <a:t>解析 </a:t>
            </a:r>
            <a:r>
              <a:rPr lang="en-US" altLang="zh-TW" dirty="0"/>
              <a:t>.</a:t>
            </a:r>
            <a:r>
              <a:rPr lang="en-US" altLang="zh-TW" dirty="0" err="1"/>
              <a:t>csb</a:t>
            </a:r>
            <a:r>
              <a:rPr lang="en-US" altLang="zh-TW" dirty="0"/>
              <a:t> </a:t>
            </a:r>
            <a:r>
              <a:rPr lang="zh-TW" altLang="en-US" dirty="0"/>
              <a:t>的節點樹並開始遞歸反序列</a:t>
            </a:r>
            <a:r>
              <a:rPr lang="zh-TW" altLang="en-US" dirty="0" smtClean="0"/>
              <a:t>化 </a:t>
            </a:r>
            <a:r>
              <a:rPr lang="en-US" altLang="zh-TW" dirty="0" smtClean="0"/>
              <a:t>→</a:t>
            </a:r>
            <a:r>
              <a:rPr lang="zh-TW" altLang="en-US" dirty="0" smtClean="0"/>
              <a:t> </a:t>
            </a:r>
            <a:r>
              <a:rPr lang="en-US" altLang="zh-TW" dirty="0" err="1"/>
              <a:t>FlatBuffers</a:t>
            </a:r>
            <a:r>
              <a:rPr lang="en-US" altLang="zh-TW" dirty="0"/>
              <a:t> API </a:t>
            </a:r>
            <a:r>
              <a:rPr lang="zh-TW" altLang="en-US" dirty="0"/>
              <a:t>提取</a:t>
            </a:r>
            <a:r>
              <a:rPr lang="zh-TW" altLang="en-US" dirty="0" smtClean="0"/>
              <a:t>節點屬性，生成節點。 </a:t>
            </a:r>
            <a:r>
              <a:rPr lang="en-US" altLang="zh-TW" dirty="0" smtClean="0"/>
              <a:t>→ </a:t>
            </a:r>
            <a:r>
              <a:rPr lang="zh-TW" altLang="en-US" dirty="0" smtClean="0"/>
              <a:t>返回節點</a:t>
            </a:r>
            <a:endParaRPr lang="zh-TW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1032178" y="6641008"/>
            <a:ext cx="711970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800" dirty="0">
                <a:hlinkClick r:id="rId8"/>
              </a:rPr>
              <a:t>Cocos2dGame-v3.7/Cocos2dGame/cocos2d/</a:t>
            </a:r>
            <a:r>
              <a:rPr lang="en-US" altLang="zh-TW" sz="800" dirty="0" err="1">
                <a:hlinkClick r:id="rId8"/>
              </a:rPr>
              <a:t>cocos</a:t>
            </a:r>
            <a:r>
              <a:rPr lang="en-US" altLang="zh-TW" sz="800" dirty="0">
                <a:hlinkClick r:id="rId8"/>
              </a:rPr>
              <a:t>/editor-support/</a:t>
            </a:r>
            <a:r>
              <a:rPr lang="en-US" altLang="zh-TW" sz="800" dirty="0" err="1">
                <a:hlinkClick r:id="rId8"/>
              </a:rPr>
              <a:t>cocostudio</a:t>
            </a:r>
            <a:r>
              <a:rPr lang="en-US" altLang="zh-TW" sz="800" dirty="0">
                <a:hlinkClick r:id="rId8"/>
              </a:rPr>
              <a:t>/</a:t>
            </a:r>
            <a:r>
              <a:rPr lang="en-US" altLang="zh-TW" sz="800" dirty="0" err="1">
                <a:hlinkClick r:id="rId8"/>
              </a:rPr>
              <a:t>ActionTimeline</a:t>
            </a:r>
            <a:r>
              <a:rPr lang="en-US" altLang="zh-TW" sz="800" dirty="0">
                <a:hlinkClick r:id="rId8"/>
              </a:rPr>
              <a:t>/CSLoader.cpp at master · </a:t>
            </a:r>
            <a:r>
              <a:rPr lang="en-US" altLang="zh-TW" sz="800" dirty="0" err="1">
                <a:hlinkClick r:id="rId8"/>
              </a:rPr>
              <a:t>microsoftarchive</a:t>
            </a:r>
            <a:r>
              <a:rPr lang="en-US" altLang="zh-TW" sz="800" dirty="0">
                <a:hlinkClick r:id="rId8"/>
              </a:rPr>
              <a:t>/Cocos2dGame-v3.7</a:t>
            </a:r>
            <a:endParaRPr lang="zh-TW" altLang="en-US" sz="800" dirty="0"/>
          </a:p>
        </p:txBody>
      </p:sp>
      <p:sp>
        <p:nvSpPr>
          <p:cNvPr id="38" name="矩形 37"/>
          <p:cNvSpPr/>
          <p:nvPr/>
        </p:nvSpPr>
        <p:spPr>
          <a:xfrm>
            <a:off x="24973" y="6520820"/>
            <a:ext cx="1019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 smtClean="0"/>
              <a:t>csLoader</a:t>
            </a:r>
            <a:endParaRPr lang="zh-TW" altLang="en-US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392175" y="4941168"/>
            <a:ext cx="86091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TW" altLang="en-US" dirty="0"/>
              <a:t>未來</a:t>
            </a:r>
            <a:r>
              <a:rPr lang="zh-TW" altLang="en-US" dirty="0" smtClean="0"/>
              <a:t>展望 </a:t>
            </a:r>
            <a:r>
              <a:rPr lang="en-US" altLang="zh-TW" dirty="0" smtClean="0"/>
              <a:t>(</a:t>
            </a:r>
            <a:r>
              <a:rPr lang="en-US" altLang="zh-TW" dirty="0" err="1"/>
              <a:t>csb</a:t>
            </a:r>
            <a:r>
              <a:rPr lang="zh-TW" altLang="en-US" dirty="0"/>
              <a:t> </a:t>
            </a:r>
            <a:r>
              <a:rPr lang="en-US" altLang="zh-TW" dirty="0"/>
              <a:t>Reverse Engineering)</a:t>
            </a:r>
            <a:endParaRPr lang="en-US" altLang="zh-TW" dirty="0" smtClean="0"/>
          </a:p>
          <a:p>
            <a:pPr marL="742950" lvl="1" indent="-285750">
              <a:buFont typeface="Wingdings" panose="05000000000000000000" pitchFamily="2" charset="2"/>
              <a:buChar char="n"/>
            </a:pPr>
            <a:r>
              <a:rPr lang="zh-TW" altLang="en-US" dirty="0" smtClean="0"/>
              <a:t>如果未來有</a:t>
            </a:r>
            <a:r>
              <a:rPr lang="en-US" altLang="zh-TW" dirty="0" err="1" smtClean="0"/>
              <a:t>csb</a:t>
            </a:r>
            <a:r>
              <a:rPr lang="zh-TW" altLang="en-US" dirty="0" smtClean="0"/>
              <a:t>反推</a:t>
            </a:r>
            <a:r>
              <a:rPr lang="en-US" altLang="zh-TW" dirty="0" err="1" smtClean="0"/>
              <a:t>csd</a:t>
            </a:r>
            <a:r>
              <a:rPr lang="zh-TW" altLang="en-US" dirty="0" smtClean="0"/>
              <a:t>需求，可用 </a:t>
            </a:r>
            <a:r>
              <a:rPr lang="en-US" altLang="zh-TW" dirty="0" err="1"/>
              <a:t>FlatBuffers</a:t>
            </a:r>
            <a:r>
              <a:rPr lang="en-US" altLang="zh-TW" dirty="0"/>
              <a:t> API </a:t>
            </a:r>
            <a:r>
              <a:rPr lang="zh-TW" altLang="en-US" dirty="0" smtClean="0"/>
              <a:t> 將</a:t>
            </a:r>
            <a:r>
              <a:rPr lang="en-US" altLang="zh-TW" dirty="0" err="1" smtClean="0"/>
              <a:t>csb</a:t>
            </a:r>
            <a:r>
              <a:rPr lang="zh-TW" altLang="en-US" dirty="0" smtClean="0"/>
              <a:t> 屬性提出來，重寫成</a:t>
            </a:r>
            <a:r>
              <a:rPr lang="en-US" altLang="zh-TW" dirty="0" smtClean="0"/>
              <a:t>xml</a:t>
            </a:r>
            <a:r>
              <a:rPr lang="zh-TW" altLang="en-US" dirty="0" smtClean="0"/>
              <a:t>格式，再改寫成</a:t>
            </a:r>
            <a:r>
              <a:rPr lang="en-US" altLang="zh-TW" dirty="0" smtClean="0"/>
              <a:t>.</a:t>
            </a:r>
            <a:r>
              <a:rPr lang="en-US" altLang="zh-TW" dirty="0" err="1" smtClean="0"/>
              <a:t>csd</a:t>
            </a:r>
            <a:r>
              <a:rPr lang="zh-TW" altLang="en-US" dirty="0" smtClean="0"/>
              <a:t>檔。</a:t>
            </a:r>
            <a:endParaRPr lang="zh-TW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1044804" y="6083503"/>
            <a:ext cx="387482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dirty="0" err="1">
                <a:hlinkClick r:id="rId9"/>
              </a:rPr>
              <a:t>weitsunglin</a:t>
            </a:r>
            <a:r>
              <a:rPr lang="en-US" altLang="zh-TW" sz="1200" dirty="0">
                <a:hlinkClick r:id="rId9"/>
              </a:rPr>
              <a:t>/</a:t>
            </a:r>
            <a:r>
              <a:rPr lang="en-US" altLang="zh-TW" sz="1200" dirty="0" err="1">
                <a:hlinkClick r:id="rId9"/>
              </a:rPr>
              <a:t>CocosStudio_DevTool</a:t>
            </a:r>
            <a:r>
              <a:rPr lang="en-US" altLang="zh-TW" sz="1200" dirty="0">
                <a:hlinkClick r:id="rId9"/>
              </a:rPr>
              <a:t>: </a:t>
            </a:r>
            <a:r>
              <a:rPr lang="en-US" altLang="zh-TW" sz="1200" dirty="0" err="1">
                <a:hlinkClick r:id="rId9"/>
              </a:rPr>
              <a:t>CocosStudio</a:t>
            </a:r>
            <a:r>
              <a:rPr lang="en-US" altLang="zh-TW" sz="1200" dirty="0">
                <a:hlinkClick r:id="rId9"/>
              </a:rPr>
              <a:t> </a:t>
            </a:r>
            <a:r>
              <a:rPr lang="zh-TW" altLang="en-US" sz="1200" dirty="0">
                <a:hlinkClick r:id="rId9"/>
              </a:rPr>
              <a:t>開發工具</a:t>
            </a:r>
            <a:endParaRPr lang="zh-TW" altLang="en-US" sz="1200" dirty="0"/>
          </a:p>
        </p:txBody>
      </p:sp>
      <p:sp>
        <p:nvSpPr>
          <p:cNvPr id="49" name="矩形 48"/>
          <p:cNvSpPr/>
          <p:nvPr/>
        </p:nvSpPr>
        <p:spPr>
          <a:xfrm>
            <a:off x="150969" y="6037337"/>
            <a:ext cx="7280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demo</a:t>
            </a:r>
            <a:endParaRPr lang="zh-TW" altLang="en-US" dirty="0"/>
          </a:p>
        </p:txBody>
      </p:sp>
      <p:sp>
        <p:nvSpPr>
          <p:cNvPr id="50" name="文字方塊 49"/>
          <p:cNvSpPr txBox="1"/>
          <p:nvPr/>
        </p:nvSpPr>
        <p:spPr>
          <a:xfrm>
            <a:off x="4798242" y="1206044"/>
            <a:ext cx="1013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≈</a:t>
            </a:r>
            <a:r>
              <a:rPr lang="en-US" altLang="zh-TW" dirty="0" smtClean="0">
                <a:solidFill>
                  <a:srgbClr val="FF0000"/>
                </a:solidFill>
              </a:rPr>
              <a:t>35%</a:t>
            </a:r>
            <a:endParaRPr lang="en-US" altLang="zh-TW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7662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145</Words>
  <Application>Microsoft Office PowerPoint</Application>
  <PresentationFormat>如螢幕大小 (4:3)</PresentationFormat>
  <Paragraphs>18</Paragraphs>
  <Slides>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Office 佈景主題</vt:lpstr>
      <vt:lpstr> CocosStudio_DevTool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CocosStudio_DevTool</dc:title>
  <dc:creator>OLD_RD2林瑋琮</dc:creator>
  <cp:lastModifiedBy>weitsunglin</cp:lastModifiedBy>
  <cp:revision>14</cp:revision>
  <dcterms:created xsi:type="dcterms:W3CDTF">2024-11-04T01:01:59Z</dcterms:created>
  <dcterms:modified xsi:type="dcterms:W3CDTF">2024-11-04T03:08:02Z</dcterms:modified>
</cp:coreProperties>
</file>