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archive/Cocos2dGame-v3.7/blob/master/Cocos2dGame/cocos2d/cocos/editor-support/cocostudio/ActionTimeline/CSLoader.cpp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hyperlink" Target="https://github.com/weitsunglin/CocosStudio_DevT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6228184" cy="1107554"/>
          </a:xfrm>
        </p:spPr>
        <p:txBody>
          <a:bodyPr>
            <a:normAutofit/>
          </a:bodyPr>
          <a:lstStyle/>
          <a:p>
            <a:pPr algn="l"/>
            <a:r>
              <a:rPr lang="en-US" altLang="zh-TW" sz="3000" dirty="0"/>
              <a:t> </a:t>
            </a:r>
            <a:r>
              <a:rPr lang="en-US" altLang="zh-TW" sz="3000" dirty="0" err="1" smtClean="0"/>
              <a:t>CocosStudio_DevTool</a:t>
            </a:r>
            <a:r>
              <a:rPr lang="zh-TW" altLang="en-US" sz="3000" dirty="0" smtClean="0"/>
              <a:t>  </a:t>
            </a:r>
            <a:r>
              <a:rPr lang="zh-TW" altLang="en-US" sz="1800" dirty="0" smtClean="0"/>
              <a:t>自動</a:t>
            </a:r>
            <a:r>
              <a:rPr lang="zh-TW" altLang="en-US" sz="1800" dirty="0" smtClean="0"/>
              <a:t>編</a:t>
            </a:r>
            <a:r>
              <a:rPr lang="en-US" altLang="zh-TW" sz="2000" dirty="0"/>
              <a:t>Cocos</a:t>
            </a:r>
            <a:r>
              <a:rPr lang="zh-TW" altLang="en-US" sz="1800" dirty="0" smtClean="0"/>
              <a:t> </a:t>
            </a:r>
            <a:r>
              <a:rPr lang="zh-TW" altLang="en-US" sz="1800" dirty="0" smtClean="0"/>
              <a:t>資源工具</a:t>
            </a:r>
            <a:endParaRPr lang="zh-TW" altLang="en-US" sz="1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1206044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花費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: 1m57s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手動</a:t>
            </a:r>
            <a:r>
              <a:rPr lang="en-US" altLang="zh-TW" dirty="0" smtClean="0"/>
              <a:t>)</a:t>
            </a:r>
            <a:r>
              <a:rPr lang="zh-TW" altLang="en-US" dirty="0" smtClean="0"/>
              <a:t> →  </a:t>
            </a:r>
            <a:r>
              <a:rPr lang="en-US" altLang="zh-TW" dirty="0" smtClean="0"/>
              <a:t>1m15s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工具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花費步驟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2 (</a:t>
            </a:r>
            <a:r>
              <a:rPr lang="zh-TW" altLang="en-US" dirty="0" smtClean="0"/>
              <a:t>打開</a:t>
            </a:r>
            <a:r>
              <a:rPr lang="en-US" altLang="zh-TW" dirty="0" smtClean="0"/>
              <a:t>bat </a:t>
            </a:r>
            <a:r>
              <a:rPr lang="zh-TW" altLang="en-US" dirty="0" smtClean="0"/>
              <a:t>→ 輸入參數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優勢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編譯資源時，</a:t>
            </a:r>
            <a:r>
              <a:rPr lang="en-US" altLang="zh-TW" dirty="0" smtClean="0"/>
              <a:t>studio</a:t>
            </a:r>
            <a:r>
              <a:rPr lang="zh-TW" altLang="en-US" dirty="0" smtClean="0"/>
              <a:t>不會當掉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比較少再用</a:t>
            </a:r>
            <a:r>
              <a:rPr lang="en-US" altLang="zh-TW" dirty="0" smtClean="0"/>
              <a:t>Q-Dir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12316" y="836712"/>
            <a:ext cx="58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/>
              <a:t>Cocos studio </a:t>
            </a:r>
            <a:r>
              <a:rPr lang="zh-TW" altLang="en-US" dirty="0" smtClean="0"/>
              <a:t>→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inanna</a:t>
            </a:r>
            <a:r>
              <a:rPr lang="en-US" altLang="zh-TW" dirty="0" smtClean="0"/>
              <a:t> </a:t>
            </a:r>
            <a:r>
              <a:rPr lang="zh-TW" altLang="en-US" dirty="0" smtClean="0"/>
              <a:t>倉庫→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southpark</a:t>
            </a:r>
            <a:r>
              <a:rPr lang="zh-TW" altLang="en-US" dirty="0" smtClean="0"/>
              <a:t>底下</a:t>
            </a:r>
            <a:endParaRPr lang="zh-TW" altLang="en-US" dirty="0"/>
          </a:p>
        </p:txBody>
      </p:sp>
      <p:pic>
        <p:nvPicPr>
          <p:cNvPr id="1026" name="Picture 2" descr="C:\Users\weitsunglin\Downloads\17306861446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81" y="1499927"/>
            <a:ext cx="1878930" cy="118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肘形接點 7"/>
          <p:cNvCxnSpPr>
            <a:endCxn id="1026" idx="1"/>
          </p:cNvCxnSpPr>
          <p:nvPr/>
        </p:nvCxnSpPr>
        <p:spPr>
          <a:xfrm flipV="1">
            <a:off x="4345508" y="2091650"/>
            <a:ext cx="2564573" cy="13007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weitsunglin\Downloads\17306864242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99" y="90130"/>
            <a:ext cx="1765012" cy="118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肘形接點 13"/>
          <p:cNvCxnSpPr>
            <a:endCxn id="1027" idx="1"/>
          </p:cNvCxnSpPr>
          <p:nvPr/>
        </p:nvCxnSpPr>
        <p:spPr>
          <a:xfrm flipV="1">
            <a:off x="2982216" y="681853"/>
            <a:ext cx="4041783" cy="1854576"/>
          </a:xfrm>
          <a:prstGeom prst="bentConnector3">
            <a:avLst>
              <a:gd name="adj1" fmla="val 78987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92174" y="270642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編譯</a:t>
            </a:r>
            <a:r>
              <a:rPr lang="en-US" altLang="zh-TW" dirty="0" err="1"/>
              <a:t>csb</a:t>
            </a:r>
            <a:r>
              <a:rPr lang="zh-TW" altLang="en-US" dirty="0" smtClean="0"/>
              <a:t>原理</a:t>
            </a:r>
            <a:endParaRPr lang="en-US" altLang="zh-TW" dirty="0" smtClean="0"/>
          </a:p>
        </p:txBody>
      </p:sp>
      <p:pic>
        <p:nvPicPr>
          <p:cNvPr id="1028" name="Picture 4" descr="C:\Users\weitsunglin\Downloads\17306865999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14" y="2767296"/>
            <a:ext cx="9620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eitsunglin\Downloads\173068674227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13" y="2724434"/>
            <a:ext cx="1066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單箭頭接點 16"/>
          <p:cNvCxnSpPr>
            <a:stCxn id="1028" idx="3"/>
            <a:endCxn id="1029" idx="1"/>
          </p:cNvCxnSpPr>
          <p:nvPr/>
        </p:nvCxnSpPr>
        <p:spPr>
          <a:xfrm>
            <a:off x="3284339" y="3305459"/>
            <a:ext cx="6604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weitsunglin\Downloads\173068695133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26" y="5996563"/>
            <a:ext cx="899043" cy="60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eitsunglin\Downloads\173068715886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15" y="3011102"/>
            <a:ext cx="551335" cy="5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5135600" y="3120792"/>
            <a:ext cx="27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csd</a:t>
            </a:r>
            <a:r>
              <a:rPr lang="en-US" altLang="zh-TW" dirty="0"/>
              <a:t> (xml) </a:t>
            </a:r>
            <a:r>
              <a:rPr lang="zh-TW" altLang="en-US" dirty="0"/>
              <a:t>→ </a:t>
            </a:r>
            <a:r>
              <a:rPr lang="en-US" altLang="zh-TW" dirty="0" err="1"/>
              <a:t>csb</a:t>
            </a:r>
            <a:r>
              <a:rPr lang="en-US" altLang="zh-TW" dirty="0"/>
              <a:t> (</a:t>
            </a:r>
            <a:r>
              <a:rPr lang="en-US" altLang="zh-TW" dirty="0" err="1"/>
              <a:t>flatBuffer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52486" y="3933056"/>
            <a:ext cx="869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解析 </a:t>
            </a:r>
            <a:r>
              <a:rPr lang="en-US" altLang="zh-TW" dirty="0" err="1" smtClean="0"/>
              <a:t>csb</a:t>
            </a:r>
            <a:r>
              <a:rPr lang="en-US" altLang="zh-TW" dirty="0" smtClean="0"/>
              <a:t> </a:t>
            </a:r>
            <a:r>
              <a:rPr lang="zh-TW" altLang="en-US" dirty="0" smtClean="0"/>
              <a:t>原理</a:t>
            </a:r>
            <a:endParaRPr lang="en-US" altLang="zh-TW" dirty="0" smtClean="0"/>
          </a:p>
          <a:p>
            <a:r>
              <a:rPr lang="en-US" altLang="zh-TW" dirty="0" err="1"/>
              <a:t>createNode</a:t>
            </a:r>
            <a:r>
              <a:rPr lang="en-US" altLang="zh-TW" dirty="0"/>
              <a:t> →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/>
              <a:t>解析 </a:t>
            </a:r>
            <a:r>
              <a:rPr lang="en-US" altLang="zh-TW" dirty="0"/>
              <a:t>.</a:t>
            </a:r>
            <a:r>
              <a:rPr lang="en-US" altLang="zh-TW" dirty="0" err="1"/>
              <a:t>csb</a:t>
            </a:r>
            <a:r>
              <a:rPr lang="en-US" altLang="zh-TW" dirty="0"/>
              <a:t> </a:t>
            </a:r>
            <a:r>
              <a:rPr lang="zh-TW" altLang="en-US" dirty="0"/>
              <a:t>的節點樹並開始遞歸反序列</a:t>
            </a:r>
            <a:r>
              <a:rPr lang="zh-TW" altLang="en-US" dirty="0" smtClean="0"/>
              <a:t>化 </a:t>
            </a:r>
            <a:r>
              <a:rPr lang="en-US" altLang="zh-TW" dirty="0" smtClean="0"/>
              <a:t>→</a:t>
            </a:r>
            <a:r>
              <a:rPr lang="zh-TW" altLang="en-US" dirty="0" smtClean="0"/>
              <a:t>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/>
              <a:t>提取</a:t>
            </a:r>
            <a:r>
              <a:rPr lang="zh-TW" altLang="en-US" dirty="0" smtClean="0"/>
              <a:t>節點屬性，生成節點。 </a:t>
            </a:r>
            <a:r>
              <a:rPr lang="en-US" altLang="zh-TW" dirty="0" smtClean="0"/>
              <a:t>→ </a:t>
            </a:r>
            <a:r>
              <a:rPr lang="zh-TW" altLang="en-US" dirty="0" smtClean="0"/>
              <a:t>返回節點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032178" y="6597764"/>
            <a:ext cx="7119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hlinkClick r:id="rId8"/>
              </a:rPr>
              <a:t>Cocos2dGame-v3.7/Cocos2dGame/cocos2d/</a:t>
            </a:r>
            <a:r>
              <a:rPr lang="en-US" altLang="zh-TW" sz="800" dirty="0" err="1">
                <a:hlinkClick r:id="rId8"/>
              </a:rPr>
              <a:t>cocos</a:t>
            </a:r>
            <a:r>
              <a:rPr lang="en-US" altLang="zh-TW" sz="800" dirty="0">
                <a:hlinkClick r:id="rId8"/>
              </a:rPr>
              <a:t>/editor-support/</a:t>
            </a:r>
            <a:r>
              <a:rPr lang="en-US" altLang="zh-TW" sz="800" dirty="0" err="1">
                <a:hlinkClick r:id="rId8"/>
              </a:rPr>
              <a:t>cocostudio</a:t>
            </a:r>
            <a:r>
              <a:rPr lang="en-US" altLang="zh-TW" sz="800" dirty="0">
                <a:hlinkClick r:id="rId8"/>
              </a:rPr>
              <a:t>/</a:t>
            </a:r>
            <a:r>
              <a:rPr lang="en-US" altLang="zh-TW" sz="800" dirty="0" err="1">
                <a:hlinkClick r:id="rId8"/>
              </a:rPr>
              <a:t>ActionTimeline</a:t>
            </a:r>
            <a:r>
              <a:rPr lang="en-US" altLang="zh-TW" sz="800" dirty="0">
                <a:hlinkClick r:id="rId8"/>
              </a:rPr>
              <a:t>/CSLoader.cpp at master · </a:t>
            </a:r>
            <a:r>
              <a:rPr lang="en-US" altLang="zh-TW" sz="800" dirty="0" err="1">
                <a:hlinkClick r:id="rId8"/>
              </a:rPr>
              <a:t>microsoftarchive</a:t>
            </a:r>
            <a:r>
              <a:rPr lang="en-US" altLang="zh-TW" sz="800" dirty="0">
                <a:hlinkClick r:id="rId8"/>
              </a:rPr>
              <a:t>/Cocos2dGame-v3.7</a:t>
            </a:r>
            <a:endParaRPr lang="zh-TW" altLang="en-US" sz="800" dirty="0"/>
          </a:p>
        </p:txBody>
      </p:sp>
      <p:sp>
        <p:nvSpPr>
          <p:cNvPr id="38" name="矩形 37"/>
          <p:cNvSpPr/>
          <p:nvPr/>
        </p:nvSpPr>
        <p:spPr>
          <a:xfrm>
            <a:off x="24973" y="6477576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csLoader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92175" y="4941168"/>
            <a:ext cx="860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未來</a:t>
            </a:r>
            <a:r>
              <a:rPr lang="zh-TW" altLang="en-US" dirty="0" smtClean="0"/>
              <a:t>展望 </a:t>
            </a:r>
            <a:r>
              <a:rPr lang="en-US" altLang="zh-TW" dirty="0" smtClean="0"/>
              <a:t>(</a:t>
            </a:r>
            <a:r>
              <a:rPr lang="en-US" altLang="zh-TW" dirty="0" err="1"/>
              <a:t>csb</a:t>
            </a:r>
            <a:r>
              <a:rPr lang="zh-TW" altLang="en-US" dirty="0"/>
              <a:t> </a:t>
            </a:r>
            <a:r>
              <a:rPr lang="en-US" altLang="zh-TW" dirty="0"/>
              <a:t>Reverse Engineering)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如果未來有</a:t>
            </a:r>
            <a:r>
              <a:rPr lang="en-US" altLang="zh-TW" dirty="0" err="1" smtClean="0"/>
              <a:t>csb</a:t>
            </a:r>
            <a:r>
              <a:rPr lang="zh-TW" altLang="en-US" dirty="0" smtClean="0"/>
              <a:t>反推</a:t>
            </a:r>
            <a:r>
              <a:rPr lang="en-US" altLang="zh-TW" dirty="0" err="1" smtClean="0"/>
              <a:t>csd</a:t>
            </a:r>
            <a:r>
              <a:rPr lang="zh-TW" altLang="en-US" dirty="0" smtClean="0"/>
              <a:t>需求，可用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 smtClean="0"/>
              <a:t> 將</a:t>
            </a:r>
            <a:r>
              <a:rPr lang="en-US" altLang="zh-TW" dirty="0" err="1" smtClean="0"/>
              <a:t>csb</a:t>
            </a:r>
            <a:r>
              <a:rPr lang="zh-TW" altLang="en-US" dirty="0" smtClean="0"/>
              <a:t> 屬性提出來，重寫成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格式，再改寫成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csd</a:t>
            </a:r>
            <a:r>
              <a:rPr lang="zh-TW" altLang="en-US" dirty="0" smtClean="0"/>
              <a:t>檔。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44804" y="6083503"/>
            <a:ext cx="3874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>
                <a:hlinkClick r:id="rId9"/>
              </a:rPr>
              <a:t>weitsunglin</a:t>
            </a:r>
            <a:r>
              <a:rPr lang="en-US" altLang="zh-TW" sz="1200" dirty="0">
                <a:hlinkClick r:id="rId9"/>
              </a:rPr>
              <a:t>/</a:t>
            </a:r>
            <a:r>
              <a:rPr lang="en-US" altLang="zh-TW" sz="1200" dirty="0" err="1">
                <a:hlinkClick r:id="rId9"/>
              </a:rPr>
              <a:t>CocosStudio_DevTool</a:t>
            </a:r>
            <a:r>
              <a:rPr lang="en-US" altLang="zh-TW" sz="1200" dirty="0">
                <a:hlinkClick r:id="rId9"/>
              </a:rPr>
              <a:t>: </a:t>
            </a:r>
            <a:r>
              <a:rPr lang="en-US" altLang="zh-TW" sz="1200" dirty="0" err="1">
                <a:hlinkClick r:id="rId9"/>
              </a:rPr>
              <a:t>CocosStudio</a:t>
            </a:r>
            <a:r>
              <a:rPr lang="en-US" altLang="zh-TW" sz="1200" dirty="0">
                <a:hlinkClick r:id="rId9"/>
              </a:rPr>
              <a:t> </a:t>
            </a:r>
            <a:r>
              <a:rPr lang="zh-TW" altLang="en-US" sz="1200" dirty="0">
                <a:hlinkClick r:id="rId9"/>
              </a:rPr>
              <a:t>開發工具</a:t>
            </a:r>
            <a:endParaRPr lang="zh-TW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150969" y="6037337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798242" y="1206044"/>
            <a:ext cx="10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≈</a:t>
            </a:r>
            <a:r>
              <a:rPr lang="en-US" altLang="zh-TW" dirty="0" smtClean="0">
                <a:solidFill>
                  <a:srgbClr val="FF0000"/>
                </a:solidFill>
              </a:rPr>
              <a:t>35%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6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150</Words>
  <Application>Microsoft Office PowerPoint</Application>
  <PresentationFormat>如螢幕大小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 CocosStudio_DevTool  自動編Cocos 資源工具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CocosStudio_DevTool</dc:title>
  <dc:creator>OLD_RD2林瑋琮</dc:creator>
  <cp:lastModifiedBy>weitsunglin</cp:lastModifiedBy>
  <cp:revision>15</cp:revision>
  <dcterms:created xsi:type="dcterms:W3CDTF">2024-11-04T01:01:59Z</dcterms:created>
  <dcterms:modified xsi:type="dcterms:W3CDTF">2024-11-04T03:14:14Z</dcterms:modified>
</cp:coreProperties>
</file>