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70"/>
  </p:normalViewPr>
  <p:slideViewPr>
    <p:cSldViewPr snapToGrid="0">
      <p:cViewPr>
        <p:scale>
          <a:sx n="108" d="100"/>
          <a:sy n="108" d="100"/>
        </p:scale>
        <p:origin x="92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4ED52-9CC6-FF47-9464-E2ACD0AB7ACE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64013F-826D-904F-9DAA-A192190180D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850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1EC0-C78F-5615-4FE6-54E59E41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56D8D6-459D-CB34-0DA8-E8738F42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0493-14DC-F66B-765D-913FECC5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7F763-15AE-DFD8-212A-B48E65F7D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4F7EA-C51A-59E9-DBC2-D0AAAD0E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7719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0F37-1B2F-865C-559A-4F3D31C4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88255-248B-23A1-0C33-45A923DF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3BFBE-EE4E-9ECC-FE11-463515772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E0B0-4BD8-5BB1-7720-FB787617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8C971-A759-9C77-7A33-B1269604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94072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D2D6B8-B779-A5BE-85D4-DB302B639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28B8-C804-D323-C22F-295F63ED0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2C33B-9C04-177C-5D97-6C3626D3A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62680-9575-20A6-6BBF-452236D9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87299-C597-8D04-9217-0274C8483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038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B986-1321-BB4A-45B1-4103E10B9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68FEE-FA97-E538-3D27-2DE32827A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2EFB9-9ADB-C68F-76B9-A4E176B7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DEC3-FB55-8A07-F52B-50071D34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907F2-4BF4-3BDB-BA4F-8FFCA7F3B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6003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932D-1AC8-1E3D-2B1D-80AD0B5C1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E0E22-E746-7EB1-6D53-DF8D587E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BC696-79BC-0106-F91B-C0A59D3F0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31730-2BC7-210D-0A6E-56BB88C5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FFE2-93C5-9357-1E58-7E025D8F0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17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F3AF-D473-2CC9-45AD-B4901687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83AEF-496E-3130-309F-6CA331E29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42416-2FE0-85E9-EB48-610EB2B29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4B5CE-9EAE-3B32-9678-213DAB14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C92FD-6B0D-27E5-068F-44761CFC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FA3BD-D4FC-3084-B2DC-4DC7588D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19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E796-12B1-926B-7CC4-DC2449FE7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9F2C5-D979-9DDF-B024-8DBE1400D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C97B5-5CE2-BA91-EC38-1D908C954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A7FAC-D1A6-A887-A7E3-33036BBAF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55039-1A31-EDDA-C3E4-2CD0ED81FF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678EB4-039B-473E-658D-0ECAAA93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6FC33-5A82-19C4-FD65-2E926A67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A0003-E87E-134E-8C09-2E30ECE0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9725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08AC-EE66-2668-5B17-945AE49E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D6D23-03ED-CE3A-7E7F-B27517F7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0DABB-86D6-5B09-5A69-4D32BBE1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47CC8-18BD-65FB-3E14-0AC95F92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316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8AE50-598F-13D9-6136-5B0408D1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C6C8A-0F5C-F6E0-D8E2-A067D018B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2216-6EEE-DF80-BA83-232058E8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223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6643F-02ED-22BE-072D-527FA087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183B-7371-146B-9043-2A30DB84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ADC1D-E9A1-AB91-B70B-D7513401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4FD47-DDD3-B60C-6576-18287B1C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3BF9B-8885-C2DD-8D1C-D035C057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A66F1-20F8-D60E-B2F6-6750947C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764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CBF4-D82D-C7C8-1D88-B4B7F58C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B18C3-CDDB-360E-C258-66E540AD85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23726-044A-2006-172E-BEB78CE52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2E70F-79CF-72BB-9EF0-01A1D38D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BB5CA-5894-B576-6240-543F1825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02E94-561B-9234-F8A0-6E1689BB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3537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E43CF-8757-CB73-564D-B8DA1E14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78B21-8691-6191-BF6F-30D31CD5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8B67-6B30-5E3A-0770-FA6DC9A2E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7A724-2A17-A449-BC3D-89A94C3057D1}" type="datetimeFigureOut">
              <a:rPr lang="en-CN" smtClean="0"/>
              <a:t>2025/9/22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12CAE-ED8D-AFF4-3CF6-62F35B7F9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C7ADA-7087-6FB8-75EB-72255C67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1795A-DECF-E94C-8834-CFD18FECD21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9027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0414BE0-2215-97FB-2340-4CE84B14103F}"/>
              </a:ext>
            </a:extLst>
          </p:cNvPr>
          <p:cNvSpPr/>
          <p:nvPr/>
        </p:nvSpPr>
        <p:spPr>
          <a:xfrm>
            <a:off x="4716852" y="1668892"/>
            <a:ext cx="2758296" cy="1386695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b="1" dirty="0"/>
              <a:t>Confounders (X)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44B3B3-D4B0-C46C-CAA9-AB7438E0E40E}"/>
              </a:ext>
            </a:extLst>
          </p:cNvPr>
          <p:cNvSpPr/>
          <p:nvPr/>
        </p:nvSpPr>
        <p:spPr>
          <a:xfrm>
            <a:off x="7564931" y="3717928"/>
            <a:ext cx="2758296" cy="1386695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b="1" dirty="0"/>
              <a:t>Outcome (Y)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9B2B76-FBF0-F600-4831-EBA8BEB24D17}"/>
              </a:ext>
            </a:extLst>
          </p:cNvPr>
          <p:cNvSpPr/>
          <p:nvPr/>
        </p:nvSpPr>
        <p:spPr>
          <a:xfrm>
            <a:off x="1958556" y="3717928"/>
            <a:ext cx="2758296" cy="1386695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b="1" dirty="0"/>
              <a:t>Treatment (T)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21750E-9E28-8975-AA2B-AF351C05C7F2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3337704" y="2852510"/>
            <a:ext cx="1783091" cy="86541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F8D3AA-7962-0C45-2536-65D599F98561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7071205" y="2852510"/>
            <a:ext cx="1872874" cy="865418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C56B55-4405-5271-ABF7-CECB4B7E89FB}"/>
              </a:ext>
            </a:extLst>
          </p:cNvPr>
          <p:cNvCxnSpPr>
            <a:cxnSpLocks/>
            <a:stCxn id="7" idx="6"/>
            <a:endCxn id="6" idx="2"/>
          </p:cNvCxnSpPr>
          <p:nvPr/>
        </p:nvCxnSpPr>
        <p:spPr>
          <a:xfrm>
            <a:off x="4716852" y="4411276"/>
            <a:ext cx="2848079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Freeform 34">
            <a:extLst>
              <a:ext uri="{FF2B5EF4-FFF2-40B4-BE49-F238E27FC236}">
                <a16:creationId xmlns:a16="http://schemas.microsoft.com/office/drawing/2014/main" id="{3D83BFF1-D602-9A2F-A080-B259A904E375}"/>
              </a:ext>
            </a:extLst>
          </p:cNvPr>
          <p:cNvSpPr/>
          <p:nvPr/>
        </p:nvSpPr>
        <p:spPr>
          <a:xfrm>
            <a:off x="2565070" y="546250"/>
            <a:ext cx="7232073" cy="3313230"/>
          </a:xfrm>
          <a:custGeom>
            <a:avLst/>
            <a:gdLst>
              <a:gd name="connsiteX0" fmla="*/ 0 w 7196447"/>
              <a:gd name="connsiteY0" fmla="*/ 3277606 h 3313232"/>
              <a:gd name="connsiteX1" fmla="*/ 3574473 w 7196447"/>
              <a:gd name="connsiteY1" fmla="*/ 16 h 3313232"/>
              <a:gd name="connsiteX2" fmla="*/ 7196447 w 7196447"/>
              <a:gd name="connsiteY2" fmla="*/ 3313232 h 3313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6447" h="3313232">
                <a:moveTo>
                  <a:pt x="0" y="3277606"/>
                </a:moveTo>
                <a:cubicBezTo>
                  <a:pt x="1187532" y="1635842"/>
                  <a:pt x="2375065" y="-5922"/>
                  <a:pt x="3574473" y="16"/>
                </a:cubicBezTo>
                <a:cubicBezTo>
                  <a:pt x="4773881" y="5954"/>
                  <a:pt x="5985164" y="1659593"/>
                  <a:pt x="7196447" y="3313232"/>
                </a:cubicBezTo>
              </a:path>
            </a:pathLst>
          </a:custGeom>
          <a:noFill/>
          <a:ln w="317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53B66802-A842-6101-22CA-F68940121080}"/>
              </a:ext>
            </a:extLst>
          </p:cNvPr>
          <p:cNvSpPr/>
          <p:nvPr/>
        </p:nvSpPr>
        <p:spPr>
          <a:xfrm>
            <a:off x="2565070" y="4987636"/>
            <a:ext cx="7089569" cy="961958"/>
          </a:xfrm>
          <a:custGeom>
            <a:avLst/>
            <a:gdLst>
              <a:gd name="connsiteX0" fmla="*/ 0 w 7089569"/>
              <a:gd name="connsiteY0" fmla="*/ 0 h 961958"/>
              <a:gd name="connsiteX1" fmla="*/ 3657600 w 7089569"/>
              <a:gd name="connsiteY1" fmla="*/ 961902 h 961958"/>
              <a:gd name="connsiteX2" fmla="*/ 7089569 w 7089569"/>
              <a:gd name="connsiteY2" fmla="*/ 35626 h 96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9569" h="961958">
                <a:moveTo>
                  <a:pt x="0" y="0"/>
                </a:moveTo>
                <a:cubicBezTo>
                  <a:pt x="1238002" y="477982"/>
                  <a:pt x="2476005" y="955964"/>
                  <a:pt x="3657600" y="961902"/>
                </a:cubicBezTo>
                <a:cubicBezTo>
                  <a:pt x="4839195" y="967840"/>
                  <a:pt x="5964382" y="501733"/>
                  <a:pt x="7089569" y="35626"/>
                </a:cubicBezTo>
              </a:path>
            </a:pathLst>
          </a:custGeom>
          <a:noFill/>
          <a:ln w="31750">
            <a:solidFill>
              <a:srgbClr val="00B050"/>
            </a:solidFill>
            <a:prstDash val="dash"/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575511-C517-5D39-E177-88BE2DF2EC20}"/>
              </a:ext>
            </a:extLst>
          </p:cNvPr>
          <p:cNvSpPr txBox="1"/>
          <p:nvPr/>
        </p:nvSpPr>
        <p:spPr>
          <a:xfrm>
            <a:off x="4619500" y="115652"/>
            <a:ext cx="29807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/>
              <a:t>Non-causal Association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A56840-F4F0-6804-4063-F44053E19E1B}"/>
              </a:ext>
            </a:extLst>
          </p:cNvPr>
          <p:cNvSpPr txBox="1"/>
          <p:nvPr/>
        </p:nvSpPr>
        <p:spPr>
          <a:xfrm>
            <a:off x="5224152" y="5268560"/>
            <a:ext cx="1771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</a:t>
            </a:r>
            <a:r>
              <a:rPr lang="en-CN" sz="2000" b="1" dirty="0"/>
              <a:t>ausal Effect</a:t>
            </a:r>
          </a:p>
        </p:txBody>
      </p:sp>
    </p:spTree>
    <p:extLst>
      <p:ext uri="{BB962C8B-B14F-4D97-AF65-F5344CB8AC3E}">
        <p14:creationId xmlns:p14="http://schemas.microsoft.com/office/powerpoint/2010/main" val="3371179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Yujing Gao</dc:creator>
  <cp:lastModifiedBy>Yujing Gao</cp:lastModifiedBy>
  <cp:revision>6</cp:revision>
  <dcterms:created xsi:type="dcterms:W3CDTF">2025-09-22T15:13:58Z</dcterms:created>
  <dcterms:modified xsi:type="dcterms:W3CDTF">2025-09-22T15:24:34Z</dcterms:modified>
</cp:coreProperties>
</file>