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4E6F-A619-D842-8910-164672A8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4D4AC-CCDF-0B46-A63E-E6CF5D58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60BCE-5338-A646-9AA4-4444755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380CB-3F76-EB44-AF7D-8633A563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8CB9B4-94AD-D645-A1D9-66953C4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3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12BA-944B-674C-8A9C-0BFA24FE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F14AA62D-B224-394E-A3C4-2D78331C3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B5D09-4672-9049-9D63-3FE3F954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323B9-5AD9-9A45-A782-15AE505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7FFDEC6-B6F0-4B4E-9A41-6C67BD5A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8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6C164-555F-CC4E-9B36-2304B43B1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CF2CDB0-91F5-8C44-B1D5-19773E03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FA5D-1D85-554F-9FDE-12FD15B3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8444E-4A26-3245-8ECF-5A15E1F8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04D298-0C96-8E40-99BB-BD0EE608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AA20-FC2D-7641-911C-30055F24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65C-16AD-8F46-A8F8-C56E7A9C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5AA73-6092-9D4B-99FE-F19A235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1C677-498D-9E44-AB32-95038B3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4D63F8E-A90E-1F4C-B95B-878381A4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4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633C-F3FD-C348-B879-98F1CE7E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EC8B-D7C0-B341-A2D6-86E6A81C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19A4-441C-A44F-9010-F70073D5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20E4A-A95B-A346-BC50-1699E5A8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BD081D5-EB69-D241-B014-0B3BA643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BC2E8-1EDB-9748-A106-EDA20801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A8E40-16B6-374B-8FD9-A67B31FCE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4667A-8A38-4541-8CD5-BDA1A286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7BF74-8EEB-3F47-9ECF-745B0AF9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003E-EFC4-874A-8256-1ED3F8C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BA0C747-66B7-2D4D-A81E-027EFE56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4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D8AE-27AE-7944-A3EA-684E2E8A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3C393-C7C5-6F48-97F0-FDD8E317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A8B66-03B5-514C-90DE-06583B0C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D56B2-CC46-B847-ACA8-0C13A09B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561E0-8ABC-2F4E-BAD8-B6E807B72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0B2F7-F837-094A-A125-37ECCAC9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13EE4-CA57-6D42-91D5-F5D66FB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A6FDADE-723E-7848-B7EB-F8632214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75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D97BB-A10F-4843-BC30-D62278D7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B4DFA-0644-AC47-ADB7-6F801B3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51EFE-5A15-7843-B8AC-710EEE7F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7A06781-141A-634C-B959-2E26BC2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5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0913F-C143-414F-9466-B0FB2DA6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85D8E-9E11-0A4F-9180-1633DB1C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73CF695-436B-F342-BBA6-6FCE7CC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6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FC4D9-8D96-134C-B6AD-D456A5D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6B3BE-03F4-2648-85AE-9D4C9F19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B7C3A-4447-A245-89F7-5DE38E30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99CA0-35C8-FC4D-8C73-82652F39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7E7C6-3A41-E244-AFD6-F2D1C361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982BFC-C8E4-794A-861B-68174DFF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4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AA20-0977-7A4A-BCE1-3DCB8F5E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8D3E7-988F-9F46-A9FB-6D1F869CE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51375-72BD-844B-9D43-EFFA7675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FA719-2C4F-FA48-BBA6-F20A12D7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4294D-6230-D540-9531-2C4E536F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02423AD-C090-F64B-AE0E-BDF9373A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5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F3F0E-46B5-F44A-A679-B0A0244D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4A928-0AD1-674A-907C-935F4249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8EA68-0534-4A43-9158-4D53D8D3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9E23-B0C6-C743-A9DF-DF131429FF88}" type="datetimeFigureOut">
              <a:rPr kumimoji="1" lang="zh-CN" altLang="en-US" smtClean="0"/>
              <a:t>2021/6/8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88312-549B-604C-A707-C033397F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C5477FD-8A88-CF42-BE4C-E110D1F5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8252-53AC-A846-89FC-42F1627B50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1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4DBF7-29CC-CE47-96C9-92E3EA1FD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1126436"/>
            <a:ext cx="9144000" cy="1336606"/>
          </a:xfrm>
        </p:spPr>
        <p:txBody>
          <a:bodyPr/>
          <a:lstStyle/>
          <a:p>
            <a:r>
              <a:rPr kumimoji="1" lang="zh-Hans" altLang="en-US" dirty="0"/>
              <a:t>流程化量体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2A20E-4734-D742-BA87-6B5987F68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948" y="3708055"/>
            <a:ext cx="9144000" cy="1655762"/>
          </a:xfrm>
        </p:spPr>
        <p:txBody>
          <a:bodyPr/>
          <a:lstStyle/>
          <a:p>
            <a:pPr algn="r"/>
            <a:r>
              <a:rPr kumimoji="1" lang="zh-Hans" altLang="en-US" dirty="0"/>
              <a:t>让量体变得简单起来，人人都可以成为量体师</a:t>
            </a:r>
            <a:endParaRPr kumimoji="1" lang="en-US" altLang="zh-Hans" dirty="0"/>
          </a:p>
          <a:p>
            <a:pPr algn="r"/>
            <a:r>
              <a:rPr kumimoji="1" lang="en-US" altLang="zh-Hans" dirty="0"/>
              <a:t>20121.6.2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7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49DC8-4EC0-0B47-8F0C-516AAF1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015BB-6ADF-1D4E-BBD3-0EEE13CD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01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Hans" altLang="en-US" sz="2000" dirty="0"/>
              <a:t>一般裤子定制需要测量的数据：中腰围、裤腰围（肚子大的肚子最胖处腹围）、通裆</a:t>
            </a:r>
            <a:endParaRPr kumimoji="1" lang="en-US" altLang="zh-Hans" sz="2000" dirty="0"/>
          </a:p>
          <a:p>
            <a:r>
              <a:rPr kumimoji="1" lang="zh-Hans" altLang="en-US" sz="2000" dirty="0"/>
              <a:t>腰部最细处是中腰围</a:t>
            </a:r>
            <a:endParaRPr kumimoji="1" lang="en-US" altLang="zh-Hans" sz="2000" dirty="0"/>
          </a:p>
          <a:p>
            <a:r>
              <a:rPr kumimoji="1" lang="zh-Hans" altLang="en-US" sz="2000" dirty="0"/>
              <a:t>颈肩点：</a:t>
            </a:r>
            <a:endParaRPr kumimoji="1" lang="en-US" altLang="zh-Hans" sz="2000" dirty="0"/>
          </a:p>
          <a:p>
            <a:r>
              <a:rPr kumimoji="1" lang="zh-Hans" altLang="en-US" sz="2000" dirty="0"/>
              <a:t>测量各部位的放量：</a:t>
            </a:r>
            <a:endParaRPr kumimoji="1" lang="en-US" altLang="zh-Hans" sz="2000" dirty="0"/>
          </a:p>
          <a:p>
            <a:pPr marL="0" indent="0">
              <a:buNone/>
            </a:pPr>
            <a:r>
              <a:rPr kumimoji="1" lang="zh-Hans" altLang="en-US" sz="2000" dirty="0"/>
              <a:t>（</a:t>
            </a:r>
            <a:r>
              <a:rPr kumimoji="1" lang="en-US" altLang="zh-Hans" sz="2000" dirty="0"/>
              <a:t>1</a:t>
            </a:r>
            <a:r>
              <a:rPr kumimoji="1" lang="zh-Hans" altLang="en-US" sz="2000" dirty="0"/>
              <a:t>）领围、膝围放</a:t>
            </a:r>
            <a:r>
              <a:rPr kumimoji="1" lang="en-US" altLang="zh-Hans" sz="2000" dirty="0"/>
              <a:t>1</a:t>
            </a:r>
            <a:r>
              <a:rPr kumimoji="1" lang="zh-Hans" altLang="en-US" sz="2000" dirty="0"/>
              <a:t>指，</a:t>
            </a:r>
            <a:endParaRPr kumimoji="1" lang="en-US" altLang="zh-Hans" sz="2000" dirty="0"/>
          </a:p>
          <a:p>
            <a:pPr marL="0" indent="0">
              <a:buNone/>
            </a:pPr>
            <a:r>
              <a:rPr kumimoji="1" lang="zh-Hans" altLang="en-US" sz="2000" dirty="0"/>
              <a:t>（</a:t>
            </a:r>
            <a:r>
              <a:rPr kumimoji="1" lang="en-US" altLang="zh-Hans" sz="2000" dirty="0"/>
              <a:t>2</a:t>
            </a:r>
            <a:r>
              <a:rPr kumimoji="1" lang="zh-Hans" altLang="en-US" sz="2000" dirty="0"/>
              <a:t>）大臂围小腿肚腕围贴紧测量</a:t>
            </a:r>
            <a:endParaRPr kumimoji="1" lang="en-US" altLang="zh-Hans" sz="2000" dirty="0"/>
          </a:p>
          <a:p>
            <a:pPr marL="0" indent="0">
              <a:buNone/>
            </a:pPr>
            <a:r>
              <a:rPr kumimoji="1" lang="zh-Hans" altLang="en-US" sz="2000" dirty="0"/>
              <a:t>（</a:t>
            </a:r>
            <a:r>
              <a:rPr kumimoji="1" lang="en-US" altLang="zh-Hans" sz="2000" dirty="0"/>
              <a:t>3</a:t>
            </a:r>
            <a:r>
              <a:rPr kumimoji="1" lang="zh-Hans" altLang="en-US" sz="2000" dirty="0"/>
              <a:t>）其他部位全部放</a:t>
            </a:r>
            <a:r>
              <a:rPr kumimoji="1" lang="en-US" altLang="zh-Hans" sz="2000" dirty="0"/>
              <a:t>2</a:t>
            </a:r>
            <a:r>
              <a:rPr kumimoji="1" lang="zh-Hans" altLang="en-US" sz="2000" dirty="0"/>
              <a:t>指</a:t>
            </a:r>
            <a:endParaRPr kumimoji="1" lang="en-US" altLang="zh-Han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1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16FB-8AC4-094D-BF8C-EC57388E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3" y="198782"/>
            <a:ext cx="9471991" cy="1054584"/>
          </a:xfrm>
        </p:spPr>
        <p:txBody>
          <a:bodyPr>
            <a:normAutofit/>
          </a:bodyPr>
          <a:lstStyle/>
          <a:p>
            <a:pPr algn="ctr"/>
            <a:r>
              <a:rPr kumimoji="1" lang="zh-Hans" altLang="en-US" sz="3600" dirty="0"/>
              <a:t>一、量体的手法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AA128-870F-3B4B-9467-DE0CDAAA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253365"/>
            <a:ext cx="10515600" cy="5460585"/>
          </a:xfrm>
        </p:spPr>
        <p:txBody>
          <a:bodyPr>
            <a:normAutofit/>
          </a:bodyPr>
          <a:lstStyle/>
          <a:p>
            <a:r>
              <a:rPr kumimoji="1" lang="zh-Hans" altLang="en-US" sz="2000" dirty="0"/>
              <a:t>肩宽：</a:t>
            </a:r>
            <a:endParaRPr kumimoji="1" lang="en-US" altLang="zh-Hans" sz="2000" dirty="0"/>
          </a:p>
          <a:p>
            <a:pPr marL="0" indent="0">
              <a:buNone/>
            </a:pPr>
            <a:r>
              <a:rPr kumimoji="1" lang="zh-Hans" altLang="en-US" sz="1800" dirty="0"/>
              <a:t>寻找肩点的方法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方法</a:t>
            </a:r>
            <a:r>
              <a:rPr kumimoji="1" lang="en-US" altLang="zh-Hans" sz="1800" dirty="0"/>
              <a:t>1</a:t>
            </a:r>
            <a:r>
              <a:rPr kumimoji="1" lang="zh-Hans" altLang="en-US" sz="1800" dirty="0"/>
              <a:t>、顺着肩和手臂向上滑，交叉处即是肩点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方法</a:t>
            </a:r>
            <a:r>
              <a:rPr kumimoji="1" lang="en-US" altLang="zh-Hans" sz="1800" dirty="0"/>
              <a:t>2</a:t>
            </a:r>
            <a:r>
              <a:rPr kumimoji="1" lang="zh-Hans" altLang="en-US" sz="1800" dirty="0"/>
              <a:t>、两手放在肩的前后背两侧，中点即是肩点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方法</a:t>
            </a:r>
            <a:r>
              <a:rPr kumimoji="1" lang="en-US" altLang="zh-Hans" sz="1800" dirty="0"/>
              <a:t>3</a:t>
            </a:r>
            <a:r>
              <a:rPr kumimoji="1" lang="zh-Hans" altLang="en-US" sz="1800" dirty="0"/>
              <a:t>、腋下向上垂直找即是肩点</a:t>
            </a: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pPr marL="0" indent="0">
              <a:buNone/>
            </a:pPr>
            <a:endParaRPr kumimoji="1" lang="en-US" altLang="zh-Hans" sz="1800" dirty="0"/>
          </a:p>
          <a:p>
            <a:endParaRPr kumimoji="1"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3C9E08-9BE2-EC44-AAFA-6802F969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2" y="3361150"/>
            <a:ext cx="2857500" cy="33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140849-5116-474F-8032-9CCFF7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80" y="1138650"/>
            <a:ext cx="4808372" cy="5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F141D-B2A6-4E49-9C12-E2744504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46" y="187890"/>
            <a:ext cx="10026041" cy="563346"/>
          </a:xfrm>
        </p:spPr>
        <p:txBody>
          <a:bodyPr>
            <a:normAutofit/>
          </a:bodyPr>
          <a:lstStyle/>
          <a:p>
            <a:pPr algn="ctr"/>
            <a:r>
              <a:rPr kumimoji="1" lang="zh-Hans" altLang="en-US" sz="3200" dirty="0"/>
              <a:t>一、量体的手法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E9F16-A8AF-6449-85BB-71EB6097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66" y="998906"/>
            <a:ext cx="10515600" cy="5859093"/>
          </a:xfrm>
        </p:spPr>
        <p:txBody>
          <a:bodyPr>
            <a:normAutofit/>
          </a:bodyPr>
          <a:lstStyle/>
          <a:p>
            <a:r>
              <a:rPr kumimoji="1" lang="zh-Hans" altLang="en-US" sz="1800" dirty="0"/>
              <a:t>颈围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通过肩颈点、后颈点、颈窝点，</a:t>
            </a:r>
            <a:endParaRPr kumimoji="1" lang="en-US" altLang="zh-Hans" sz="1800" dirty="0"/>
          </a:p>
          <a:p>
            <a:pPr marL="0" indent="0">
              <a:buNone/>
            </a:pPr>
            <a:r>
              <a:rPr kumimoji="1" lang="zh-Hans" altLang="en-US" sz="1800" dirty="0"/>
              <a:t>在颈部量一周，即围绕脖子根部一圈的维度</a:t>
            </a:r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endParaRPr kumimoji="1" lang="en-US" altLang="zh-Hans" sz="1800" dirty="0"/>
          </a:p>
          <a:p>
            <a:r>
              <a:rPr kumimoji="1" lang="zh-Hans" altLang="en-US" sz="1800" dirty="0"/>
              <a:t>肩颈点？</a:t>
            </a:r>
            <a:endParaRPr kumimoji="1" lang="en-US" altLang="zh-Hans" sz="1800" dirty="0"/>
          </a:p>
          <a:p>
            <a:r>
              <a:rPr kumimoji="1" lang="zh-Hans" altLang="en-US" sz="1800" dirty="0"/>
              <a:t>胸围：绕胸高点一圈，上下左右看是否水平和垂直。问松紧是否合适</a:t>
            </a:r>
            <a:endParaRPr kumimoji="1" lang="en-US" altLang="zh-Hans" sz="1800" dirty="0"/>
          </a:p>
          <a:p>
            <a:r>
              <a:rPr kumimoji="1" lang="zh-Hans" altLang="en-US" sz="1800" dirty="0"/>
              <a:t>中腰围：腰部最细处</a:t>
            </a:r>
            <a:endParaRPr kumimoji="1" lang="en-US" altLang="zh-Hans" sz="1800" dirty="0"/>
          </a:p>
          <a:p>
            <a:r>
              <a:rPr kumimoji="1" lang="zh-Hans" altLang="en-US" sz="1800" dirty="0"/>
              <a:t>臀围：</a:t>
            </a:r>
            <a:endParaRPr kumimoji="1" lang="en-US" altLang="zh-Hans" sz="1800" dirty="0"/>
          </a:p>
          <a:p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C1FD7-DCBD-4E47-BAA0-B1057B14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44" y="998906"/>
            <a:ext cx="2857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3B573-C88B-8E42-8F1E-E337C6A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7" y="172278"/>
            <a:ext cx="7285383" cy="723279"/>
          </a:xfrm>
        </p:spPr>
        <p:txBody>
          <a:bodyPr>
            <a:normAutofit/>
          </a:bodyPr>
          <a:lstStyle/>
          <a:p>
            <a:pPr algn="ctr"/>
            <a:r>
              <a:rPr kumimoji="1" lang="zh-Hans" altLang="en-US" sz="3200" dirty="0"/>
              <a:t>二、体型特征以及成衣问题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6ABC3-398B-F240-BE38-F9605A2D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008"/>
            <a:ext cx="10515600" cy="4351338"/>
          </a:xfrm>
        </p:spPr>
        <p:txBody>
          <a:bodyPr/>
          <a:lstStyle/>
          <a:p>
            <a:r>
              <a:rPr kumimoji="1" lang="zh-Hans" altLang="en-US" dirty="0"/>
              <a:t>胖人</a:t>
            </a:r>
            <a:r>
              <a:rPr kumimoji="1" lang="en-US" altLang="zh-Hans" dirty="0"/>
              <a:t>:</a:t>
            </a:r>
            <a:r>
              <a:rPr kumimoji="1" lang="zh-Hans" altLang="en-US" sz="1800" dirty="0"/>
              <a:t>腰围可以适当量紧一点（因为肚子上的肉是松的）</a:t>
            </a:r>
            <a:endParaRPr kumimoji="1" lang="en-US" altLang="zh-Hans" sz="1800" dirty="0"/>
          </a:p>
          <a:p>
            <a:r>
              <a:rPr kumimoji="1" lang="zh-Hans" altLang="en-US" sz="1800" dirty="0"/>
              <a:t>健身体</a:t>
            </a:r>
            <a:endParaRPr kumimoji="1" lang="en-US" altLang="zh-Hans" sz="1800" dirty="0"/>
          </a:p>
          <a:p>
            <a:r>
              <a:rPr kumimoji="1" lang="zh-Hans" altLang="en-US" sz="1800" dirty="0"/>
              <a:t>凸肚体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791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77DD-F5AB-804D-9740-512743BC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6" y="1"/>
            <a:ext cx="10426874" cy="926926"/>
          </a:xfrm>
        </p:spPr>
        <p:txBody>
          <a:bodyPr/>
          <a:lstStyle/>
          <a:p>
            <a:r>
              <a:rPr kumimoji="1" lang="zh-Hans" altLang="en-US" dirty="0"/>
              <a:t>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0B5B-C449-A049-91F0-95B0DC20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92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Hans" altLang="en-US" sz="2000" dirty="0"/>
              <a:t>裤长的测量：长裤直接量到地面</a:t>
            </a:r>
            <a:r>
              <a:rPr kumimoji="1" lang="en-US" altLang="zh-Hans" sz="2000" dirty="0"/>
              <a:t>-2CM</a:t>
            </a:r>
          </a:p>
          <a:p>
            <a:r>
              <a:rPr kumimoji="1" lang="zh-Hans" altLang="en-US" sz="2000" dirty="0"/>
              <a:t>量完询问顾客平时喜欢的着装风格：喜欢宽松还是紧身</a:t>
            </a:r>
            <a:endParaRPr kumimoji="1" lang="en-US" altLang="zh-Hans" sz="2000" dirty="0"/>
          </a:p>
          <a:p>
            <a:r>
              <a:rPr kumimoji="1" lang="zh-Hans" altLang="en-US" sz="2000" dirty="0"/>
              <a:t>测量溜肩和平肩的工具：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7B4C1-7402-CB47-9719-A807788E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62" y="2229633"/>
            <a:ext cx="7911738" cy="46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0636E-DCF2-AD41-A6A9-3BA5053A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598269-D6DE-B644-89C5-807D6A65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6412" y="0"/>
            <a:ext cx="12438412" cy="6966103"/>
          </a:xfrm>
        </p:spPr>
      </p:pic>
    </p:spTree>
    <p:extLst>
      <p:ext uri="{BB962C8B-B14F-4D97-AF65-F5344CB8AC3E}">
        <p14:creationId xmlns:p14="http://schemas.microsoft.com/office/powerpoint/2010/main" val="2008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D2D5-C60C-CF40-8C65-35CF1215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DA6A31-2588-F749-A82E-565DCCCC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984" y="1"/>
            <a:ext cx="12282985" cy="6858000"/>
          </a:xfrm>
        </p:spPr>
      </p:pic>
    </p:spTree>
    <p:extLst>
      <p:ext uri="{BB962C8B-B14F-4D97-AF65-F5344CB8AC3E}">
        <p14:creationId xmlns:p14="http://schemas.microsoft.com/office/powerpoint/2010/main" val="36982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0112-5748-314C-AF99-9DC606E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3C1DD3-7FD8-0445-BB17-ED305D2D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612"/>
            <a:ext cx="12192000" cy="6861612"/>
          </a:xfrm>
        </p:spPr>
      </p:pic>
    </p:spTree>
    <p:extLst>
      <p:ext uri="{BB962C8B-B14F-4D97-AF65-F5344CB8AC3E}">
        <p14:creationId xmlns:p14="http://schemas.microsoft.com/office/powerpoint/2010/main" val="23003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096F-4C9A-344D-965B-230E85C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68C095-6DE1-4F42-A76B-488921D2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914" y="0"/>
            <a:ext cx="12204914" cy="6858000"/>
          </a:xfrm>
        </p:spPr>
      </p:pic>
    </p:spTree>
    <p:extLst>
      <p:ext uri="{BB962C8B-B14F-4D97-AF65-F5344CB8AC3E}">
        <p14:creationId xmlns:p14="http://schemas.microsoft.com/office/powerpoint/2010/main" val="258919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286</Words>
  <Application>Microsoft Macintosh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流程化量体</vt:lpstr>
      <vt:lpstr>一、量体的手法</vt:lpstr>
      <vt:lpstr>一、量体的手法</vt:lpstr>
      <vt:lpstr>二、体型特征以及成衣问题</vt:lpstr>
      <vt:lpstr>注</vt:lpstr>
      <vt:lpstr>PowerPoint 演示文稿</vt:lpstr>
      <vt:lpstr>PowerPoint 演示文稿</vt:lpstr>
      <vt:lpstr>PowerPoint 演示文稿</vt:lpstr>
      <vt:lpstr>PowerPoint 演示文稿</vt:lpstr>
      <vt:lpstr>注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流程化量体</dc:title>
  <dc:creator>Microsoft Office 用户</dc:creator>
  <cp:lastModifiedBy>Microsoft Office 用户</cp:lastModifiedBy>
  <cp:revision>24</cp:revision>
  <dcterms:created xsi:type="dcterms:W3CDTF">2021-06-02T09:31:32Z</dcterms:created>
  <dcterms:modified xsi:type="dcterms:W3CDTF">2021-06-08T08:33:09Z</dcterms:modified>
</cp:coreProperties>
</file>