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8796-44D8-4E9E-AE1E-22E5774756C4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D6E8-3997-49D9-8AA2-97C646B344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75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8796-44D8-4E9E-AE1E-22E5774756C4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D6E8-3997-49D9-8AA2-97C646B344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255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8796-44D8-4E9E-AE1E-22E5774756C4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D6E8-3997-49D9-8AA2-97C646B344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025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8796-44D8-4E9E-AE1E-22E5774756C4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D6E8-3997-49D9-8AA2-97C646B344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99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8796-44D8-4E9E-AE1E-22E5774756C4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D6E8-3997-49D9-8AA2-97C646B344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83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8796-44D8-4E9E-AE1E-22E5774756C4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D6E8-3997-49D9-8AA2-97C646B344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4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8796-44D8-4E9E-AE1E-22E5774756C4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D6E8-3997-49D9-8AA2-97C646B344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509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8796-44D8-4E9E-AE1E-22E5774756C4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D6E8-3997-49D9-8AA2-97C646B344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305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8796-44D8-4E9E-AE1E-22E5774756C4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D6E8-3997-49D9-8AA2-97C646B344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485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8796-44D8-4E9E-AE1E-22E5774756C4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D6E8-3997-49D9-8AA2-97C646B344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9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8796-44D8-4E9E-AE1E-22E5774756C4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D6E8-3997-49D9-8AA2-97C646B344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853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8796-44D8-4E9E-AE1E-22E5774756C4}" type="datetimeFigureOut">
              <a:rPr lang="en-SG" smtClean="0"/>
              <a:t>18/4/2019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2D6E8-3997-49D9-8AA2-97C646B344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08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84" y="1701711"/>
            <a:ext cx="3848298" cy="34545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84852" y="2184311"/>
            <a:ext cx="1521882" cy="457289"/>
          </a:xfrm>
          <a:prstGeom prst="rect">
            <a:avLst/>
          </a:prstGeom>
          <a:solidFill>
            <a:schemeClr val="l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784852" y="2971711"/>
            <a:ext cx="1521882" cy="457289"/>
          </a:xfrm>
          <a:prstGeom prst="rect">
            <a:avLst/>
          </a:prstGeom>
          <a:solidFill>
            <a:schemeClr val="l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784852" y="3835355"/>
            <a:ext cx="1521882" cy="457289"/>
          </a:xfrm>
          <a:prstGeom prst="rect">
            <a:avLst/>
          </a:prstGeom>
          <a:solidFill>
            <a:schemeClr val="l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5784852" y="4889699"/>
            <a:ext cx="1572682" cy="266590"/>
          </a:xfrm>
          <a:prstGeom prst="rect">
            <a:avLst/>
          </a:prstGeom>
          <a:solidFill>
            <a:schemeClr val="l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67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28" y="581977"/>
            <a:ext cx="5724525" cy="5876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67528" y="1114214"/>
            <a:ext cx="2104136" cy="2168482"/>
          </a:xfrm>
          <a:prstGeom prst="rect">
            <a:avLst/>
          </a:prstGeom>
          <a:solidFill>
            <a:schemeClr val="l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253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25" y="2273240"/>
            <a:ext cx="3892750" cy="23115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08776" y="4228252"/>
            <a:ext cx="603504" cy="279740"/>
          </a:xfrm>
          <a:prstGeom prst="rect">
            <a:avLst/>
          </a:prstGeom>
          <a:solidFill>
            <a:schemeClr val="l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927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796" y="716448"/>
            <a:ext cx="4375032" cy="34623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86735" y="1387007"/>
            <a:ext cx="1774385" cy="332065"/>
          </a:xfrm>
          <a:prstGeom prst="rect">
            <a:avLst/>
          </a:prstGeom>
          <a:solidFill>
            <a:schemeClr val="l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02" y="516378"/>
            <a:ext cx="3810196" cy="34418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98600" y="1617134"/>
            <a:ext cx="2294467" cy="1363134"/>
          </a:xfrm>
          <a:prstGeom prst="rect">
            <a:avLst/>
          </a:prstGeom>
          <a:solidFill>
            <a:schemeClr val="l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7186735" y="3848097"/>
            <a:ext cx="1673801" cy="330711"/>
          </a:xfrm>
          <a:prstGeom prst="rect">
            <a:avLst/>
          </a:prstGeom>
          <a:solidFill>
            <a:schemeClr val="l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08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67" y="1344343"/>
            <a:ext cx="3816546" cy="30227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78" y="1347519"/>
            <a:ext cx="3810196" cy="30291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60904" y="2641262"/>
            <a:ext cx="2286000" cy="1400386"/>
          </a:xfrm>
          <a:prstGeom prst="rect">
            <a:avLst/>
          </a:prstGeom>
          <a:solidFill>
            <a:schemeClr val="l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839712" y="2641262"/>
            <a:ext cx="2276856" cy="1400386"/>
          </a:xfrm>
          <a:prstGeom prst="rect">
            <a:avLst/>
          </a:prstGeom>
          <a:solidFill>
            <a:schemeClr val="l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280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63" y="982024"/>
            <a:ext cx="9519139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69" y="1250110"/>
            <a:ext cx="3835597" cy="30227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61867" y="4035709"/>
            <a:ext cx="1479547" cy="237156"/>
          </a:xfrm>
          <a:prstGeom prst="rect">
            <a:avLst/>
          </a:prstGeom>
          <a:solidFill>
            <a:schemeClr val="l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72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27" y="2673311"/>
            <a:ext cx="3791145" cy="15113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84852" y="2673311"/>
            <a:ext cx="2206720" cy="1462395"/>
          </a:xfrm>
          <a:prstGeom prst="rect">
            <a:avLst/>
          </a:prstGeom>
          <a:solidFill>
            <a:schemeClr val="l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533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77" y="2279591"/>
            <a:ext cx="3803845" cy="22988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58968" y="4246540"/>
            <a:ext cx="749808" cy="261452"/>
          </a:xfrm>
          <a:prstGeom prst="rect">
            <a:avLst/>
          </a:prstGeom>
          <a:solidFill>
            <a:schemeClr val="l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569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77" y="912915"/>
            <a:ext cx="3835597" cy="34418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01" y="893864"/>
            <a:ext cx="3835597" cy="34609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76965" y="2211494"/>
            <a:ext cx="2265851" cy="1372954"/>
          </a:xfrm>
          <a:prstGeom prst="rect">
            <a:avLst/>
          </a:prstGeom>
          <a:solidFill>
            <a:schemeClr val="l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7337" y="2211494"/>
            <a:ext cx="2291164" cy="1372954"/>
          </a:xfrm>
          <a:prstGeom prst="rect">
            <a:avLst/>
          </a:prstGeom>
          <a:solidFill>
            <a:schemeClr val="l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21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33" y="1882695"/>
            <a:ext cx="4559534" cy="30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2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Mock Jin Wei</dc:creator>
  <cp:lastModifiedBy>Mock Jin Wei</cp:lastModifiedBy>
  <cp:revision>21</cp:revision>
  <dcterms:created xsi:type="dcterms:W3CDTF">2019-04-13T10:25:55Z</dcterms:created>
  <dcterms:modified xsi:type="dcterms:W3CDTF">2019-04-18T04:14:27Z</dcterms:modified>
</cp:coreProperties>
</file>