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3" r:id="rId3"/>
    <p:sldId id="265" r:id="rId4"/>
    <p:sldId id="270" r:id="rId5"/>
    <p:sldId id="273" r:id="rId6"/>
    <p:sldId id="272" r:id="rId7"/>
    <p:sldId id="274" r:id="rId8"/>
    <p:sldId id="275" r:id="rId9"/>
    <p:sldId id="266" r:id="rId10"/>
    <p:sldId id="267" r:id="rId11"/>
    <p:sldId id="268" r:id="rId12"/>
    <p:sldId id="269" r:id="rId13"/>
    <p:sldId id="264" r:id="rId14"/>
    <p:sldId id="258" r:id="rId15"/>
    <p:sldId id="257" r:id="rId16"/>
    <p:sldId id="260" r:id="rId17"/>
    <p:sldId id="261" r:id="rId18"/>
    <p:sldId id="271" r:id="rId19"/>
    <p:sldId id="259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39EBC-43D6-497D-A4D6-74F4198A2F22}" v="94" dt="2019-12-23T14:36:30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2" autoAdjust="0"/>
    <p:restoredTop sz="83802" autoAdjust="0"/>
  </p:normalViewPr>
  <p:slideViewPr>
    <p:cSldViewPr snapToGrid="0">
      <p:cViewPr>
        <p:scale>
          <a:sx n="100" d="100"/>
          <a:sy n="100" d="100"/>
        </p:scale>
        <p:origin x="58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W (Weiwei)" userId="7fd0dd9f-10e0-4892-ae94-2e5cc2db1827" providerId="ADAL" clId="{CFA39EBC-43D6-497D-A4D6-74F4198A2F22}"/>
    <pc:docChg chg="undo custSel addSld delSld modSld sldOrd">
      <pc:chgData name="Wang, W (Weiwei)" userId="7fd0dd9f-10e0-4892-ae94-2e5cc2db1827" providerId="ADAL" clId="{CFA39EBC-43D6-497D-A4D6-74F4198A2F22}" dt="2019-12-23T14:49:07.814" v="2407" actId="20577"/>
      <pc:docMkLst>
        <pc:docMk/>
      </pc:docMkLst>
      <pc:sldChg chg="add del">
        <pc:chgData name="Wang, W (Weiwei)" userId="7fd0dd9f-10e0-4892-ae94-2e5cc2db1827" providerId="ADAL" clId="{CFA39EBC-43D6-497D-A4D6-74F4198A2F22}" dt="2019-12-23T14:07:09.201" v="1908" actId="47"/>
        <pc:sldMkLst>
          <pc:docMk/>
          <pc:sldMk cId="620353320" sldId="256"/>
        </pc:sldMkLst>
      </pc:sldChg>
      <pc:sldChg chg="addSp delSp modSp add ord">
        <pc:chgData name="Wang, W (Weiwei)" userId="7fd0dd9f-10e0-4892-ae94-2e5cc2db1827" providerId="ADAL" clId="{CFA39EBC-43D6-497D-A4D6-74F4198A2F22}" dt="2019-12-23T14:06:53.568" v="1901"/>
        <pc:sldMkLst>
          <pc:docMk/>
          <pc:sldMk cId="2872675404" sldId="257"/>
        </pc:sldMkLst>
        <pc:spChg chg="mod">
          <ac:chgData name="Wang, W (Weiwei)" userId="7fd0dd9f-10e0-4892-ae94-2e5cc2db1827" providerId="ADAL" clId="{CFA39EBC-43D6-497D-A4D6-74F4198A2F22}" dt="2019-12-16T15:19:36.016" v="184" actId="20577"/>
          <ac:spMkLst>
            <pc:docMk/>
            <pc:sldMk cId="2872675404" sldId="257"/>
            <ac:spMk id="2" creationId="{4D30E1B7-CA65-41BF-8564-DDB0F793E01F}"/>
          </ac:spMkLst>
        </pc:spChg>
        <pc:picChg chg="add mod">
          <ac:chgData name="Wang, W (Weiwei)" userId="7fd0dd9f-10e0-4892-ae94-2e5cc2db1827" providerId="ADAL" clId="{CFA39EBC-43D6-497D-A4D6-74F4198A2F22}" dt="2019-12-16T15:19:02.647" v="168" actId="1076"/>
          <ac:picMkLst>
            <pc:docMk/>
            <pc:sldMk cId="2872675404" sldId="257"/>
            <ac:picMk id="4" creationId="{3B01F044-7BC9-4FEA-B70A-172B3303D1BD}"/>
          </ac:picMkLst>
        </pc:picChg>
        <pc:picChg chg="add mod">
          <ac:chgData name="Wang, W (Weiwei)" userId="7fd0dd9f-10e0-4892-ae94-2e5cc2db1827" providerId="ADAL" clId="{CFA39EBC-43D6-497D-A4D6-74F4198A2F22}" dt="2019-12-16T15:19:01.687" v="167" actId="1076"/>
          <ac:picMkLst>
            <pc:docMk/>
            <pc:sldMk cId="2872675404" sldId="257"/>
            <ac:picMk id="5" creationId="{AA92C9A2-243D-4D25-B59A-70A2410E23C0}"/>
          </ac:picMkLst>
        </pc:picChg>
        <pc:picChg chg="add del">
          <ac:chgData name="Wang, W (Weiwei)" userId="7fd0dd9f-10e0-4892-ae94-2e5cc2db1827" providerId="ADAL" clId="{CFA39EBC-43D6-497D-A4D6-74F4198A2F22}" dt="2019-12-16T15:19:21.056" v="170"/>
          <ac:picMkLst>
            <pc:docMk/>
            <pc:sldMk cId="2872675404" sldId="257"/>
            <ac:picMk id="6" creationId="{1B3BA876-5709-46D8-90CB-6ACAC5C5590B}"/>
          </ac:picMkLst>
        </pc:picChg>
      </pc:sldChg>
      <pc:sldChg chg="modSp add ord">
        <pc:chgData name="Wang, W (Weiwei)" userId="7fd0dd9f-10e0-4892-ae94-2e5cc2db1827" providerId="ADAL" clId="{CFA39EBC-43D6-497D-A4D6-74F4198A2F22}" dt="2019-12-23T14:06:50.368" v="1899"/>
        <pc:sldMkLst>
          <pc:docMk/>
          <pc:sldMk cId="3673255831" sldId="258"/>
        </pc:sldMkLst>
        <pc:spChg chg="mod">
          <ac:chgData name="Wang, W (Weiwei)" userId="7fd0dd9f-10e0-4892-ae94-2e5cc2db1827" providerId="ADAL" clId="{CFA39EBC-43D6-497D-A4D6-74F4198A2F22}" dt="2019-12-16T15:11:09.226" v="67"/>
          <ac:spMkLst>
            <pc:docMk/>
            <pc:sldMk cId="3673255831" sldId="258"/>
            <ac:spMk id="2" creationId="{988CBACE-D974-440E-A8BC-375E93D1C7A2}"/>
          </ac:spMkLst>
        </pc:spChg>
        <pc:spChg chg="mod">
          <ac:chgData name="Wang, W (Weiwei)" userId="7fd0dd9f-10e0-4892-ae94-2e5cc2db1827" providerId="ADAL" clId="{CFA39EBC-43D6-497D-A4D6-74F4198A2F22}" dt="2019-12-16T15:15:49.100" v="157" actId="27636"/>
          <ac:spMkLst>
            <pc:docMk/>
            <pc:sldMk cId="3673255831" sldId="258"/>
            <ac:spMk id="3" creationId="{38E3651D-7516-42F8-9C11-72F4624849C7}"/>
          </ac:spMkLst>
        </pc:spChg>
      </pc:sldChg>
      <pc:sldChg chg="modSp add">
        <pc:chgData name="Wang, W (Weiwei)" userId="7fd0dd9f-10e0-4892-ae94-2e5cc2db1827" providerId="ADAL" clId="{CFA39EBC-43D6-497D-A4D6-74F4198A2F22}" dt="2019-12-16T15:16:04.629" v="159" actId="27636"/>
        <pc:sldMkLst>
          <pc:docMk/>
          <pc:sldMk cId="1322623959" sldId="259"/>
        </pc:sldMkLst>
        <pc:spChg chg="mod">
          <ac:chgData name="Wang, W (Weiwei)" userId="7fd0dd9f-10e0-4892-ae94-2e5cc2db1827" providerId="ADAL" clId="{CFA39EBC-43D6-497D-A4D6-74F4198A2F22}" dt="2019-12-16T15:11:23.152" v="80" actId="20577"/>
          <ac:spMkLst>
            <pc:docMk/>
            <pc:sldMk cId="1322623959" sldId="259"/>
            <ac:spMk id="2" creationId="{988CBACE-D974-440E-A8BC-375E93D1C7A2}"/>
          </ac:spMkLst>
        </pc:spChg>
        <pc:spChg chg="mod">
          <ac:chgData name="Wang, W (Weiwei)" userId="7fd0dd9f-10e0-4892-ae94-2e5cc2db1827" providerId="ADAL" clId="{CFA39EBC-43D6-497D-A4D6-74F4198A2F22}" dt="2019-12-16T15:16:04.629" v="159" actId="27636"/>
          <ac:spMkLst>
            <pc:docMk/>
            <pc:sldMk cId="1322623959" sldId="259"/>
            <ac:spMk id="3" creationId="{38E3651D-7516-42F8-9C11-72F4624849C7}"/>
          </ac:spMkLst>
        </pc:spChg>
      </pc:sldChg>
      <pc:sldChg chg="addSp delSp modSp add ord">
        <pc:chgData name="Wang, W (Weiwei)" userId="7fd0dd9f-10e0-4892-ae94-2e5cc2db1827" providerId="ADAL" clId="{CFA39EBC-43D6-497D-A4D6-74F4198A2F22}" dt="2019-12-23T14:06:55.268" v="1903"/>
        <pc:sldMkLst>
          <pc:docMk/>
          <pc:sldMk cId="4181306907" sldId="260"/>
        </pc:sldMkLst>
        <pc:spChg chg="mod">
          <ac:chgData name="Wang, W (Weiwei)" userId="7fd0dd9f-10e0-4892-ae94-2e5cc2db1827" providerId="ADAL" clId="{CFA39EBC-43D6-497D-A4D6-74F4198A2F22}" dt="2019-12-16T15:19:29.024" v="176" actId="20577"/>
          <ac:spMkLst>
            <pc:docMk/>
            <pc:sldMk cId="4181306907" sldId="260"/>
            <ac:spMk id="2" creationId="{4D30E1B7-CA65-41BF-8564-DDB0F793E01F}"/>
          </ac:spMkLst>
        </pc:spChg>
        <pc:picChg chg="del">
          <ac:chgData name="Wang, W (Weiwei)" userId="7fd0dd9f-10e0-4892-ae94-2e5cc2db1827" providerId="ADAL" clId="{CFA39EBC-43D6-497D-A4D6-74F4198A2F22}" dt="2019-12-16T15:19:44.146" v="185" actId="478"/>
          <ac:picMkLst>
            <pc:docMk/>
            <pc:sldMk cId="4181306907" sldId="260"/>
            <ac:picMk id="4" creationId="{3B01F044-7BC9-4FEA-B70A-172B3303D1BD}"/>
          </ac:picMkLst>
        </pc:picChg>
        <pc:picChg chg="del">
          <ac:chgData name="Wang, W (Weiwei)" userId="7fd0dd9f-10e0-4892-ae94-2e5cc2db1827" providerId="ADAL" clId="{CFA39EBC-43D6-497D-A4D6-74F4198A2F22}" dt="2019-12-16T15:19:44.815" v="186" actId="478"/>
          <ac:picMkLst>
            <pc:docMk/>
            <pc:sldMk cId="4181306907" sldId="260"/>
            <ac:picMk id="5" creationId="{AA92C9A2-243D-4D25-B59A-70A2410E23C0}"/>
          </ac:picMkLst>
        </pc:picChg>
        <pc:picChg chg="add mod">
          <ac:chgData name="Wang, W (Weiwei)" userId="7fd0dd9f-10e0-4892-ae94-2e5cc2db1827" providerId="ADAL" clId="{CFA39EBC-43D6-497D-A4D6-74F4198A2F22}" dt="2019-12-16T15:22:19.815" v="189" actId="1076"/>
          <ac:picMkLst>
            <pc:docMk/>
            <pc:sldMk cId="4181306907" sldId="260"/>
            <ac:picMk id="6" creationId="{C2DA0961-75D3-442D-A28F-B25E5EAC3900}"/>
          </ac:picMkLst>
        </pc:picChg>
        <pc:picChg chg="add mod">
          <ac:chgData name="Wang, W (Weiwei)" userId="7fd0dd9f-10e0-4892-ae94-2e5cc2db1827" providerId="ADAL" clId="{CFA39EBC-43D6-497D-A4D6-74F4198A2F22}" dt="2019-12-16T15:22:39.496" v="192" actId="1076"/>
          <ac:picMkLst>
            <pc:docMk/>
            <pc:sldMk cId="4181306907" sldId="260"/>
            <ac:picMk id="7" creationId="{BD73FFBB-8415-4CFA-9DCD-E05F108C2730}"/>
          </ac:picMkLst>
        </pc:picChg>
      </pc:sldChg>
      <pc:sldChg chg="addSp delSp modSp add ord">
        <pc:chgData name="Wang, W (Weiwei)" userId="7fd0dd9f-10e0-4892-ae94-2e5cc2db1827" providerId="ADAL" clId="{CFA39EBC-43D6-497D-A4D6-74F4198A2F22}" dt="2019-12-23T14:07:00.435" v="1905"/>
        <pc:sldMkLst>
          <pc:docMk/>
          <pc:sldMk cId="4251940826" sldId="261"/>
        </pc:sldMkLst>
        <pc:spChg chg="mod">
          <ac:chgData name="Wang, W (Weiwei)" userId="7fd0dd9f-10e0-4892-ae94-2e5cc2db1827" providerId="ADAL" clId="{CFA39EBC-43D6-497D-A4D6-74F4198A2F22}" dt="2019-12-16T15:40:47.863" v="195"/>
          <ac:spMkLst>
            <pc:docMk/>
            <pc:sldMk cId="4251940826" sldId="261"/>
            <ac:spMk id="2" creationId="{BECDC611-8BEE-4EEB-B7FB-7C7309384133}"/>
          </ac:spMkLst>
        </pc:spChg>
        <pc:spChg chg="del">
          <ac:chgData name="Wang, W (Weiwei)" userId="7fd0dd9f-10e0-4892-ae94-2e5cc2db1827" providerId="ADAL" clId="{CFA39EBC-43D6-497D-A4D6-74F4198A2F22}" dt="2019-12-16T15:23:38.093" v="194"/>
          <ac:spMkLst>
            <pc:docMk/>
            <pc:sldMk cId="4251940826" sldId="261"/>
            <ac:spMk id="3" creationId="{EFDE6928-1CB5-4BC5-9AFB-51215FC950E9}"/>
          </ac:spMkLst>
        </pc:spChg>
        <pc:picChg chg="add mod">
          <ac:chgData name="Wang, W (Weiwei)" userId="7fd0dd9f-10e0-4892-ae94-2e5cc2db1827" providerId="ADAL" clId="{CFA39EBC-43D6-497D-A4D6-74F4198A2F22}" dt="2019-12-16T15:23:38.093" v="194"/>
          <ac:picMkLst>
            <pc:docMk/>
            <pc:sldMk cId="4251940826" sldId="261"/>
            <ac:picMk id="4" creationId="{1095C21F-E701-43EC-B7D6-AE0C64D7D5E9}"/>
          </ac:picMkLst>
        </pc:picChg>
      </pc:sldChg>
      <pc:sldChg chg="modSp add ord">
        <pc:chgData name="Wang, W (Weiwei)" userId="7fd0dd9f-10e0-4892-ae94-2e5cc2db1827" providerId="ADAL" clId="{CFA39EBC-43D6-497D-A4D6-74F4198A2F22}" dt="2019-12-23T14:07:07.335" v="1907"/>
        <pc:sldMkLst>
          <pc:docMk/>
          <pc:sldMk cId="2174043050" sldId="262"/>
        </pc:sldMkLst>
        <pc:spChg chg="mod">
          <ac:chgData name="Wang, W (Weiwei)" userId="7fd0dd9f-10e0-4892-ae94-2e5cc2db1827" providerId="ADAL" clId="{CFA39EBC-43D6-497D-A4D6-74F4198A2F22}" dt="2019-12-16T16:09:05.330" v="842" actId="20577"/>
          <ac:spMkLst>
            <pc:docMk/>
            <pc:sldMk cId="2174043050" sldId="262"/>
            <ac:spMk id="2" creationId="{9F7569E0-1AD2-4297-BE90-6C5A7E88BECF}"/>
          </ac:spMkLst>
        </pc:spChg>
        <pc:spChg chg="mod">
          <ac:chgData name="Wang, W (Weiwei)" userId="7fd0dd9f-10e0-4892-ae94-2e5cc2db1827" providerId="ADAL" clId="{CFA39EBC-43D6-497D-A4D6-74F4198A2F22}" dt="2019-12-16T16:08:53.374" v="830" actId="313"/>
          <ac:spMkLst>
            <pc:docMk/>
            <pc:sldMk cId="2174043050" sldId="262"/>
            <ac:spMk id="3" creationId="{96B4DCF8-E8A3-4E1D-9FC6-260C1ADA5C21}"/>
          </ac:spMkLst>
        </pc:spChg>
      </pc:sldChg>
      <pc:sldChg chg="addSp delSp modSp add">
        <pc:chgData name="Wang, W (Weiwei)" userId="7fd0dd9f-10e0-4892-ae94-2e5cc2db1827" providerId="ADAL" clId="{CFA39EBC-43D6-497D-A4D6-74F4198A2F22}" dt="2019-12-23T09:02:20.802" v="1203"/>
        <pc:sldMkLst>
          <pc:docMk/>
          <pc:sldMk cId="4124537390" sldId="263"/>
        </pc:sldMkLst>
        <pc:spChg chg="mod">
          <ac:chgData name="Wang, W (Weiwei)" userId="7fd0dd9f-10e0-4892-ae94-2e5cc2db1827" providerId="ADAL" clId="{CFA39EBC-43D6-497D-A4D6-74F4198A2F22}" dt="2019-12-23T09:02:20.135" v="1202" actId="1076"/>
          <ac:spMkLst>
            <pc:docMk/>
            <pc:sldMk cId="4124537390" sldId="263"/>
            <ac:spMk id="3" creationId="{8D587901-F4C4-4A7D-8906-AE03D9BDF75F}"/>
          </ac:spMkLst>
        </pc:spChg>
        <pc:spChg chg="add del mod">
          <ac:chgData name="Wang, W (Weiwei)" userId="7fd0dd9f-10e0-4892-ae94-2e5cc2db1827" providerId="ADAL" clId="{CFA39EBC-43D6-497D-A4D6-74F4198A2F22}" dt="2019-12-23T09:02:20.802" v="1203"/>
          <ac:spMkLst>
            <pc:docMk/>
            <pc:sldMk cId="4124537390" sldId="263"/>
            <ac:spMk id="4" creationId="{79885025-331F-4100-A7F9-7844BB975F60}"/>
          </ac:spMkLst>
        </pc:spChg>
      </pc:sldChg>
      <pc:sldChg chg="addSp delSp modSp add ord">
        <pc:chgData name="Wang, W (Weiwei)" userId="7fd0dd9f-10e0-4892-ae94-2e5cc2db1827" providerId="ADAL" clId="{CFA39EBC-43D6-497D-A4D6-74F4198A2F22}" dt="2019-12-23T13:46:43.365" v="1756"/>
        <pc:sldMkLst>
          <pc:docMk/>
          <pc:sldMk cId="452703290" sldId="264"/>
        </pc:sldMkLst>
        <pc:spChg chg="mod">
          <ac:chgData name="Wang, W (Weiwei)" userId="7fd0dd9f-10e0-4892-ae94-2e5cc2db1827" providerId="ADAL" clId="{CFA39EBC-43D6-497D-A4D6-74F4198A2F22}" dt="2019-12-23T13:46:37.765" v="1752" actId="20577"/>
          <ac:spMkLst>
            <pc:docMk/>
            <pc:sldMk cId="452703290" sldId="264"/>
            <ac:spMk id="2" creationId="{55ED7BB6-F4D5-4D1D-8139-41344A07EFB2}"/>
          </ac:spMkLst>
        </pc:spChg>
        <pc:spChg chg="del">
          <ac:chgData name="Wang, W (Weiwei)" userId="7fd0dd9f-10e0-4892-ae94-2e5cc2db1827" providerId="ADAL" clId="{CFA39EBC-43D6-497D-A4D6-74F4198A2F22}" dt="2019-12-23T09:02:26.335" v="1205"/>
          <ac:spMkLst>
            <pc:docMk/>
            <pc:sldMk cId="452703290" sldId="264"/>
            <ac:spMk id="3" creationId="{2D4C054D-8DAD-45D7-B39F-1E95CB258EDF}"/>
          </ac:spMkLst>
        </pc:spChg>
        <pc:spChg chg="add mod">
          <ac:chgData name="Wang, W (Weiwei)" userId="7fd0dd9f-10e0-4892-ae94-2e5cc2db1827" providerId="ADAL" clId="{CFA39EBC-43D6-497D-A4D6-74F4198A2F22}" dt="2019-12-23T09:02:51.101" v="1219" actId="20577"/>
          <ac:spMkLst>
            <pc:docMk/>
            <pc:sldMk cId="452703290" sldId="264"/>
            <ac:spMk id="4" creationId="{087AC6D8-B8B8-4C27-8DF7-32A46D77D0E6}"/>
          </ac:spMkLst>
        </pc:spChg>
        <pc:spChg chg="add mod">
          <ac:chgData name="Wang, W (Weiwei)" userId="7fd0dd9f-10e0-4892-ae94-2e5cc2db1827" providerId="ADAL" clId="{CFA39EBC-43D6-497D-A4D6-74F4198A2F22}" dt="2019-12-23T09:12:37.281" v="1286"/>
          <ac:spMkLst>
            <pc:docMk/>
            <pc:sldMk cId="452703290" sldId="264"/>
            <ac:spMk id="5" creationId="{C7327FE4-9C44-4F4C-ABC4-73624AEAE311}"/>
          </ac:spMkLst>
        </pc:spChg>
        <pc:spChg chg="add mod">
          <ac:chgData name="Wang, W (Weiwei)" userId="7fd0dd9f-10e0-4892-ae94-2e5cc2db1827" providerId="ADAL" clId="{CFA39EBC-43D6-497D-A4D6-74F4198A2F22}" dt="2019-12-23T09:12:54.248" v="1322" actId="20577"/>
          <ac:spMkLst>
            <pc:docMk/>
            <pc:sldMk cId="452703290" sldId="264"/>
            <ac:spMk id="6" creationId="{3B926620-2D47-4D0B-A417-9D2ECC4A201B}"/>
          </ac:spMkLst>
        </pc:spChg>
      </pc:sldChg>
      <pc:sldChg chg="addSp delSp modSp add">
        <pc:chgData name="Wang, W (Weiwei)" userId="7fd0dd9f-10e0-4892-ae94-2e5cc2db1827" providerId="ADAL" clId="{CFA39EBC-43D6-497D-A4D6-74F4198A2F22}" dt="2019-12-23T14:49:07.814" v="2407" actId="20577"/>
        <pc:sldMkLst>
          <pc:docMk/>
          <pc:sldMk cId="3007594794" sldId="265"/>
        </pc:sldMkLst>
        <pc:spChg chg="mod">
          <ac:chgData name="Wang, W (Weiwei)" userId="7fd0dd9f-10e0-4892-ae94-2e5cc2db1827" providerId="ADAL" clId="{CFA39EBC-43D6-497D-A4D6-74F4198A2F22}" dt="2019-12-23T12:32:09.634" v="1339" actId="20577"/>
          <ac:spMkLst>
            <pc:docMk/>
            <pc:sldMk cId="3007594794" sldId="265"/>
            <ac:spMk id="2" creationId="{2105149C-8C24-43BE-9F3D-4C8AD35B3E02}"/>
          </ac:spMkLst>
        </pc:spChg>
        <pc:spChg chg="add del mod">
          <ac:chgData name="Wang, W (Weiwei)" userId="7fd0dd9f-10e0-4892-ae94-2e5cc2db1827" providerId="ADAL" clId="{CFA39EBC-43D6-497D-A4D6-74F4198A2F22}" dt="2019-12-23T14:49:07.814" v="2407" actId="20577"/>
          <ac:spMkLst>
            <pc:docMk/>
            <pc:sldMk cId="3007594794" sldId="265"/>
            <ac:spMk id="3" creationId="{EB96040C-32C1-41F2-B21B-E58DFDABE3DE}"/>
          </ac:spMkLst>
        </pc:spChg>
        <pc:spChg chg="add del">
          <ac:chgData name="Wang, W (Weiwei)" userId="7fd0dd9f-10e0-4892-ae94-2e5cc2db1827" providerId="ADAL" clId="{CFA39EBC-43D6-497D-A4D6-74F4198A2F22}" dt="2019-12-23T13:34:25.597" v="1660" actId="478"/>
          <ac:spMkLst>
            <pc:docMk/>
            <pc:sldMk cId="3007594794" sldId="265"/>
            <ac:spMk id="4" creationId="{1A9604DE-4A17-4211-8626-8285642FDBED}"/>
          </ac:spMkLst>
        </pc:spChg>
        <pc:spChg chg="add del mod">
          <ac:chgData name="Wang, W (Weiwei)" userId="7fd0dd9f-10e0-4892-ae94-2e5cc2db1827" providerId="ADAL" clId="{CFA39EBC-43D6-497D-A4D6-74F4198A2F22}" dt="2019-12-23T13:34:07.331" v="1655" actId="478"/>
          <ac:spMkLst>
            <pc:docMk/>
            <pc:sldMk cId="3007594794" sldId="265"/>
            <ac:spMk id="5" creationId="{2367E9C8-8AE2-437D-8659-A286AD52A19A}"/>
          </ac:spMkLst>
        </pc:spChg>
        <pc:spChg chg="add del">
          <ac:chgData name="Wang, W (Weiwei)" userId="7fd0dd9f-10e0-4892-ae94-2e5cc2db1827" providerId="ADAL" clId="{CFA39EBC-43D6-497D-A4D6-74F4198A2F22}" dt="2019-12-23T13:34:22.659" v="1659" actId="478"/>
          <ac:spMkLst>
            <pc:docMk/>
            <pc:sldMk cId="3007594794" sldId="265"/>
            <ac:spMk id="6" creationId="{886249EC-B10D-4457-BCCF-5E055656B65E}"/>
          </ac:spMkLst>
        </pc:spChg>
      </pc:sldChg>
      <pc:sldChg chg="addSp delSp modSp add">
        <pc:chgData name="Wang, W (Weiwei)" userId="7fd0dd9f-10e0-4892-ae94-2e5cc2db1827" providerId="ADAL" clId="{CFA39EBC-43D6-497D-A4D6-74F4198A2F22}" dt="2019-12-23T14:06:23.209" v="1878" actId="27636"/>
        <pc:sldMkLst>
          <pc:docMk/>
          <pc:sldMk cId="3842940914" sldId="266"/>
        </pc:sldMkLst>
        <pc:spChg chg="mod">
          <ac:chgData name="Wang, W (Weiwei)" userId="7fd0dd9f-10e0-4892-ae94-2e5cc2db1827" providerId="ADAL" clId="{CFA39EBC-43D6-497D-A4D6-74F4198A2F22}" dt="2019-12-23T14:06:23.209" v="1878" actId="27636"/>
          <ac:spMkLst>
            <pc:docMk/>
            <pc:sldMk cId="3842940914" sldId="266"/>
            <ac:spMk id="2" creationId="{7F5A2ED5-8DD2-406A-BCC0-29D3EC658E8E}"/>
          </ac:spMkLst>
        </pc:spChg>
        <pc:spChg chg="add del mod">
          <ac:chgData name="Wang, W (Weiwei)" userId="7fd0dd9f-10e0-4892-ae94-2e5cc2db1827" providerId="ADAL" clId="{CFA39EBC-43D6-497D-A4D6-74F4198A2F22}" dt="2019-12-23T13:46:10.782" v="1727" actId="27636"/>
          <ac:spMkLst>
            <pc:docMk/>
            <pc:sldMk cId="3842940914" sldId="266"/>
            <ac:spMk id="3" creationId="{C0331860-1815-4335-B860-108BC6310E79}"/>
          </ac:spMkLst>
        </pc:spChg>
        <pc:spChg chg="add del">
          <ac:chgData name="Wang, W (Weiwei)" userId="7fd0dd9f-10e0-4892-ae94-2e5cc2db1827" providerId="ADAL" clId="{CFA39EBC-43D6-497D-A4D6-74F4198A2F22}" dt="2019-12-23T13:45:33.815" v="1686"/>
          <ac:spMkLst>
            <pc:docMk/>
            <pc:sldMk cId="3842940914" sldId="266"/>
            <ac:spMk id="4" creationId="{E98D325A-085A-4268-A872-DDB52D1AE6A0}"/>
          </ac:spMkLst>
        </pc:spChg>
      </pc:sldChg>
      <pc:sldChg chg="addSp delSp modSp add">
        <pc:chgData name="Wang, W (Weiwei)" userId="7fd0dd9f-10e0-4892-ae94-2e5cc2db1827" providerId="ADAL" clId="{CFA39EBC-43D6-497D-A4D6-74F4198A2F22}" dt="2019-12-23T13:57:14.550" v="1787" actId="20577"/>
        <pc:sldMkLst>
          <pc:docMk/>
          <pc:sldMk cId="193546113" sldId="267"/>
        </pc:sldMkLst>
        <pc:spChg chg="mod">
          <ac:chgData name="Wang, W (Weiwei)" userId="7fd0dd9f-10e0-4892-ae94-2e5cc2db1827" providerId="ADAL" clId="{CFA39EBC-43D6-497D-A4D6-74F4198A2F22}" dt="2019-12-23T13:57:14.550" v="1787" actId="20577"/>
          <ac:spMkLst>
            <pc:docMk/>
            <pc:sldMk cId="193546113" sldId="267"/>
            <ac:spMk id="2" creationId="{7F5A2ED5-8DD2-406A-BCC0-29D3EC658E8E}"/>
          </ac:spMkLst>
        </pc:spChg>
        <pc:spChg chg="add del mod">
          <ac:chgData name="Wang, W (Weiwei)" userId="7fd0dd9f-10e0-4892-ae94-2e5cc2db1827" providerId="ADAL" clId="{CFA39EBC-43D6-497D-A4D6-74F4198A2F22}" dt="2019-12-23T13:56:50.650" v="1783" actId="27636"/>
          <ac:spMkLst>
            <pc:docMk/>
            <pc:sldMk cId="193546113" sldId="267"/>
            <ac:spMk id="3" creationId="{C0331860-1815-4335-B860-108BC6310E79}"/>
          </ac:spMkLst>
        </pc:spChg>
        <pc:spChg chg="add del">
          <ac:chgData name="Wang, W (Weiwei)" userId="7fd0dd9f-10e0-4892-ae94-2e5cc2db1827" providerId="ADAL" clId="{CFA39EBC-43D6-497D-A4D6-74F4198A2F22}" dt="2019-12-23T13:56:48.734" v="1781"/>
          <ac:spMkLst>
            <pc:docMk/>
            <pc:sldMk cId="193546113" sldId="267"/>
            <ac:spMk id="4" creationId="{33C8B69B-79E5-453C-9965-4965C66E2095}"/>
          </ac:spMkLst>
        </pc:spChg>
      </pc:sldChg>
      <pc:sldChg chg="addSp delSp modSp add">
        <pc:chgData name="Wang, W (Weiwei)" userId="7fd0dd9f-10e0-4892-ae94-2e5cc2db1827" providerId="ADAL" clId="{CFA39EBC-43D6-497D-A4D6-74F4198A2F22}" dt="2019-12-23T14:36:02.530" v="2280" actId="20577"/>
        <pc:sldMkLst>
          <pc:docMk/>
          <pc:sldMk cId="3629910100" sldId="268"/>
        </pc:sldMkLst>
        <pc:spChg chg="mod">
          <ac:chgData name="Wang, W (Weiwei)" userId="7fd0dd9f-10e0-4892-ae94-2e5cc2db1827" providerId="ADAL" clId="{CFA39EBC-43D6-497D-A4D6-74F4198A2F22}" dt="2019-12-23T14:01:56.296" v="1846" actId="1076"/>
          <ac:spMkLst>
            <pc:docMk/>
            <pc:sldMk cId="3629910100" sldId="268"/>
            <ac:spMk id="2" creationId="{31F17ED9-D5B5-44AA-87DC-50DF0837A655}"/>
          </ac:spMkLst>
        </pc:spChg>
        <pc:spChg chg="add del mod">
          <ac:chgData name="Wang, W (Weiwei)" userId="7fd0dd9f-10e0-4892-ae94-2e5cc2db1827" providerId="ADAL" clId="{CFA39EBC-43D6-497D-A4D6-74F4198A2F22}" dt="2019-12-23T14:36:02.530" v="2280" actId="20577"/>
          <ac:spMkLst>
            <pc:docMk/>
            <pc:sldMk cId="3629910100" sldId="268"/>
            <ac:spMk id="3" creationId="{46C08D07-7C60-4EF1-AD16-D135E88E2EA8}"/>
          </ac:spMkLst>
        </pc:spChg>
        <pc:spChg chg="add del">
          <ac:chgData name="Wang, W (Weiwei)" userId="7fd0dd9f-10e0-4892-ae94-2e5cc2db1827" providerId="ADAL" clId="{CFA39EBC-43D6-497D-A4D6-74F4198A2F22}" dt="2019-12-23T14:00:25.005" v="1790"/>
          <ac:spMkLst>
            <pc:docMk/>
            <pc:sldMk cId="3629910100" sldId="268"/>
            <ac:spMk id="4" creationId="{C01EE7F3-CEDE-4BFB-A5AC-1398B767B67F}"/>
          </ac:spMkLst>
        </pc:spChg>
        <pc:spChg chg="add del">
          <ac:chgData name="Wang, W (Weiwei)" userId="7fd0dd9f-10e0-4892-ae94-2e5cc2db1827" providerId="ADAL" clId="{CFA39EBC-43D6-497D-A4D6-74F4198A2F22}" dt="2019-12-23T14:01:30.658" v="1826"/>
          <ac:spMkLst>
            <pc:docMk/>
            <pc:sldMk cId="3629910100" sldId="268"/>
            <ac:spMk id="5" creationId="{53AEC933-7CA0-456B-AD7F-4487B6A42CDA}"/>
          </ac:spMkLst>
        </pc:spChg>
      </pc:sldChg>
      <pc:sldChg chg="addSp delSp modSp add">
        <pc:chgData name="Wang, W (Weiwei)" userId="7fd0dd9f-10e0-4892-ae94-2e5cc2db1827" providerId="ADAL" clId="{CFA39EBC-43D6-497D-A4D6-74F4198A2F22}" dt="2019-12-23T14:36:38.955" v="2297" actId="20577"/>
        <pc:sldMkLst>
          <pc:docMk/>
          <pc:sldMk cId="4021211047" sldId="269"/>
        </pc:sldMkLst>
        <pc:spChg chg="mod">
          <ac:chgData name="Wang, W (Weiwei)" userId="7fd0dd9f-10e0-4892-ae94-2e5cc2db1827" providerId="ADAL" clId="{CFA39EBC-43D6-497D-A4D6-74F4198A2F22}" dt="2019-12-23T14:04:12.350" v="1866" actId="20577"/>
          <ac:spMkLst>
            <pc:docMk/>
            <pc:sldMk cId="4021211047" sldId="269"/>
            <ac:spMk id="2" creationId="{31F17ED9-D5B5-44AA-87DC-50DF0837A655}"/>
          </ac:spMkLst>
        </pc:spChg>
        <pc:spChg chg="add del mod">
          <ac:chgData name="Wang, W (Weiwei)" userId="7fd0dd9f-10e0-4892-ae94-2e5cc2db1827" providerId="ADAL" clId="{CFA39EBC-43D6-497D-A4D6-74F4198A2F22}" dt="2019-12-23T14:36:38.955" v="2297" actId="20577"/>
          <ac:spMkLst>
            <pc:docMk/>
            <pc:sldMk cId="4021211047" sldId="269"/>
            <ac:spMk id="3" creationId="{46C08D07-7C60-4EF1-AD16-D135E88E2EA8}"/>
          </ac:spMkLst>
        </pc:spChg>
        <pc:spChg chg="add del">
          <ac:chgData name="Wang, W (Weiwei)" userId="7fd0dd9f-10e0-4892-ae94-2e5cc2db1827" providerId="ADAL" clId="{CFA39EBC-43D6-497D-A4D6-74F4198A2F22}" dt="2019-12-23T14:03:52.717" v="1858"/>
          <ac:spMkLst>
            <pc:docMk/>
            <pc:sldMk cId="4021211047" sldId="269"/>
            <ac:spMk id="4" creationId="{202EC9C2-7DF4-442C-859E-F61A134842AE}"/>
          </ac:spMkLst>
        </pc:spChg>
        <pc:picChg chg="add mod">
          <ac:chgData name="Wang, W (Weiwei)" userId="7fd0dd9f-10e0-4892-ae94-2e5cc2db1827" providerId="ADAL" clId="{CFA39EBC-43D6-497D-A4D6-74F4198A2F22}" dt="2019-12-23T14:05:03.518" v="1871" actId="1076"/>
          <ac:picMkLst>
            <pc:docMk/>
            <pc:sldMk cId="4021211047" sldId="269"/>
            <ac:picMk id="5" creationId="{969038D6-E9D6-4A61-9470-7596B05AF198}"/>
          </ac:picMkLst>
        </pc:picChg>
      </pc:sldChg>
      <pc:sldChg chg="modSp add">
        <pc:chgData name="Wang, W (Weiwei)" userId="7fd0dd9f-10e0-4892-ae94-2e5cc2db1827" providerId="ADAL" clId="{CFA39EBC-43D6-497D-A4D6-74F4198A2F22}" dt="2019-12-23T14:07:17.335" v="1909" actId="122"/>
        <pc:sldMkLst>
          <pc:docMk/>
          <pc:sldMk cId="2272232774" sldId="270"/>
        </pc:sldMkLst>
        <pc:spChg chg="mod">
          <ac:chgData name="Wang, W (Weiwei)" userId="7fd0dd9f-10e0-4892-ae94-2e5cc2db1827" providerId="ADAL" clId="{CFA39EBC-43D6-497D-A4D6-74F4198A2F22}" dt="2019-12-23T14:07:17.335" v="1909" actId="122"/>
          <ac:spMkLst>
            <pc:docMk/>
            <pc:sldMk cId="2272232774" sldId="270"/>
            <ac:spMk id="3" creationId="{1BAFA925-CDB5-482E-B9B1-BC703D441763}"/>
          </ac:spMkLst>
        </pc:spChg>
      </pc:sldChg>
      <pc:sldChg chg="modSp add">
        <pc:chgData name="Wang, W (Weiwei)" userId="7fd0dd9f-10e0-4892-ae94-2e5cc2db1827" providerId="ADAL" clId="{CFA39EBC-43D6-497D-A4D6-74F4198A2F22}" dt="2019-12-23T14:06:42.001" v="1897" actId="20577"/>
        <pc:sldMkLst>
          <pc:docMk/>
          <pc:sldMk cId="497855198" sldId="271"/>
        </pc:sldMkLst>
        <pc:spChg chg="mod">
          <ac:chgData name="Wang, W (Weiwei)" userId="7fd0dd9f-10e0-4892-ae94-2e5cc2db1827" providerId="ADAL" clId="{CFA39EBC-43D6-497D-A4D6-74F4198A2F22}" dt="2019-12-23T14:06:42.001" v="1897" actId="20577"/>
          <ac:spMkLst>
            <pc:docMk/>
            <pc:sldMk cId="497855198" sldId="271"/>
            <ac:spMk id="3" creationId="{1BAFA925-CDB5-482E-B9B1-BC703D441763}"/>
          </ac:spMkLst>
        </pc:spChg>
      </pc:sldChg>
      <pc:sldChg chg="addSp delSp modSp add ord">
        <pc:chgData name="Wang, W (Weiwei)" userId="7fd0dd9f-10e0-4892-ae94-2e5cc2db1827" providerId="ADAL" clId="{CFA39EBC-43D6-497D-A4D6-74F4198A2F22}" dt="2019-12-23T14:22:23.919" v="2260" actId="20577"/>
        <pc:sldMkLst>
          <pc:docMk/>
          <pc:sldMk cId="1114689724" sldId="272"/>
        </pc:sldMkLst>
        <pc:spChg chg="mod">
          <ac:chgData name="Wang, W (Weiwei)" userId="7fd0dd9f-10e0-4892-ae94-2e5cc2db1827" providerId="ADAL" clId="{CFA39EBC-43D6-497D-A4D6-74F4198A2F22}" dt="2019-12-23T14:22:23.919" v="2260" actId="20577"/>
          <ac:spMkLst>
            <pc:docMk/>
            <pc:sldMk cId="1114689724" sldId="272"/>
            <ac:spMk id="2" creationId="{AD497DC5-0ED3-4A17-8D70-C2A34780E6A2}"/>
          </ac:spMkLst>
        </pc:spChg>
        <pc:spChg chg="del mod">
          <ac:chgData name="Wang, W (Weiwei)" userId="7fd0dd9f-10e0-4892-ae94-2e5cc2db1827" providerId="ADAL" clId="{CFA39EBC-43D6-497D-A4D6-74F4198A2F22}" dt="2019-12-23T14:14:56.535" v="2120" actId="3680"/>
          <ac:spMkLst>
            <pc:docMk/>
            <pc:sldMk cId="1114689724" sldId="272"/>
            <ac:spMk id="3" creationId="{80BE54B6-B26E-43A2-AC03-9FF30F75D56F}"/>
          </ac:spMkLst>
        </pc:spChg>
        <pc:spChg chg="add del mod">
          <ac:chgData name="Wang, W (Weiwei)" userId="7fd0dd9f-10e0-4892-ae94-2e5cc2db1827" providerId="ADAL" clId="{CFA39EBC-43D6-497D-A4D6-74F4198A2F22}" dt="2019-12-23T14:17:56.947" v="2205" actId="478"/>
          <ac:spMkLst>
            <pc:docMk/>
            <pc:sldMk cId="1114689724" sldId="272"/>
            <ac:spMk id="4" creationId="{AAB09BEE-3379-4017-AFC3-A86AB9E26AD6}"/>
          </ac:spMkLst>
        </pc:spChg>
        <pc:graphicFrameChg chg="add mod ord modGraphic">
          <ac:chgData name="Wang, W (Weiwei)" userId="7fd0dd9f-10e0-4892-ae94-2e5cc2db1827" providerId="ADAL" clId="{CFA39EBC-43D6-497D-A4D6-74F4198A2F22}" dt="2019-12-23T14:17:59.218" v="2206" actId="14734"/>
          <ac:graphicFrameMkLst>
            <pc:docMk/>
            <pc:sldMk cId="1114689724" sldId="272"/>
            <ac:graphicFrameMk id="7" creationId="{907F5FBA-4050-437D-820A-6C5FCE55AA50}"/>
          </ac:graphicFrameMkLst>
        </pc:graphicFrameChg>
        <pc:cxnChg chg="add del mod">
          <ac:chgData name="Wang, W (Weiwei)" userId="7fd0dd9f-10e0-4892-ae94-2e5cc2db1827" providerId="ADAL" clId="{CFA39EBC-43D6-497D-A4D6-74F4198A2F22}" dt="2019-12-23T14:17:55.982" v="2204" actId="478"/>
          <ac:cxnSpMkLst>
            <pc:docMk/>
            <pc:sldMk cId="1114689724" sldId="272"/>
            <ac:cxnSpMk id="6" creationId="{34450FD4-7725-4E69-92AF-BF8C398DFCA5}"/>
          </ac:cxnSpMkLst>
        </pc:cxnChg>
      </pc:sldChg>
      <pc:sldChg chg="addSp delSp modSp add ord">
        <pc:chgData name="Wang, W (Weiwei)" userId="7fd0dd9f-10e0-4892-ae94-2e5cc2db1827" providerId="ADAL" clId="{CFA39EBC-43D6-497D-A4D6-74F4198A2F22}" dt="2019-12-23T14:20:53.079" v="2224"/>
        <pc:sldMkLst>
          <pc:docMk/>
          <pc:sldMk cId="2305233889" sldId="273"/>
        </pc:sldMkLst>
        <pc:spChg chg="del mod">
          <ac:chgData name="Wang, W (Weiwei)" userId="7fd0dd9f-10e0-4892-ae94-2e5cc2db1827" providerId="ADAL" clId="{CFA39EBC-43D6-497D-A4D6-74F4198A2F22}" dt="2019-12-23T14:20:38.495" v="2214"/>
          <ac:spMkLst>
            <pc:docMk/>
            <pc:sldMk cId="2305233889" sldId="273"/>
            <ac:spMk id="3" creationId="{91651D2B-8087-4F92-812C-07732404C1E0}"/>
          </ac:spMkLst>
        </pc:spChg>
        <pc:picChg chg="add mod">
          <ac:chgData name="Wang, W (Weiwei)" userId="7fd0dd9f-10e0-4892-ae94-2e5cc2db1827" providerId="ADAL" clId="{CFA39EBC-43D6-497D-A4D6-74F4198A2F22}" dt="2019-12-23T14:20:48.452" v="2222" actId="1076"/>
          <ac:picMkLst>
            <pc:docMk/>
            <pc:sldMk cId="2305233889" sldId="273"/>
            <ac:picMk id="5" creationId="{3F62BD7F-264B-4B09-89EA-2AE646F1E024}"/>
          </ac:picMkLst>
        </pc:picChg>
        <pc:picChg chg="add mod">
          <ac:chgData name="Wang, W (Weiwei)" userId="7fd0dd9f-10e0-4892-ae94-2e5cc2db1827" providerId="ADAL" clId="{CFA39EBC-43D6-497D-A4D6-74F4198A2F22}" dt="2019-12-23T14:20:47.018" v="2221" actId="1076"/>
          <ac:picMkLst>
            <pc:docMk/>
            <pc:sldMk cId="2305233889" sldId="273"/>
            <ac:picMk id="8194" creationId="{0CB150AA-945B-44B0-8B7E-AFC7C2E3C8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37429-1296-4D61-A695-486C2DAC636E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DA97B-9B92-4276-B6D1-A3EBE2105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5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DA97B-9B92-4276-B6D1-A3EBE2105E6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26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DA97B-9B92-4276-B6D1-A3EBE2105E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45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0027-2FAE-4C80-8832-BDD391B5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4B5F5-A866-4D1C-B771-11777854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37B2-233B-49A4-B782-E7F9E7F5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C934-9AEC-4B36-ADF0-FA914401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1FDF-7356-47D1-88A8-6A60B28E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ED86-7339-4A5A-9C47-0F11C06F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6163A-24FE-40A0-9CE3-FF022B9E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AF8-F78B-48FA-B5D8-637DDA26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BAD53-FC1B-4831-8926-027A4A5B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768E-B71A-4CC7-83BC-F651666C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7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7F76E-2D18-4A59-BD3F-5814EC236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97FA-02A1-408D-B826-5978F9EBF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2D855-F465-40CF-8CD9-E4A369AF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81DB-2A10-41AF-B90C-F2A9EC18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5065-D56E-4597-A01C-E2D5CDB7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3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8757-8CBD-4A5D-982E-FE6A3A3D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3E87-177F-4840-9587-05D90984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FE42-3246-474F-AB77-34656405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798F-C849-4176-9800-8F0C8F68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6686-2A18-47C0-B361-839BB25B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912F-91F5-4470-9C60-C52EF0C2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23838-D9C6-423C-A9C7-A10184DA6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2D83-59FF-458D-A41D-6544AB73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0FC8-0B6B-497D-AC32-4B1698B9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3F49-7790-4A3D-8919-089B550D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D47-17B3-4FD4-9AE9-05F18BE4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4274-892F-4A95-821F-3CA6FB7D3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C1567-8C75-4552-863B-4928A144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7005-E95C-40AE-B438-A3F4BD0C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6665B-AAD3-4EEA-92E7-BD1BB09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125E-19D8-4844-A3CF-FA2EE1FA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1B2B-E8CE-45D6-A65F-9FD9850B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6B7D-23BF-41FA-9A6D-D8937A09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B119-6B56-451A-BCA0-735A3395C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6D558-9B36-4DC1-B869-D4EE8DB0A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FFD31-7B92-4811-BBB9-98596FA42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98DC1-7708-4ED4-B3FB-7F879E79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DB539-F69A-4A02-B027-0666E63D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DEA2A-E320-4908-9B84-B5D7A505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3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B72C-1621-4571-8588-C3A9778A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405EF-50C6-48ED-A480-C0168221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00037-883B-4F47-ACE3-2028B4BC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A8C09-4261-4EDB-9130-0664BE7F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0959A-6420-48FF-9A09-8A5292D9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23286-664F-47FC-AE34-560717D7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1A74D-AF51-4AFC-AB98-3BA8E440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7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CF0C-6640-4034-8EEA-59771E6C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5262-60E0-429C-A6E5-339EA966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D294-D1C6-4739-A7CE-BC66B2524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762F-E1F0-40D4-A93B-F0921947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CBACA-4F21-423C-AC2D-C6353804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3DF0-1B84-467C-A440-3AA47ABE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6207-94DE-49C2-98C2-8D91826F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AD5D4-5CBB-4785-92EC-1C96ACAB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6A34C-C26B-4AE7-8217-FF67663F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88090-0910-454F-B329-0F40391E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90D4-ACC9-4307-B326-20969D37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A420E-0206-455B-A108-743632F4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1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2F4E4-4EA0-4489-A93D-CED9F4FF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2EB9-0777-434E-81D5-D91F488C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0ACF7-98AF-493A-8809-3A7861B8F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602A4-69A4-4B6E-8455-D370390534DD}" type="datetimeFigureOut">
              <a:rPr lang="en-GB" smtClean="0"/>
              <a:t>26/12/2019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EECE-355C-49EA-BD35-84A83DD21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493D-F04B-4827-9CAD-7C03B3C5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4FF7C-712D-4518-99E3-7396680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4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69E0-1AD2-4297-BE90-6C5A7E88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DCF8-E8A3-4E1D-9FC6-260C1ADA5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From R code</a:t>
            </a:r>
          </a:p>
          <a:p>
            <a:r>
              <a:rPr lang="en-GB" dirty="0"/>
              <a:t>What are the selected feature?</a:t>
            </a:r>
          </a:p>
          <a:p>
            <a:r>
              <a:rPr lang="en-GB" dirty="0"/>
              <a:t>What is the balanced dataset?</a:t>
            </a:r>
          </a:p>
          <a:p>
            <a:r>
              <a:rPr lang="en-GB" dirty="0"/>
              <a:t>What are the KPIS, include accuracy, ROC…?</a:t>
            </a:r>
          </a:p>
          <a:p>
            <a:r>
              <a:rPr lang="en-GB" dirty="0"/>
              <a:t>What are the significant features?</a:t>
            </a:r>
          </a:p>
          <a:p>
            <a:pPr marL="0" indent="0">
              <a:buNone/>
            </a:pPr>
            <a:r>
              <a:rPr lang="en-GB" dirty="0"/>
              <a:t>From python:</a:t>
            </a:r>
          </a:p>
          <a:p>
            <a:r>
              <a:rPr lang="en-GB" dirty="0"/>
              <a:t>Do you have any difference with the different graph embeddings?</a:t>
            </a:r>
          </a:p>
          <a:p>
            <a:r>
              <a:rPr lang="en-GB" dirty="0"/>
              <a:t>What are the KPIs of the different models?</a:t>
            </a:r>
          </a:p>
          <a:p>
            <a:r>
              <a:rPr lang="en-GB" dirty="0"/>
              <a:t>Do the feature selection contributes to the model performance?</a:t>
            </a:r>
          </a:p>
          <a:p>
            <a:r>
              <a:rPr lang="en-GB" dirty="0"/>
              <a:t>What are the significant features?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04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2ED5-8DD2-406A-BCC0-29D3EC65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Logistic regression – balanced + all features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1860-1815-4335-B860-108BC631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/>
              <a:t>[1] "misclassification matrix with the default </a:t>
            </a:r>
            <a:r>
              <a:rPr lang="en-GB" dirty="0" err="1"/>
              <a:t>cutoff</a:t>
            </a:r>
            <a:r>
              <a:rPr lang="en-GB" dirty="0"/>
              <a:t> 0.5:"</a:t>
            </a:r>
          </a:p>
          <a:p>
            <a:pPr marL="0" indent="0">
              <a:buNone/>
            </a:pPr>
            <a:r>
              <a:rPr lang="en-GB" dirty="0"/>
              <a:t>                          </a:t>
            </a:r>
          </a:p>
          <a:p>
            <a:pPr marL="0" indent="0">
              <a:buNone/>
            </a:pPr>
            <a:r>
              <a:rPr lang="en-GB" dirty="0" err="1"/>
              <a:t>fitted.results.test.normal</a:t>
            </a:r>
            <a:r>
              <a:rPr lang="en-GB" dirty="0"/>
              <a:t>    0    1</a:t>
            </a:r>
          </a:p>
          <a:p>
            <a:pPr marL="0" indent="0">
              <a:buNone/>
            </a:pPr>
            <a:r>
              <a:rPr lang="en-GB" dirty="0"/>
              <a:t>                         0 1039  446</a:t>
            </a:r>
          </a:p>
          <a:p>
            <a:pPr marL="0" indent="0">
              <a:buNone/>
            </a:pPr>
            <a:r>
              <a:rPr lang="en-GB" dirty="0"/>
              <a:t>                         1  822  692</a:t>
            </a:r>
          </a:p>
          <a:p>
            <a:pPr marL="0" indent="0">
              <a:buNone/>
            </a:pPr>
            <a:r>
              <a:rPr lang="en-GB" dirty="0"/>
              <a:t>$</a:t>
            </a:r>
            <a:r>
              <a:rPr lang="en-GB" dirty="0" err="1"/>
              <a:t>Accurancy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[1] 0.5771924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$Naive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0         1 </a:t>
            </a:r>
          </a:p>
          <a:p>
            <a:pPr marL="0" indent="0">
              <a:buNone/>
            </a:pPr>
            <a:r>
              <a:rPr lang="en-GB" dirty="0"/>
              <a:t>0.6205402 0.3794598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</a:t>
            </a:r>
            <a:r>
              <a:rPr lang="en-GB" dirty="0" err="1"/>
              <a:t>CutOff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6070 </a:t>
            </a:r>
          </a:p>
          <a:p>
            <a:pPr marL="0" indent="0">
              <a:buNone/>
            </a:pPr>
            <a:r>
              <a:rPr lang="en-GB" dirty="0"/>
              <a:t>0.7710908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</a:t>
            </a:r>
            <a:r>
              <a:rPr lang="en-GB" dirty="0" err="1"/>
              <a:t>auc_value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[1] 0.610237</a:t>
            </a:r>
          </a:p>
        </p:txBody>
      </p:sp>
    </p:spTree>
    <p:extLst>
      <p:ext uri="{BB962C8B-B14F-4D97-AF65-F5344CB8AC3E}">
        <p14:creationId xmlns:p14="http://schemas.microsoft.com/office/powerpoint/2010/main" val="19354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ED9-D5B5-44AA-87DC-50DF0837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19" y="1421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Logistic regression – balanced + selected features –random forest (</a:t>
            </a:r>
            <a:r>
              <a:rPr lang="en-US" sz="1600" dirty="0"/>
              <a:t>[1] "LEEFT"      "INCOME_PARTTIME_LATEST_JOB" "PARTTIME_INCOME_TOT"       </a:t>
            </a:r>
            <a:br>
              <a:rPr lang="en-US" sz="1600" dirty="0"/>
            </a:br>
            <a:r>
              <a:rPr lang="en-US" sz="1600" dirty="0"/>
              <a:t>[4] "COMMUNICATIONCHOICE"        "TYPE_DLN_BIGGEST_JOB" 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8D07-7C60-4EF1-AD16-D135E88E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[1] "misclassification matrix with the default </a:t>
            </a:r>
            <a:r>
              <a:rPr lang="en-GB" sz="1600" dirty="0" err="1"/>
              <a:t>cutoff</a:t>
            </a:r>
            <a:r>
              <a:rPr lang="en-GB" sz="1600" dirty="0"/>
              <a:t> 0.5:"</a:t>
            </a:r>
          </a:p>
          <a:p>
            <a:pPr marL="0" indent="0">
              <a:buNone/>
            </a:pPr>
            <a:r>
              <a:rPr lang="en-GB" sz="1600" dirty="0"/>
              <a:t>                          </a:t>
            </a:r>
          </a:p>
          <a:p>
            <a:pPr marL="0" indent="0">
              <a:buNone/>
            </a:pPr>
            <a:r>
              <a:rPr lang="en-GB" sz="1600" dirty="0" err="1"/>
              <a:t>fitted.results.test.normal</a:t>
            </a:r>
            <a:r>
              <a:rPr lang="en-GB" sz="1600" dirty="0"/>
              <a:t>   0   1</a:t>
            </a:r>
          </a:p>
          <a:p>
            <a:pPr marL="0" indent="0">
              <a:buNone/>
            </a:pPr>
            <a:r>
              <a:rPr lang="en-GB" sz="1600" dirty="0"/>
              <a:t>                         0 967 359</a:t>
            </a:r>
          </a:p>
          <a:p>
            <a:pPr marL="0" indent="0">
              <a:buNone/>
            </a:pPr>
            <a:r>
              <a:rPr lang="en-GB" sz="1600" dirty="0"/>
              <a:t>                         1 894 779</a:t>
            </a:r>
          </a:p>
          <a:p>
            <a:pPr marL="0" indent="0">
              <a:buNone/>
            </a:pPr>
            <a:r>
              <a:rPr lang="en-GB" sz="1600" dirty="0"/>
              <a:t>$</a:t>
            </a:r>
            <a:r>
              <a:rPr lang="en-GB" sz="1600" dirty="0" err="1"/>
              <a:t>Accurancy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[1] 0.5821941</a:t>
            </a:r>
          </a:p>
          <a:p>
            <a:pPr marL="0" indent="0">
              <a:buNone/>
            </a:pPr>
            <a:r>
              <a:rPr lang="en-GB" sz="1600" dirty="0"/>
              <a:t>$Naive</a:t>
            </a:r>
          </a:p>
          <a:p>
            <a:pPr marL="0" indent="0">
              <a:buNone/>
            </a:pPr>
            <a:r>
              <a:rPr lang="en-GB" sz="1600" dirty="0"/>
              <a:t>        0         1 </a:t>
            </a:r>
          </a:p>
          <a:p>
            <a:pPr marL="0" indent="0">
              <a:buNone/>
            </a:pPr>
            <a:r>
              <a:rPr lang="en-GB" sz="1600" dirty="0"/>
              <a:t>0.6205402 0.3794598 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$</a:t>
            </a:r>
            <a:r>
              <a:rPr lang="en-GB" sz="2400" b="1" dirty="0" err="1">
                <a:solidFill>
                  <a:srgbClr val="FF0000"/>
                </a:solidFill>
              </a:rPr>
              <a:t>CutOff</a:t>
            </a:r>
            <a:r>
              <a:rPr lang="en-GB" sz="2400" b="1" dirty="0">
                <a:solidFill>
                  <a:srgbClr val="FF0000"/>
                </a:solidFill>
              </a:rPr>
              <a:t> is not used </a:t>
            </a:r>
          </a:p>
          <a:p>
            <a:pPr marL="0" indent="0">
              <a:buNone/>
            </a:pPr>
            <a:r>
              <a:rPr lang="en-GB" sz="1600" dirty="0"/>
              <a:t>       57 </a:t>
            </a:r>
          </a:p>
          <a:p>
            <a:pPr marL="0" indent="0">
              <a:buNone/>
            </a:pPr>
            <a:r>
              <a:rPr lang="en-GB" sz="1600" dirty="0"/>
              <a:t>0.5600182 </a:t>
            </a:r>
          </a:p>
          <a:p>
            <a:pPr marL="0" indent="0">
              <a:buNone/>
            </a:pPr>
            <a:r>
              <a:rPr lang="en-GB" sz="1600" dirty="0"/>
              <a:t>$</a:t>
            </a:r>
            <a:r>
              <a:rPr lang="en-GB" sz="1600" dirty="0" err="1"/>
              <a:t>auc_value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[1] 0.6231</a:t>
            </a:r>
          </a:p>
        </p:txBody>
      </p:sp>
    </p:spTree>
    <p:extLst>
      <p:ext uri="{BB962C8B-B14F-4D97-AF65-F5344CB8AC3E}">
        <p14:creationId xmlns:p14="http://schemas.microsoft.com/office/powerpoint/2010/main" val="362991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ED9-D5B5-44AA-87DC-50DF0837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19" y="14210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Logistic regression – balanced + selected features –</a:t>
            </a:r>
            <a:r>
              <a:rPr lang="en-GB" dirty="0" err="1"/>
              <a:t>boruta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8D07-7C60-4EF1-AD16-D135E88E2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[1] "misclassification matrix with the default </a:t>
            </a:r>
            <a:r>
              <a:rPr lang="en-GB" sz="1600" dirty="0" err="1"/>
              <a:t>cutoff</a:t>
            </a:r>
            <a:r>
              <a:rPr lang="en-GB" sz="1600" dirty="0"/>
              <a:t> 0.5:"</a:t>
            </a:r>
          </a:p>
          <a:p>
            <a:pPr marL="0" indent="0">
              <a:buNone/>
            </a:pPr>
            <a:r>
              <a:rPr lang="en-GB" sz="1600" dirty="0"/>
              <a:t>                          </a:t>
            </a:r>
          </a:p>
          <a:p>
            <a:pPr marL="0" indent="0">
              <a:buNone/>
            </a:pPr>
            <a:r>
              <a:rPr lang="en-GB" sz="1600" dirty="0" err="1"/>
              <a:t>fitted.results.test.normal</a:t>
            </a:r>
            <a:r>
              <a:rPr lang="en-GB" sz="1600" dirty="0"/>
              <a:t>    0    1</a:t>
            </a:r>
          </a:p>
          <a:p>
            <a:pPr marL="0" indent="0">
              <a:buNone/>
            </a:pPr>
            <a:r>
              <a:rPr lang="en-GB" sz="1600" dirty="0"/>
              <a:t>                         0 1032  435</a:t>
            </a:r>
          </a:p>
          <a:p>
            <a:pPr marL="0" indent="0">
              <a:buNone/>
            </a:pPr>
            <a:r>
              <a:rPr lang="en-GB" sz="1600" dirty="0"/>
              <a:t>                         1  829  703</a:t>
            </a:r>
          </a:p>
          <a:p>
            <a:pPr marL="0" indent="0">
              <a:buNone/>
            </a:pPr>
            <a:r>
              <a:rPr lang="en-GB" sz="1600" dirty="0"/>
              <a:t>$</a:t>
            </a:r>
            <a:r>
              <a:rPr lang="en-GB" sz="1600" dirty="0" err="1"/>
              <a:t>Accurancy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[1] 0.5785262</a:t>
            </a:r>
          </a:p>
          <a:p>
            <a:pPr marL="0" indent="0">
              <a:buNone/>
            </a:pPr>
            <a:r>
              <a:rPr lang="en-GB" sz="1600" dirty="0"/>
              <a:t>$Naive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0         1 </a:t>
            </a:r>
          </a:p>
          <a:p>
            <a:pPr marL="0" indent="0">
              <a:buNone/>
            </a:pPr>
            <a:r>
              <a:rPr lang="en-GB" sz="1600" dirty="0"/>
              <a:t>0.6205402 0.3794598 </a:t>
            </a:r>
          </a:p>
          <a:p>
            <a:pPr marL="0" indent="0">
              <a:buNone/>
            </a:pPr>
            <a:r>
              <a:rPr lang="en-GB" sz="1600" dirty="0"/>
              <a:t>$</a:t>
            </a:r>
            <a:r>
              <a:rPr lang="en-GB" sz="1600" dirty="0" err="1"/>
              <a:t>CutOff</a:t>
            </a:r>
            <a:endParaRPr lang="en-GB" sz="1600" dirty="0"/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     4728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0.7733609 is not used  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$</a:t>
            </a:r>
            <a:r>
              <a:rPr lang="en-GB" sz="1600" dirty="0" err="1"/>
              <a:t>auc_value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[1] 0.6095198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038D6-E9D6-4A61-9470-7596B05A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438" y="3845195"/>
            <a:ext cx="96964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1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7BB6-F4D5-4D1D-8139-41344A07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7AC6D8-B8B8-4C27-8DF7-32A46D77D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9351" y="2907783"/>
            <a:ext cx="308449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PK: 0.6206256 0.3793744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327FE4-9C44-4F4C-ABC4-73624AEAE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351" y="2019424"/>
            <a:ext cx="340670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dirty="0"/>
              <a:t>Imbalance dataset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DZ: 0.98385945 0.01614055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926620-2D47-4D0B-A417-9D2ECC4A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53" y="4486944"/>
            <a:ext cx="2654894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Balance </a:t>
            </a:r>
            <a:r>
              <a:rPr lang="nl-NL" altLang="nl-NL" sz="1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nl-NL" altLang="nl-NL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pk: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0 1 0.502214 0.497786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FOR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dz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0 1 0.4917869 0.5082131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0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BACE-D974-440E-A8BC-375E93D1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PK, the select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651D-7516-42F8-9C11-72F46248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US" dirty="0"/>
              <a:t>Random forest:</a:t>
            </a:r>
          </a:p>
          <a:p>
            <a:pPr marL="0" indent="0">
              <a:buNone/>
            </a:pPr>
            <a:r>
              <a:rPr lang="en-US" dirty="0"/>
              <a:t>c("LEEFT", "INCOME_PARTTIME_LATEST_JOB", "PARTTIME_INCOME_TOT", "COMMUNICATIONCHOICE", "TYPE_DLN_BIGGEST_JOB")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Boruta#wrapper</a:t>
            </a:r>
            <a:r>
              <a:rPr lang="en-US" dirty="0"/>
              <a:t> </a:t>
            </a:r>
            <a:r>
              <a:rPr lang="en-US" dirty="0" err="1"/>
              <a:t>methodsselectedFeatures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Boruta=c("OMS_GESLACHT", "LEEFT", "COMMUNICATIONCHOICE", "NUMBER_OF_DIVORCES", </a:t>
            </a:r>
          </a:p>
          <a:p>
            <a:pPr marL="0" indent="0">
              <a:buNone/>
            </a:pPr>
            <a:r>
              <a:rPr lang="en-US" dirty="0"/>
              <a:t>"PARTTIME_INCOME_TOT", "PARTTIME_FACTOR_TOT", "TYPE_DLN_BIGGEST_JOB", </a:t>
            </a:r>
          </a:p>
          <a:p>
            <a:pPr marL="0" indent="0">
              <a:buNone/>
            </a:pPr>
            <a:r>
              <a:rPr lang="en-US" dirty="0"/>
              <a:t>"SECTOR_MMS_BIGGEST_JOB", "PARTTIME_FACTOR_LATEST_JOB", "INCOME_PARTTIME_LATEST_JOB"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325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E1B7-CA65-41BF-8564-DDB0F793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PK: Imbalance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142E-D6D7-4D80-A7FD-BFBF1F00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1F044-7BC9-4FEA-B70A-172B3303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2" y="1863529"/>
            <a:ext cx="6465726" cy="3168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2C9A2-243D-4D25-B59A-70A2410E2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117" y="2496854"/>
            <a:ext cx="4393942" cy="253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E1B7-CA65-41BF-8564-DDB0F793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PK balance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142E-D6D7-4D80-A7FD-BFBF1F00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A0961-75D3-442D-A28F-B25E5EAC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" y="1450684"/>
            <a:ext cx="5227378" cy="3067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3FFBB-8415-4CFA-9DCD-E05F108C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356" y="2239347"/>
            <a:ext cx="6721952" cy="33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611-8BEE-4EEB-B7FB-7C730938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#The model performance against null model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95C21F-E701-43EC-B7D6-AE0C64D7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2" y="1839119"/>
            <a:ext cx="7953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43F-E394-45DA-B869-A3CBD1A1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A925-CDB5-482E-B9B1-BC703D44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</a:t>
            </a:r>
            <a:r>
              <a:rPr lang="en-GB" dirty="0" err="1"/>
              <a:t>dz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85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BACE-D974-440E-A8BC-375E93D1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DZ, the select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3651D-7516-42F8-9C11-72F462484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Random forest </a:t>
            </a:r>
          </a:p>
          <a:p>
            <a:pPr marL="0" indent="0">
              <a:buNone/>
            </a:pPr>
            <a:r>
              <a:rPr lang="en-GB" dirty="0"/>
              <a:t>c("LEEFT", "OMS_SMLVRM", "SECTOR_MMS_LATEST_JOB", "OMS_GESLACHT", "SECTOR_MMS_BIGGEST_JOB", "INCOME_PARTTIME_LATEST_JOB")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selectedFeaturesBorutaDZ</a:t>
            </a:r>
            <a:r>
              <a:rPr lang="en-GB" dirty="0"/>
              <a:t>=c("OMS_GESLACHT", "LEEFT", "NUMBER_OF_DIVORCES",  "OMS_SMLVRM","NUMBER_OF_DLN",</a:t>
            </a:r>
          </a:p>
          <a:p>
            <a:pPr marL="0" indent="0">
              <a:buNone/>
            </a:pPr>
            <a:r>
              <a:rPr lang="en-GB" dirty="0"/>
              <a:t>"PARTTIME_INCOME_TOT", "PARTTIME_FACTOR_TOT", "TYPE_DLN_BIGGEST_JOB",</a:t>
            </a:r>
          </a:p>
          <a:p>
            <a:pPr marL="0" indent="0">
              <a:buNone/>
            </a:pPr>
            <a:r>
              <a:rPr lang="en-GB" dirty="0"/>
              <a:t>"NETTOPENSION_IND", "PARTTIME_FACTOR_LATEST_JOB", "INCOME_PARTTIME_LATEST_JOB")</a:t>
            </a:r>
          </a:p>
        </p:txBody>
      </p:sp>
    </p:spTree>
    <p:extLst>
      <p:ext uri="{BB962C8B-B14F-4D97-AF65-F5344CB8AC3E}">
        <p14:creationId xmlns:p14="http://schemas.microsoft.com/office/powerpoint/2010/main" val="132262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809A2-4DF9-4BEF-947D-44DACB3A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7901-F4C4-4A7D-8906-AE03D9BD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Ideas:</a:t>
            </a:r>
          </a:p>
          <a:p>
            <a:pPr marL="514350" indent="-514350">
              <a:buAutoNum type="arabicPeriod"/>
            </a:pPr>
            <a:r>
              <a:rPr lang="en-GB" dirty="0"/>
              <a:t>For python code-graph features: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Check the naïve accuracy for the test and training dataset? (imbalance dataset: )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Check the ROC calculation?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Add the cross validation?</a:t>
            </a:r>
          </a:p>
          <a:p>
            <a:pPr marL="0" indent="0">
              <a:buNone/>
            </a:pPr>
            <a:r>
              <a:rPr lang="en-GB" dirty="0"/>
              <a:t>2. For the R code: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We have to run the model on the features which includes the location feature 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149C-8C24-43BE-9F3D-4C8AD35B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Tanguy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040C-32C1-41F2-B21B-E58DFDAB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7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For the performance KPI: misclassification matrix, ROC, accuracy, cutoff value for determining the prediction (the optimal cutoff is 0.5954308 check  )</a:t>
            </a:r>
          </a:p>
          <a:p>
            <a:r>
              <a:rPr lang="en-US" dirty="0"/>
              <a:t>For PK modeling:</a:t>
            </a:r>
          </a:p>
          <a:p>
            <a:pPr marL="0" indent="0">
              <a:buNone/>
            </a:pPr>
            <a:r>
              <a:rPr lang="en-US" dirty="0"/>
              <a:t>Run all the methods on the 6 difference combinations. (Run the logistic regression on imbalanced data + all features)</a:t>
            </a:r>
          </a:p>
          <a:p>
            <a:pPr marL="514350" indent="-514350">
              <a:buFont typeface="+mj-lt"/>
              <a:buAutoNum type="alphaL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59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43F-E394-45DA-B869-A3CBD1A1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A925-CDB5-482E-B9B1-BC703D44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FOR pk</a:t>
            </a:r>
          </a:p>
        </p:txBody>
      </p:sp>
    </p:spTree>
    <p:extLst>
      <p:ext uri="{BB962C8B-B14F-4D97-AF65-F5344CB8AC3E}">
        <p14:creationId xmlns:p14="http://schemas.microsoft.com/office/powerpoint/2010/main" val="227223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D9ED-EF4B-4947-9E46-29E706ED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3F62BD7F-264B-4B09-89EA-2AE646F1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73" y="457200"/>
            <a:ext cx="3929876" cy="5239834"/>
          </a:xfrm>
        </p:spPr>
      </p:pic>
      <p:pic>
        <p:nvPicPr>
          <p:cNvPr id="8194" name="id-B3764835-ECEA-4B4C-ABCF-8A8566AF6437" descr="Image">
            <a:extLst>
              <a:ext uri="{FF2B5EF4-FFF2-40B4-BE49-F238E27FC236}">
                <a16:creationId xmlns:a16="http://schemas.microsoft.com/office/drawing/2014/main" id="{0CB150AA-945B-44B0-8B7E-AFC7C2E3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1" y="365125"/>
            <a:ext cx="4508117" cy="599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23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7DC5-0ED3-4A17-8D70-C2A34780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 building workflow: in total should have 6 models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07F5FBA-4050-437D-820A-6C5FCE55A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79281"/>
              </p:ext>
            </p:extLst>
          </p:nvPr>
        </p:nvGraphicFramePr>
        <p:xfrm>
          <a:off x="0" y="1834298"/>
          <a:ext cx="11934824" cy="372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152587811"/>
                    </a:ext>
                  </a:extLst>
                </a:gridCol>
                <a:gridCol w="2722246">
                  <a:extLst>
                    <a:ext uri="{9D8B030D-6E8A-4147-A177-3AD203B41FA5}">
                      <a16:colId xmlns:a16="http://schemas.microsoft.com/office/drawing/2014/main" val="4221708826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33753972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0535885"/>
                    </a:ext>
                  </a:extLst>
                </a:gridCol>
                <a:gridCol w="2657473">
                  <a:extLst>
                    <a:ext uri="{9D8B030D-6E8A-4147-A177-3AD203B41FA5}">
                      <a16:colId xmlns:a16="http://schemas.microsoft.com/office/drawing/2014/main" val="1630927738"/>
                    </a:ext>
                  </a:extLst>
                </a:gridCol>
              </a:tblGrid>
              <a:tr h="1108651">
                <a:tc>
                  <a:txBody>
                    <a:bodyPr/>
                    <a:lstStyle/>
                    <a:p>
                      <a:r>
                        <a:rPr lang="en-US" dirty="0" err="1"/>
                        <a:t>topic_Loc_cust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pk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feature selection</a:t>
                      </a:r>
                    </a:p>
                    <a:p>
                      <a:r>
                        <a:rPr lang="en-GB" dirty="0"/>
                        <a:t>Default </a:t>
                      </a:r>
                      <a:r>
                        <a:rPr lang="en-GB" dirty="0" err="1"/>
                        <a:t>cutoff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 feature selection</a:t>
                      </a:r>
                    </a:p>
                    <a:p>
                      <a:r>
                        <a:rPr lang="en-GB" dirty="0"/>
                        <a:t>Optimal </a:t>
                      </a:r>
                      <a:r>
                        <a:rPr lang="en-GB" dirty="0" err="1"/>
                        <a:t>cutoff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boruta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95118"/>
                  </a:ext>
                </a:extLst>
              </a:tr>
              <a:tr h="1137837">
                <a:tc>
                  <a:txBody>
                    <a:bodyPr/>
                    <a:lstStyle/>
                    <a:p>
                      <a:r>
                        <a:rPr lang="en-GB" dirty="0"/>
                        <a:t>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[[1069  769]</a:t>
                      </a:r>
                    </a:p>
                    <a:p>
                      <a:r>
                        <a:rPr lang="en-GB" sz="1000" dirty="0"/>
                        <a:t> [ 463  662]]</a:t>
                      </a:r>
                    </a:p>
                    <a:p>
                      <a:r>
                        <a:rPr lang="en-GB" sz="1000" dirty="0"/>
                        <a:t>accuracy score:  0.5842051974350321</a:t>
                      </a:r>
                    </a:p>
                    <a:p>
                      <a:r>
                        <a:rPr lang="en-GB" sz="1000" dirty="0"/>
                        <a:t>precision score:  0.46261355695317957</a:t>
                      </a:r>
                    </a:p>
                    <a:p>
                      <a:r>
                        <a:rPr lang="en-GB" sz="1000" dirty="0"/>
                        <a:t>recall score:  0.5884444444444444</a:t>
                      </a:r>
                    </a:p>
                    <a:p>
                      <a:r>
                        <a:rPr lang="en-GB" sz="1000" dirty="0"/>
                        <a:t>f1 score:  0.5179968701095461</a:t>
                      </a:r>
                    </a:p>
                    <a:p>
                      <a:r>
                        <a:rPr lang="en-GB" sz="1000" dirty="0"/>
                        <a:t>the value of the AUC:  0.585027445290775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  32 1806]</a:t>
                      </a:r>
                    </a:p>
                    <a:p>
                      <a:r>
                        <a:rPr lang="en-GB" sz="1000" dirty="0"/>
                        <a:t> [   3 1122]]</a:t>
                      </a:r>
                    </a:p>
                    <a:p>
                      <a:r>
                        <a:rPr lang="en-GB" sz="1000" dirty="0"/>
                        <a:t>accuracy score:  0.3894701316233547</a:t>
                      </a:r>
                    </a:p>
                    <a:p>
                      <a:r>
                        <a:rPr lang="en-GB" sz="1000" dirty="0"/>
                        <a:t>precision score:  0.3831967213114754</a:t>
                      </a:r>
                    </a:p>
                    <a:p>
                      <a:r>
                        <a:rPr lang="en-GB" sz="1000" dirty="0"/>
                        <a:t>recall score:  0.9973333333333333</a:t>
                      </a:r>
                    </a:p>
                    <a:p>
                      <a:r>
                        <a:rPr lang="en-GB" sz="1000" dirty="0"/>
                        <a:t>f1 score:  0.5536639526276832</a:t>
                      </a:r>
                    </a:p>
                    <a:p>
                      <a:r>
                        <a:rPr lang="en-GB" sz="1000" dirty="0"/>
                        <a:t>the value of the AUC:  0.5073717809212912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[[1021  817]</a:t>
                      </a:r>
                    </a:p>
                    <a:p>
                      <a:r>
                        <a:rPr lang="en-GB" sz="1000" dirty="0"/>
                        <a:t> [ 418  707]]</a:t>
                      </a:r>
                    </a:p>
                    <a:p>
                      <a:r>
                        <a:rPr lang="en-GB" sz="1000" dirty="0"/>
                        <a:t>accuracy score:  0.5831927100911238</a:t>
                      </a:r>
                    </a:p>
                    <a:p>
                      <a:r>
                        <a:rPr lang="en-GB" sz="1000" dirty="0"/>
                        <a:t>precision score:  0.46391076115485563</a:t>
                      </a:r>
                    </a:p>
                    <a:p>
                      <a:r>
                        <a:rPr lang="en-GB" sz="1000" dirty="0"/>
                        <a:t>recall score:  0.6284444444444445</a:t>
                      </a:r>
                    </a:p>
                    <a:p>
                      <a:r>
                        <a:rPr lang="en-GB" sz="1000" dirty="0"/>
                        <a:t>f1 score:  0.5337863344658361</a:t>
                      </a:r>
                    </a:p>
                    <a:p>
                      <a:r>
                        <a:rPr lang="en-GB" sz="1000" dirty="0"/>
                        <a:t>the value of the AUC:  0.5919697739088381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[[985 853]</a:t>
                      </a:r>
                    </a:p>
                    <a:p>
                      <a:r>
                        <a:rPr lang="en-GB" sz="1000" dirty="0"/>
                        <a:t> [396 729]]</a:t>
                      </a:r>
                    </a:p>
                    <a:p>
                      <a:r>
                        <a:rPr lang="en-GB" sz="1000" dirty="0"/>
                        <a:t>accuracy score:  0.5784677691528856</a:t>
                      </a:r>
                    </a:p>
                    <a:p>
                      <a:r>
                        <a:rPr lang="en-GB" sz="1000" dirty="0"/>
                        <a:t>precision score:  0.4608091024020228</a:t>
                      </a:r>
                    </a:p>
                    <a:p>
                      <a:r>
                        <a:rPr lang="en-GB" sz="1000" dirty="0"/>
                        <a:t>recall score:  0.648</a:t>
                      </a:r>
                    </a:p>
                    <a:p>
                      <a:r>
                        <a:rPr lang="en-GB" sz="1000" dirty="0"/>
                        <a:t>f1 score:  0.5386036202438124</a:t>
                      </a:r>
                    </a:p>
                    <a:p>
                      <a:r>
                        <a:rPr lang="en-GB" sz="1000" dirty="0"/>
                        <a:t>the value of the AUC:  0.5919542981501633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07089"/>
                  </a:ext>
                </a:extLst>
              </a:tr>
              <a:tr h="1124050">
                <a:tc>
                  <a:txBody>
                    <a:bodyPr/>
                    <a:lstStyle/>
                    <a:p>
                      <a:r>
                        <a:rPr lang="en-GB" dirty="0"/>
                        <a:t>imbalanced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[[1761   77]</a:t>
                      </a:r>
                    </a:p>
                    <a:p>
                      <a:r>
                        <a:rPr lang="en-GB" sz="1000" dirty="0"/>
                        <a:t> [1040   85]]</a:t>
                      </a:r>
                    </a:p>
                    <a:p>
                      <a:r>
                        <a:rPr lang="en-GB" sz="1000" dirty="0"/>
                        <a:t>accuracy score:  0.6230172122848464</a:t>
                      </a:r>
                    </a:p>
                    <a:p>
                      <a:r>
                        <a:rPr lang="en-GB" sz="1000" dirty="0"/>
                        <a:t>precision score:  0.5246913580246914</a:t>
                      </a:r>
                    </a:p>
                    <a:p>
                      <a:r>
                        <a:rPr lang="en-GB" sz="1000" dirty="0"/>
                        <a:t>recall score:  0.07555555555555556</a:t>
                      </a:r>
                    </a:p>
                    <a:p>
                      <a:r>
                        <a:rPr lang="en-GB" sz="1000" dirty="0"/>
                        <a:t>f1 score:  0.1320901320901321</a:t>
                      </a:r>
                    </a:p>
                    <a:p>
                      <a:r>
                        <a:rPr lang="en-GB" sz="1000" dirty="0"/>
                        <a:t>the value of the AUC:  0.5168310966025873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[[1329  509]</a:t>
                      </a:r>
                    </a:p>
                    <a:p>
                      <a:r>
                        <a:rPr lang="en-GB" sz="1000" dirty="0"/>
                        <a:t> [ 646  479]]</a:t>
                      </a:r>
                    </a:p>
                    <a:p>
                      <a:r>
                        <a:rPr lang="en-GB" sz="1000" dirty="0"/>
                        <a:t>accuracy score:  0.6101923725953425</a:t>
                      </a:r>
                    </a:p>
                    <a:p>
                      <a:r>
                        <a:rPr lang="en-GB" sz="1000" dirty="0"/>
                        <a:t>precision score:  0.4848178137651822</a:t>
                      </a:r>
                    </a:p>
                    <a:p>
                      <a:r>
                        <a:rPr lang="en-GB" sz="1000" dirty="0"/>
                        <a:t>recall score:  0.42577777777777776</a:t>
                      </a:r>
                    </a:p>
                    <a:p>
                      <a:r>
                        <a:rPr lang="en-GB" sz="1000" dirty="0"/>
                        <a:t>f1 score:  0.45338381448177945</a:t>
                      </a:r>
                    </a:p>
                    <a:p>
                      <a:r>
                        <a:rPr lang="en-GB" sz="1000" dirty="0"/>
                        <a:t>the value of the AUC:  0.5744231652762665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[[1808   30]</a:t>
                      </a:r>
                    </a:p>
                    <a:p>
                      <a:r>
                        <a:rPr lang="en-GB" sz="1000" dirty="0"/>
                        <a:t> [1102   23]]</a:t>
                      </a:r>
                    </a:p>
                    <a:p>
                      <a:r>
                        <a:rPr lang="en-GB" sz="1000" dirty="0"/>
                        <a:t>accuracy score:  0.6179547755653054</a:t>
                      </a:r>
                    </a:p>
                    <a:p>
                      <a:r>
                        <a:rPr lang="en-GB" sz="1000" dirty="0"/>
                        <a:t>precision score:  0.4339622641509434</a:t>
                      </a:r>
                    </a:p>
                    <a:p>
                      <a:r>
                        <a:rPr lang="en-GB" sz="1000" dirty="0"/>
                        <a:t>recall score:  0.020444444444444446</a:t>
                      </a:r>
                    </a:p>
                    <a:p>
                      <a:r>
                        <a:rPr lang="en-GB" sz="1000" dirty="0"/>
                        <a:t>f1 score:  0.039049235993208836</a:t>
                      </a:r>
                    </a:p>
                    <a:p>
                      <a:r>
                        <a:rPr lang="en-GB" sz="1000" dirty="0"/>
                        <a:t>the value of the AUC:  0.5020611776085118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[[1705  133]</a:t>
                      </a:r>
                    </a:p>
                    <a:p>
                      <a:r>
                        <a:rPr lang="en-GB" sz="1000" dirty="0"/>
                        <a:t> [1013  112]]</a:t>
                      </a:r>
                    </a:p>
                    <a:p>
                      <a:r>
                        <a:rPr lang="en-GB" sz="1000" dirty="0"/>
                        <a:t>accuracy score:  0.6132298346270671</a:t>
                      </a:r>
                    </a:p>
                    <a:p>
                      <a:r>
                        <a:rPr lang="en-GB" sz="1000" dirty="0"/>
                        <a:t>precision score:  0.45714285714285713</a:t>
                      </a:r>
                    </a:p>
                    <a:p>
                      <a:r>
                        <a:rPr lang="en-GB" sz="1000" dirty="0"/>
                        <a:t>recall score:  0.09955555555555555</a:t>
                      </a:r>
                    </a:p>
                    <a:p>
                      <a:r>
                        <a:rPr lang="en-GB" sz="1000" dirty="0"/>
                        <a:t>f1 score:  0.16350364963503647</a:t>
                      </a:r>
                    </a:p>
                    <a:p>
                      <a:r>
                        <a:rPr lang="en-GB" sz="1000" dirty="0"/>
                        <a:t>the value of the AUC:  0.5135971466569943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216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458336-B324-4EB1-B642-4D8767CB59B8}"/>
              </a:ext>
            </a:extLst>
          </p:cNvPr>
          <p:cNvSpPr txBox="1"/>
          <p:nvPr/>
        </p:nvSpPr>
        <p:spPr>
          <a:xfrm>
            <a:off x="4886325" y="1142762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 with </a:t>
            </a:r>
            <a:r>
              <a:rPr lang="en-US" dirty="0" err="1"/>
              <a:t>topic_Loc_cust</a:t>
            </a:r>
            <a:r>
              <a:rPr lang="en-US" dirty="0"/>
              <a:t> and pk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68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FDB4-8B5F-4918-82BA-9B9F478D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08" y="0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BA682B-6556-43C4-BCEA-C2A22919C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188631"/>
              </p:ext>
            </p:extLst>
          </p:nvPr>
        </p:nvGraphicFramePr>
        <p:xfrm>
          <a:off x="0" y="492370"/>
          <a:ext cx="11934824" cy="372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96">
                  <a:extLst>
                    <a:ext uri="{9D8B030D-6E8A-4147-A177-3AD203B41FA5}">
                      <a16:colId xmlns:a16="http://schemas.microsoft.com/office/drawing/2014/main" val="1610105593"/>
                    </a:ext>
                  </a:extLst>
                </a:gridCol>
                <a:gridCol w="3336430">
                  <a:extLst>
                    <a:ext uri="{9D8B030D-6E8A-4147-A177-3AD203B41FA5}">
                      <a16:colId xmlns:a16="http://schemas.microsoft.com/office/drawing/2014/main" val="2333550000"/>
                    </a:ext>
                  </a:extLst>
                </a:gridCol>
                <a:gridCol w="2562225">
                  <a:extLst>
                    <a:ext uri="{9D8B030D-6E8A-4147-A177-3AD203B41FA5}">
                      <a16:colId xmlns:a16="http://schemas.microsoft.com/office/drawing/2014/main" val="24291149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66011122"/>
                    </a:ext>
                  </a:extLst>
                </a:gridCol>
                <a:gridCol w="2657473">
                  <a:extLst>
                    <a:ext uri="{9D8B030D-6E8A-4147-A177-3AD203B41FA5}">
                      <a16:colId xmlns:a16="http://schemas.microsoft.com/office/drawing/2014/main" val="2407812208"/>
                    </a:ext>
                  </a:extLst>
                </a:gridCol>
              </a:tblGrid>
              <a:tr h="1108651">
                <a:tc>
                  <a:txBody>
                    <a:bodyPr/>
                    <a:lstStyle/>
                    <a:p>
                      <a:r>
                        <a:rPr lang="en-GB" dirty="0" err="1"/>
                        <a:t>TopLocEmb</a:t>
                      </a:r>
                      <a:endParaRPr lang="en-GB" dirty="0"/>
                    </a:p>
                    <a:p>
                      <a:r>
                        <a:rPr lang="en-GB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feature selection</a:t>
                      </a:r>
                    </a:p>
                    <a:p>
                      <a:r>
                        <a:rPr lang="en-GB" dirty="0"/>
                        <a:t>Default </a:t>
                      </a:r>
                      <a:r>
                        <a:rPr lang="en-GB" dirty="0" err="1"/>
                        <a:t>cutoff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 feature selection</a:t>
                      </a:r>
                    </a:p>
                    <a:p>
                      <a:r>
                        <a:rPr lang="en-GB" dirty="0"/>
                        <a:t>Optimal </a:t>
                      </a:r>
                      <a:r>
                        <a:rPr lang="en-GB" dirty="0" err="1"/>
                        <a:t>cutoff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boruta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5242"/>
                  </a:ext>
                </a:extLst>
              </a:tr>
              <a:tr h="1137837">
                <a:tc>
                  <a:txBody>
                    <a:bodyPr/>
                    <a:lstStyle/>
                    <a:p>
                      <a:r>
                        <a:rPr lang="en-GB" dirty="0"/>
                        <a:t>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[[1069  769]</a:t>
                      </a:r>
                    </a:p>
                    <a:p>
                      <a:r>
                        <a:rPr lang="en-GB" sz="1000" dirty="0"/>
                        <a:t> [ 463  662]]</a:t>
                      </a:r>
                    </a:p>
                    <a:p>
                      <a:r>
                        <a:rPr lang="en-GB" sz="1000" dirty="0"/>
                        <a:t>accuracy score:  0.5842051974350321</a:t>
                      </a:r>
                    </a:p>
                    <a:p>
                      <a:r>
                        <a:rPr lang="en-GB" sz="1000" dirty="0"/>
                        <a:t>precision score:  0.46261355695317957</a:t>
                      </a:r>
                    </a:p>
                    <a:p>
                      <a:r>
                        <a:rPr lang="en-GB" sz="1000" dirty="0"/>
                        <a:t>recall score:  0.5884444444444444</a:t>
                      </a:r>
                    </a:p>
                    <a:p>
                      <a:r>
                        <a:rPr lang="en-GB" sz="1000" dirty="0"/>
                        <a:t>f1 score:  0.5179968701095461</a:t>
                      </a:r>
                    </a:p>
                    <a:p>
                      <a:r>
                        <a:rPr lang="en-GB" sz="1000" dirty="0"/>
                        <a:t>the value of the AUC:  0.585027445290775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  32 1806]</a:t>
                      </a:r>
                    </a:p>
                    <a:p>
                      <a:r>
                        <a:rPr lang="en-GB" sz="1000" dirty="0"/>
                        <a:t> [   3 1122]]</a:t>
                      </a:r>
                    </a:p>
                    <a:p>
                      <a:r>
                        <a:rPr lang="en-GB" sz="1000" dirty="0"/>
                        <a:t>accuracy score:  0.3894701316233547</a:t>
                      </a:r>
                    </a:p>
                    <a:p>
                      <a:r>
                        <a:rPr lang="en-GB" sz="1000" dirty="0"/>
                        <a:t>precision score:  0.3831967213114754</a:t>
                      </a:r>
                    </a:p>
                    <a:p>
                      <a:r>
                        <a:rPr lang="en-GB" sz="1000" dirty="0"/>
                        <a:t>recall score:  0.9973333333333333</a:t>
                      </a:r>
                    </a:p>
                    <a:p>
                      <a:r>
                        <a:rPr lang="en-GB" sz="1000" dirty="0"/>
                        <a:t>f1 score:  0.5536639526276832</a:t>
                      </a:r>
                    </a:p>
                    <a:p>
                      <a:r>
                        <a:rPr lang="en-GB" sz="1000" dirty="0"/>
                        <a:t>the value of the AUC:  0.5073717809212912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[[1021  817]</a:t>
                      </a:r>
                    </a:p>
                    <a:p>
                      <a:r>
                        <a:rPr lang="en-GB" sz="1000" dirty="0"/>
                        <a:t> [ 418  707]]</a:t>
                      </a:r>
                    </a:p>
                    <a:p>
                      <a:r>
                        <a:rPr lang="en-GB" sz="1000" dirty="0"/>
                        <a:t>accuracy score:  0.5831927100911238</a:t>
                      </a:r>
                    </a:p>
                    <a:p>
                      <a:r>
                        <a:rPr lang="en-GB" sz="1000" dirty="0"/>
                        <a:t>precision score:  0.46391076115485563</a:t>
                      </a:r>
                    </a:p>
                    <a:p>
                      <a:r>
                        <a:rPr lang="en-GB" sz="1000" dirty="0"/>
                        <a:t>recall score:  0.6284444444444445</a:t>
                      </a:r>
                    </a:p>
                    <a:p>
                      <a:r>
                        <a:rPr lang="en-GB" sz="1000" dirty="0"/>
                        <a:t>f1 score:  0.5337863344658361</a:t>
                      </a:r>
                    </a:p>
                    <a:p>
                      <a:r>
                        <a:rPr lang="en-GB" sz="1000" dirty="0"/>
                        <a:t>the value of the AUC:  0.5919697739088381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[[985 853]</a:t>
                      </a:r>
                    </a:p>
                    <a:p>
                      <a:r>
                        <a:rPr lang="en-GB" sz="1000" dirty="0"/>
                        <a:t> [396 729]]</a:t>
                      </a:r>
                    </a:p>
                    <a:p>
                      <a:r>
                        <a:rPr lang="en-GB" sz="1000" dirty="0"/>
                        <a:t>accuracy score:  0.5784677691528856</a:t>
                      </a:r>
                    </a:p>
                    <a:p>
                      <a:r>
                        <a:rPr lang="en-GB" sz="1000" dirty="0"/>
                        <a:t>precision score:  0.4608091024020228</a:t>
                      </a:r>
                    </a:p>
                    <a:p>
                      <a:r>
                        <a:rPr lang="en-GB" sz="1000" dirty="0"/>
                        <a:t>recall score:  0.648</a:t>
                      </a:r>
                    </a:p>
                    <a:p>
                      <a:r>
                        <a:rPr lang="en-GB" sz="1000" dirty="0"/>
                        <a:t>f1 score:  0.5386036202438124</a:t>
                      </a:r>
                    </a:p>
                    <a:p>
                      <a:r>
                        <a:rPr lang="en-GB" sz="1000" dirty="0"/>
                        <a:t>the value of the AUC:  0.5919542981501633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03658"/>
                  </a:ext>
                </a:extLst>
              </a:tr>
              <a:tr h="1124050">
                <a:tc>
                  <a:txBody>
                    <a:bodyPr/>
                    <a:lstStyle/>
                    <a:p>
                      <a:r>
                        <a:rPr lang="en-GB" dirty="0"/>
                        <a:t>imbalanced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[[1762   76]</a:t>
                      </a:r>
                    </a:p>
                    <a:p>
                      <a:r>
                        <a:rPr lang="en-GB" sz="1000" dirty="0"/>
                        <a:t> [1040   85]]</a:t>
                      </a:r>
                    </a:p>
                    <a:p>
                      <a:r>
                        <a:rPr lang="en-GB" sz="1000" dirty="0"/>
                        <a:t>accuracy score:  0.6233547080661491</a:t>
                      </a:r>
                    </a:p>
                    <a:p>
                      <a:r>
                        <a:rPr lang="en-GB" sz="1000" dirty="0"/>
                        <a:t>precision score:  0.5279503105590062</a:t>
                      </a:r>
                    </a:p>
                    <a:p>
                      <a:r>
                        <a:rPr lang="en-GB" sz="1000" dirty="0"/>
                        <a:t>recall score:  0.07555555555555556</a:t>
                      </a:r>
                    </a:p>
                    <a:p>
                      <a:r>
                        <a:rPr lang="en-GB" sz="1000" dirty="0"/>
                        <a:t>f1 score:  0.1321928460342146</a:t>
                      </a:r>
                    </a:p>
                    <a:p>
                      <a:r>
                        <a:rPr lang="en-GB" sz="1000" dirty="0"/>
                        <a:t>the value of the AUC:  0.5171031314230443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[[1328  510]</a:t>
                      </a:r>
                    </a:p>
                    <a:p>
                      <a:r>
                        <a:rPr lang="en-GB" sz="1000" dirty="0"/>
                        <a:t> [ 647  478]]</a:t>
                      </a:r>
                    </a:p>
                    <a:p>
                      <a:r>
                        <a:rPr lang="en-GB" sz="1000" dirty="0"/>
                        <a:t>accuracy score:  0.6095173810327371</a:t>
                      </a:r>
                    </a:p>
                    <a:p>
                      <a:r>
                        <a:rPr lang="en-GB" sz="1000" dirty="0"/>
                        <a:t>precision score:  0.48380566801619435</a:t>
                      </a:r>
                    </a:p>
                    <a:p>
                      <a:r>
                        <a:rPr lang="en-GB" sz="1000" dirty="0"/>
                        <a:t>recall score:  0.42488888888888887</a:t>
                      </a:r>
                    </a:p>
                    <a:p>
                      <a:r>
                        <a:rPr lang="en-GB" sz="1000" dirty="0"/>
                        <a:t>f1 score:  0.4524372929484145</a:t>
                      </a:r>
                    </a:p>
                    <a:p>
                      <a:r>
                        <a:rPr lang="en-GB" sz="1000" dirty="0"/>
                        <a:t>the value of the AUC:  0.573706686011365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[[1808   30]</a:t>
                      </a:r>
                    </a:p>
                    <a:p>
                      <a:r>
                        <a:rPr lang="en-GB" sz="1000" dirty="0"/>
                        <a:t> [1102   23]]</a:t>
                      </a:r>
                    </a:p>
                    <a:p>
                      <a:r>
                        <a:rPr lang="en-GB" sz="1000" dirty="0"/>
                        <a:t>accuracy score:  0.6179547755653054</a:t>
                      </a:r>
                    </a:p>
                    <a:p>
                      <a:r>
                        <a:rPr lang="en-GB" sz="1000" dirty="0"/>
                        <a:t>precision score:  0.4339622641509434</a:t>
                      </a:r>
                    </a:p>
                    <a:p>
                      <a:r>
                        <a:rPr lang="en-GB" sz="1000" dirty="0"/>
                        <a:t>recall score:  0.020444444444444446</a:t>
                      </a:r>
                    </a:p>
                    <a:p>
                      <a:r>
                        <a:rPr lang="en-GB" sz="1000" dirty="0"/>
                        <a:t>f1 score:  0.039049235993208836</a:t>
                      </a:r>
                    </a:p>
                    <a:p>
                      <a:r>
                        <a:rPr lang="en-GB" sz="1000" dirty="0"/>
                        <a:t>the value of the AUC:  0.5020611776085118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[[1705  133]</a:t>
                      </a:r>
                    </a:p>
                    <a:p>
                      <a:r>
                        <a:rPr lang="en-GB" sz="1000" dirty="0"/>
                        <a:t> [1013  112]]</a:t>
                      </a:r>
                    </a:p>
                    <a:p>
                      <a:r>
                        <a:rPr lang="en-GB" sz="1000" dirty="0"/>
                        <a:t>accuracy score:  0.6132298346270671</a:t>
                      </a:r>
                    </a:p>
                    <a:p>
                      <a:r>
                        <a:rPr lang="en-GB" sz="1000" dirty="0"/>
                        <a:t>precision score:  0.45714285714285713</a:t>
                      </a:r>
                    </a:p>
                    <a:p>
                      <a:r>
                        <a:rPr lang="en-GB" sz="1000" dirty="0"/>
                        <a:t>recall score:  0.09955555555555555</a:t>
                      </a:r>
                    </a:p>
                    <a:p>
                      <a:r>
                        <a:rPr lang="en-GB" sz="1000" dirty="0"/>
                        <a:t>f1 score:  0.16350364963503647</a:t>
                      </a:r>
                    </a:p>
                    <a:p>
                      <a:r>
                        <a:rPr lang="en-GB" sz="1000" dirty="0"/>
                        <a:t>the value of the AUC:  0.5135971466569943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50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90A2-6CD8-4D13-B15D-B430A49E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7D0878-70FD-4ED9-8006-EF77DA5E0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597092"/>
              </p:ext>
            </p:extLst>
          </p:nvPr>
        </p:nvGraphicFramePr>
        <p:xfrm>
          <a:off x="1780" y="1886585"/>
          <a:ext cx="12190220" cy="409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126">
                  <a:extLst>
                    <a:ext uri="{9D8B030D-6E8A-4147-A177-3AD203B41FA5}">
                      <a16:colId xmlns:a16="http://schemas.microsoft.com/office/drawing/2014/main" val="3706286416"/>
                    </a:ext>
                  </a:extLst>
                </a:gridCol>
                <a:gridCol w="3108542">
                  <a:extLst>
                    <a:ext uri="{9D8B030D-6E8A-4147-A177-3AD203B41FA5}">
                      <a16:colId xmlns:a16="http://schemas.microsoft.com/office/drawing/2014/main" val="1436178788"/>
                    </a:ext>
                  </a:extLst>
                </a:gridCol>
                <a:gridCol w="2617055">
                  <a:extLst>
                    <a:ext uri="{9D8B030D-6E8A-4147-A177-3AD203B41FA5}">
                      <a16:colId xmlns:a16="http://schemas.microsoft.com/office/drawing/2014/main" val="1140928671"/>
                    </a:ext>
                  </a:extLst>
                </a:gridCol>
                <a:gridCol w="2685156">
                  <a:extLst>
                    <a:ext uri="{9D8B030D-6E8A-4147-A177-3AD203B41FA5}">
                      <a16:colId xmlns:a16="http://schemas.microsoft.com/office/drawing/2014/main" val="4043992764"/>
                    </a:ext>
                  </a:extLst>
                </a:gridCol>
                <a:gridCol w="2714341">
                  <a:extLst>
                    <a:ext uri="{9D8B030D-6E8A-4147-A177-3AD203B41FA5}">
                      <a16:colId xmlns:a16="http://schemas.microsoft.com/office/drawing/2014/main" val="3189824021"/>
                    </a:ext>
                  </a:extLst>
                </a:gridCol>
              </a:tblGrid>
              <a:tr h="1181997">
                <a:tc>
                  <a:txBody>
                    <a:bodyPr/>
                    <a:lstStyle/>
                    <a:p>
                      <a:r>
                        <a:rPr lang="en-GB" dirty="0" err="1"/>
                        <a:t>provinceEmb</a:t>
                      </a:r>
                      <a:endParaRPr lang="en-GB" dirty="0"/>
                    </a:p>
                    <a:p>
                      <a:r>
                        <a:rPr lang="en-GB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feature selection</a:t>
                      </a:r>
                    </a:p>
                    <a:p>
                      <a:r>
                        <a:rPr lang="en-GB" dirty="0"/>
                        <a:t>Default </a:t>
                      </a:r>
                      <a:r>
                        <a:rPr lang="en-GB" dirty="0" err="1"/>
                        <a:t>cutoff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no feature selection</a:t>
                      </a:r>
                    </a:p>
                    <a:p>
                      <a:r>
                        <a:rPr lang="en-GB" dirty="0"/>
                        <a:t>Optimal </a:t>
                      </a:r>
                      <a:r>
                        <a:rPr lang="en-GB" dirty="0" err="1"/>
                        <a:t>cutoff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boruta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01729"/>
                  </a:ext>
                </a:extLst>
              </a:tr>
              <a:tr h="1454766">
                <a:tc>
                  <a:txBody>
                    <a:bodyPr/>
                    <a:lstStyle/>
                    <a:p>
                      <a:r>
                        <a:rPr lang="en-GB" dirty="0"/>
                        <a:t>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[[1069  769]</a:t>
                      </a:r>
                    </a:p>
                    <a:p>
                      <a:r>
                        <a:rPr lang="en-GB" sz="1000" dirty="0"/>
                        <a:t> [ 463  662]]</a:t>
                      </a:r>
                    </a:p>
                    <a:p>
                      <a:r>
                        <a:rPr lang="en-GB" sz="1000" dirty="0"/>
                        <a:t>accuracy score:  0.5842051974350321</a:t>
                      </a:r>
                    </a:p>
                    <a:p>
                      <a:r>
                        <a:rPr lang="en-GB" sz="1000" dirty="0"/>
                        <a:t>precision score:  0.46261355695317957</a:t>
                      </a:r>
                    </a:p>
                    <a:p>
                      <a:r>
                        <a:rPr lang="en-GB" sz="1000" dirty="0"/>
                        <a:t>recall score:  0.5884444444444444</a:t>
                      </a:r>
                    </a:p>
                    <a:p>
                      <a:r>
                        <a:rPr lang="en-GB" sz="1000" dirty="0"/>
                        <a:t>f1 score:  0.5179968701095461</a:t>
                      </a:r>
                    </a:p>
                    <a:p>
                      <a:r>
                        <a:rPr lang="en-GB" sz="1000" dirty="0"/>
                        <a:t>the value of the AUC:  0.585027445290775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  32 1806]</a:t>
                      </a:r>
                    </a:p>
                    <a:p>
                      <a:r>
                        <a:rPr lang="en-GB" sz="1000" dirty="0"/>
                        <a:t> [   3 1122]]</a:t>
                      </a:r>
                    </a:p>
                    <a:p>
                      <a:r>
                        <a:rPr lang="en-GB" sz="1000" dirty="0"/>
                        <a:t>accuracy score:  0.3894701316233547</a:t>
                      </a:r>
                    </a:p>
                    <a:p>
                      <a:r>
                        <a:rPr lang="en-GB" sz="1000" dirty="0"/>
                        <a:t>precision score:  0.3831967213114754</a:t>
                      </a:r>
                    </a:p>
                    <a:p>
                      <a:r>
                        <a:rPr lang="en-GB" sz="1000" dirty="0"/>
                        <a:t>recall score:  0.9973333333333333</a:t>
                      </a:r>
                    </a:p>
                    <a:p>
                      <a:r>
                        <a:rPr lang="en-GB" sz="1000" dirty="0"/>
                        <a:t>f1 score:  0.5536639526276832</a:t>
                      </a:r>
                    </a:p>
                    <a:p>
                      <a:r>
                        <a:rPr lang="en-GB" sz="1000" dirty="0"/>
                        <a:t>the value of the AUC:  0.5073717809212912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[[1021  817]</a:t>
                      </a:r>
                    </a:p>
                    <a:p>
                      <a:r>
                        <a:rPr lang="en-GB" sz="1000" dirty="0"/>
                        <a:t> [ 418  707]]</a:t>
                      </a:r>
                    </a:p>
                    <a:p>
                      <a:r>
                        <a:rPr lang="en-GB" sz="1000" dirty="0"/>
                        <a:t>accuracy score:  0.5831927100911238</a:t>
                      </a:r>
                    </a:p>
                    <a:p>
                      <a:r>
                        <a:rPr lang="en-GB" sz="1000" dirty="0"/>
                        <a:t>precision score:  0.46391076115485563</a:t>
                      </a:r>
                    </a:p>
                    <a:p>
                      <a:r>
                        <a:rPr lang="en-GB" sz="1000" dirty="0"/>
                        <a:t>recall score:  0.6284444444444445</a:t>
                      </a:r>
                    </a:p>
                    <a:p>
                      <a:r>
                        <a:rPr lang="en-GB" sz="1000" dirty="0"/>
                        <a:t>f1 score:  0.5337863344658361</a:t>
                      </a:r>
                    </a:p>
                    <a:p>
                      <a:r>
                        <a:rPr lang="en-GB" sz="1000" dirty="0"/>
                        <a:t>the value of the AUC:  0.5919697739088381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[[985 853]</a:t>
                      </a:r>
                    </a:p>
                    <a:p>
                      <a:r>
                        <a:rPr lang="en-GB" sz="1000" dirty="0"/>
                        <a:t> [396 729]]</a:t>
                      </a:r>
                    </a:p>
                    <a:p>
                      <a:r>
                        <a:rPr lang="en-GB" sz="1000" dirty="0"/>
                        <a:t>accuracy score:  0.5784677691528856</a:t>
                      </a:r>
                    </a:p>
                    <a:p>
                      <a:r>
                        <a:rPr lang="en-GB" sz="1000" dirty="0"/>
                        <a:t>precision score:  0.4608091024020228</a:t>
                      </a:r>
                    </a:p>
                    <a:p>
                      <a:r>
                        <a:rPr lang="en-GB" sz="1000" dirty="0"/>
                        <a:t>recall score:  0.648</a:t>
                      </a:r>
                    </a:p>
                    <a:p>
                      <a:r>
                        <a:rPr lang="en-GB" sz="1000" dirty="0"/>
                        <a:t>f1 score:  0.5386036202438124</a:t>
                      </a:r>
                    </a:p>
                    <a:p>
                      <a:r>
                        <a:rPr lang="en-GB" sz="1000" dirty="0"/>
                        <a:t>the value of the AUC:  0.5919542981501633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42068"/>
                  </a:ext>
                </a:extLst>
              </a:tr>
              <a:tr h="1454766">
                <a:tc>
                  <a:txBody>
                    <a:bodyPr/>
                    <a:lstStyle/>
                    <a:p>
                      <a:r>
                        <a:rPr lang="en-GB" dirty="0"/>
                        <a:t>imbalanced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[[1761   77]</a:t>
                      </a:r>
                    </a:p>
                    <a:p>
                      <a:r>
                        <a:rPr lang="en-GB" sz="1000" dirty="0"/>
                        <a:t> [1040   85]]</a:t>
                      </a:r>
                    </a:p>
                    <a:p>
                      <a:r>
                        <a:rPr lang="en-GB" sz="1000" dirty="0"/>
                        <a:t>accuracy score:  0.6230172122848464</a:t>
                      </a:r>
                    </a:p>
                    <a:p>
                      <a:r>
                        <a:rPr lang="en-GB" sz="1000" dirty="0"/>
                        <a:t>precision score:  0.5246913580246914</a:t>
                      </a:r>
                    </a:p>
                    <a:p>
                      <a:r>
                        <a:rPr lang="en-GB" sz="1000" dirty="0"/>
                        <a:t>recall score:  0.07555555555555556</a:t>
                      </a:r>
                    </a:p>
                    <a:p>
                      <a:r>
                        <a:rPr lang="en-GB" sz="1000" dirty="0"/>
                        <a:t>f1 score:  0.1320901320901321</a:t>
                      </a:r>
                    </a:p>
                    <a:p>
                      <a:r>
                        <a:rPr lang="en-GB" sz="1000" dirty="0"/>
                        <a:t>the value of the AUC:  0.5168310966025873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[[1328  510]</a:t>
                      </a:r>
                    </a:p>
                    <a:p>
                      <a:r>
                        <a:rPr lang="en-GB" sz="1000" dirty="0"/>
                        <a:t> [ 646  479]]</a:t>
                      </a:r>
                    </a:p>
                    <a:p>
                      <a:r>
                        <a:rPr lang="en-GB" sz="1000" dirty="0"/>
                        <a:t>accuracy score:  0.6098548768140398</a:t>
                      </a:r>
                    </a:p>
                    <a:p>
                      <a:r>
                        <a:rPr lang="en-GB" sz="1000" dirty="0"/>
                        <a:t>precision score:  0.48432760364004046</a:t>
                      </a:r>
                    </a:p>
                    <a:p>
                      <a:r>
                        <a:rPr lang="en-GB" sz="1000" dirty="0"/>
                        <a:t>recall score:  0.42577777777777776</a:t>
                      </a:r>
                    </a:p>
                    <a:p>
                      <a:r>
                        <a:rPr lang="en-GB" sz="1000" dirty="0"/>
                        <a:t>f1 score:  0.4531693472090823</a:t>
                      </a:r>
                    </a:p>
                    <a:p>
                      <a:r>
                        <a:rPr lang="en-GB" sz="1000" dirty="0"/>
                        <a:t>the value of the AUC:  0.5741511304558095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[[1808   30]</a:t>
                      </a:r>
                    </a:p>
                    <a:p>
                      <a:r>
                        <a:rPr lang="en-GB" sz="1000" dirty="0"/>
                        <a:t> [1102   23]]</a:t>
                      </a:r>
                    </a:p>
                    <a:p>
                      <a:r>
                        <a:rPr lang="en-GB" sz="1000" dirty="0"/>
                        <a:t>accuracy score:  0.6179547755653054</a:t>
                      </a:r>
                    </a:p>
                    <a:p>
                      <a:r>
                        <a:rPr lang="en-GB" sz="1000" dirty="0"/>
                        <a:t>precision score:  0.4339622641509434</a:t>
                      </a:r>
                    </a:p>
                    <a:p>
                      <a:r>
                        <a:rPr lang="en-GB" sz="1000" dirty="0"/>
                        <a:t>recall score:  0.020444444444444446</a:t>
                      </a:r>
                    </a:p>
                    <a:p>
                      <a:r>
                        <a:rPr lang="en-GB" sz="1000" dirty="0"/>
                        <a:t>f1 score:  0.039049235993208836</a:t>
                      </a:r>
                    </a:p>
                    <a:p>
                      <a:r>
                        <a:rPr lang="en-GB" sz="1000" dirty="0"/>
                        <a:t>the value of the AUC:  0.5020611776085118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Confusion matrix:</a:t>
                      </a:r>
                    </a:p>
                    <a:p>
                      <a:r>
                        <a:rPr lang="en-GB" sz="1000" dirty="0"/>
                        <a:t>[[1705  133]</a:t>
                      </a:r>
                    </a:p>
                    <a:p>
                      <a:r>
                        <a:rPr lang="en-GB" sz="1000" dirty="0"/>
                        <a:t> [1013  112]]</a:t>
                      </a:r>
                    </a:p>
                    <a:p>
                      <a:r>
                        <a:rPr lang="en-GB" sz="1000" dirty="0"/>
                        <a:t>accuracy score:  0.6132298346270671</a:t>
                      </a:r>
                    </a:p>
                    <a:p>
                      <a:r>
                        <a:rPr lang="en-GB" sz="1000" dirty="0"/>
                        <a:t>precision score:  0.45714285714285713</a:t>
                      </a:r>
                    </a:p>
                    <a:p>
                      <a:r>
                        <a:rPr lang="en-GB" sz="1000" dirty="0"/>
                        <a:t>recall score:  0.09955555555555555</a:t>
                      </a:r>
                    </a:p>
                    <a:p>
                      <a:r>
                        <a:rPr lang="en-GB" sz="1000" dirty="0"/>
                        <a:t>f1 score:  0.16350364963503647</a:t>
                      </a:r>
                    </a:p>
                    <a:p>
                      <a:r>
                        <a:rPr lang="en-GB" sz="1000" dirty="0"/>
                        <a:t>the value of the AUC:  0.5135971466569943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64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64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2ED5-8DD2-406A-BCC0-29D3EC65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Logistic regression – imbalanced + all features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1860-1815-4335-B860-108BC631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[1] "misclassification matrix with the optimal cutoff: "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fitted.results.test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0    1</a:t>
            </a:r>
          </a:p>
          <a:p>
            <a:pPr marL="0" indent="0">
              <a:buNone/>
            </a:pPr>
            <a:r>
              <a:rPr lang="en-US" dirty="0"/>
              <a:t>  0 1838   23</a:t>
            </a:r>
          </a:p>
          <a:p>
            <a:pPr marL="0" indent="0">
              <a:buNone/>
            </a:pPr>
            <a:r>
              <a:rPr lang="en-US" dirty="0"/>
              <a:t>  1 1098   40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Accurancy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0.6262087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$Naive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0         1 </a:t>
            </a:r>
          </a:p>
          <a:p>
            <a:pPr marL="0" indent="0">
              <a:buNone/>
            </a:pPr>
            <a:r>
              <a:rPr lang="en-US" dirty="0"/>
              <a:t>0.6205402 0.3794598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CutOff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6051 </a:t>
            </a:r>
          </a:p>
          <a:p>
            <a:pPr marL="0" indent="0">
              <a:buNone/>
            </a:pPr>
            <a:r>
              <a:rPr lang="en-US" dirty="0"/>
              <a:t>0.5954308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auc_value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[1] 0.6138653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94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12861</TotalTime>
  <Words>1672</Words>
  <Application>Microsoft Office PowerPoint</Application>
  <PresentationFormat>Widescreen</PresentationFormat>
  <Paragraphs>351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Office Theme</vt:lpstr>
      <vt:lpstr>Questions </vt:lpstr>
      <vt:lpstr>PowerPoint Presentation</vt:lpstr>
      <vt:lpstr>Tanguy</vt:lpstr>
      <vt:lpstr>PowerPoint Presentation</vt:lpstr>
      <vt:lpstr>PowerPoint Presentation</vt:lpstr>
      <vt:lpstr>Modeling building workflow: in total should have 6 models</vt:lpstr>
      <vt:lpstr>PowerPoint Presentation</vt:lpstr>
      <vt:lpstr>PowerPoint Presentation</vt:lpstr>
      <vt:lpstr>Logistic regression – imbalanced + all features </vt:lpstr>
      <vt:lpstr>Logistic regression – balanced + all features </vt:lpstr>
      <vt:lpstr>Logistic regression – balanced + selected features –random forest ([1] "LEEFT"      "INCOME_PARTTIME_LATEST_JOB" "PARTTIME_INCOME_TOT"        [4] "COMMUNICATIONCHOICE"        "TYPE_DLN_BIGGEST_JOB" )</vt:lpstr>
      <vt:lpstr>Logistic regression – balanced + selected features –boruta</vt:lpstr>
      <vt:lpstr>Reference</vt:lpstr>
      <vt:lpstr>For PK, the select features</vt:lpstr>
      <vt:lpstr>PK: Imbalance dataset </vt:lpstr>
      <vt:lpstr>PK balance dataset </vt:lpstr>
      <vt:lpstr>#The model performance against null model</vt:lpstr>
      <vt:lpstr>PowerPoint Presentation</vt:lpstr>
      <vt:lpstr>For DZ, the select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 (Weiwei)</dc:creator>
  <cp:lastModifiedBy>Legrand, TPR (Tanguy)</cp:lastModifiedBy>
  <cp:revision>8</cp:revision>
  <dcterms:created xsi:type="dcterms:W3CDTF">2019-12-16T14:57:52Z</dcterms:created>
  <dcterms:modified xsi:type="dcterms:W3CDTF">2020-01-03T00:28:58Z</dcterms:modified>
</cp:coreProperties>
</file>