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1E17F-CC85-4F87-B8C5-FD548D48B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0033" y="1166219"/>
            <a:ext cx="8915399" cy="2262781"/>
          </a:xfrm>
        </p:spPr>
        <p:txBody>
          <a:bodyPr/>
          <a:lstStyle/>
          <a:p>
            <a:r>
              <a:rPr lang="zh-CN" altLang="en-US" dirty="0"/>
              <a:t>    简易网页聊天室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3F0ED1-69A1-4242-ABB1-080757828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</a:p>
          <a:p>
            <a:r>
              <a:rPr lang="en-US" altLang="zh-CN" sz="2400" dirty="0"/>
              <a:t>                               </a:t>
            </a:r>
            <a:r>
              <a:rPr lang="zh-CN" altLang="en-US" sz="2400" dirty="0"/>
              <a:t>第四组</a:t>
            </a:r>
            <a:r>
              <a:rPr lang="en-US" altLang="zh-CN" sz="2400" dirty="0"/>
              <a:t>——</a:t>
            </a:r>
            <a:r>
              <a:rPr lang="zh-CN" altLang="en-US" sz="2400" dirty="0"/>
              <a:t>聂世豪、卫唯、蒲思乔、余林峰</a:t>
            </a:r>
          </a:p>
        </p:txBody>
      </p:sp>
    </p:spTree>
    <p:extLst>
      <p:ext uri="{BB962C8B-B14F-4D97-AF65-F5344CB8AC3E}">
        <p14:creationId xmlns:p14="http://schemas.microsoft.com/office/powerpoint/2010/main" val="308872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93EF9-14AC-4316-8AFB-18D83675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功能</a:t>
            </a:r>
            <a:r>
              <a:rPr lang="en-US" altLang="zh-CN" sz="6600" dirty="0"/>
              <a:t>1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76B11-7BDC-4902-84BE-427C70B8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登陆注册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——</a:t>
            </a:r>
            <a:r>
              <a:rPr lang="zh-CN" altLang="en-US" sz="2800" dirty="0"/>
              <a:t>为了保证可以识别不同用户，注册需要不同</a:t>
            </a:r>
            <a:r>
              <a:rPr lang="en-US" altLang="zh-CN" sz="2800" dirty="0"/>
              <a:t>id</a:t>
            </a:r>
          </a:p>
          <a:p>
            <a:pPr marL="0" indent="0">
              <a:buNone/>
            </a:pPr>
            <a:r>
              <a:rPr lang="en-US" altLang="zh-CN" sz="2800" dirty="0"/>
              <a:t>——</a:t>
            </a:r>
            <a:r>
              <a:rPr lang="zh-CN" altLang="en-US" sz="2800" dirty="0"/>
              <a:t>可以添加记住密码选项，方便下次登陆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9189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C46B-C93B-4C93-889D-47DA1384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功能</a:t>
            </a:r>
            <a:r>
              <a:rPr lang="en-US" altLang="zh-CN" sz="6600" dirty="0"/>
              <a:t>2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AA62F-4ABC-454F-8FA9-8D280A4D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设置个人信息</a:t>
            </a:r>
            <a:endParaRPr lang="en-US" altLang="zh-CN" sz="2800" dirty="0"/>
          </a:p>
          <a:p>
            <a:r>
              <a:rPr lang="en-US" altLang="zh-CN" sz="2800" dirty="0"/>
              <a:t>——</a:t>
            </a:r>
            <a:r>
              <a:rPr lang="zh-CN" altLang="en-US" sz="2800" dirty="0"/>
              <a:t>设置个人的头像，</a:t>
            </a:r>
            <a:r>
              <a:rPr lang="en-US" altLang="zh-CN" sz="2800" dirty="0"/>
              <a:t>id</a:t>
            </a:r>
            <a:r>
              <a:rPr lang="zh-CN" altLang="en-US" sz="2800" dirty="0"/>
              <a:t>，完善个人资料</a:t>
            </a:r>
          </a:p>
        </p:txBody>
      </p:sp>
    </p:spTree>
    <p:extLst>
      <p:ext uri="{BB962C8B-B14F-4D97-AF65-F5344CB8AC3E}">
        <p14:creationId xmlns:p14="http://schemas.microsoft.com/office/powerpoint/2010/main" val="22150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93EF9-14AC-4316-8AFB-18D83675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功能</a:t>
            </a:r>
            <a:r>
              <a:rPr lang="en-US" altLang="zh-CN" sz="6600" dirty="0"/>
              <a:t>3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76B11-7BDC-4902-84BE-427C70B8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169" y="197898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在线聊天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——</a:t>
            </a:r>
            <a:r>
              <a:rPr lang="zh-CN" altLang="en-US" sz="2800" dirty="0"/>
              <a:t>自动实时更新用户聊天界面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——</a:t>
            </a:r>
            <a:r>
              <a:rPr lang="zh-CN" altLang="en-US" sz="2800" dirty="0"/>
              <a:t>聊天气泡以便于区别聊天背景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2466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93EF9-14AC-4316-8AFB-18D83675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功能</a:t>
            </a:r>
            <a:r>
              <a:rPr lang="en-US" altLang="zh-CN" sz="6600" dirty="0"/>
              <a:t>4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76B11-7BDC-4902-84BE-427C70B8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显示用户账号状态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——</a:t>
            </a:r>
            <a:r>
              <a:rPr lang="zh-CN" altLang="en-US" sz="2800" dirty="0"/>
              <a:t>用户在线或者退出聊天室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824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93EF9-14AC-4316-8AFB-18D83675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功能</a:t>
            </a:r>
            <a:r>
              <a:rPr lang="en-US" altLang="zh-CN" sz="6600" dirty="0"/>
              <a:t>5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76B11-7BDC-4902-84BE-427C70B8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文件共享功能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——</a:t>
            </a:r>
            <a:r>
              <a:rPr lang="zh-CN" altLang="en-US" sz="2800" dirty="0"/>
              <a:t>发送文件或者图片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——</a:t>
            </a:r>
            <a:r>
              <a:rPr lang="zh-CN" altLang="en-US" sz="2800"/>
              <a:t>发送表情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333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93EF9-14AC-4316-8AFB-18D83675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实现方法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76B11-7BDC-4902-84BE-427C70B8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前端</a:t>
            </a:r>
            <a:r>
              <a:rPr lang="en-US" altLang="zh-CN" sz="2800" dirty="0"/>
              <a:t>——HTML</a:t>
            </a:r>
          </a:p>
          <a:p>
            <a:pPr marL="0" indent="0">
              <a:buNone/>
            </a:pPr>
            <a:r>
              <a:rPr lang="zh-CN" altLang="en-US" sz="2800" dirty="0"/>
              <a:t>后端</a:t>
            </a:r>
            <a:r>
              <a:rPr lang="en-US" altLang="zh-CN" sz="2800" dirty="0"/>
              <a:t>——Java</a:t>
            </a:r>
          </a:p>
        </p:txBody>
      </p:sp>
    </p:spTree>
    <p:extLst>
      <p:ext uri="{BB962C8B-B14F-4D97-AF65-F5344CB8AC3E}">
        <p14:creationId xmlns:p14="http://schemas.microsoft.com/office/powerpoint/2010/main" val="358804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93EF9-14AC-4316-8AFB-18D83675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796" y="261270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               </a:t>
            </a:r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en-US" altLang="zh-CN" sz="6700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44540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113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丝状</vt:lpstr>
      <vt:lpstr>    简易网页聊天室</vt:lpstr>
      <vt:lpstr>功能1</vt:lpstr>
      <vt:lpstr>功能2</vt:lpstr>
      <vt:lpstr>功能3</vt:lpstr>
      <vt:lpstr>功能4</vt:lpstr>
      <vt:lpstr>功能5</vt:lpstr>
      <vt:lpstr>实现方法</vt:lpstr>
      <vt:lpstr>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记账</dc:title>
  <dc:creator>lala 包子</dc:creator>
  <cp:lastModifiedBy>lala 包子</cp:lastModifiedBy>
  <cp:revision>5</cp:revision>
  <dcterms:created xsi:type="dcterms:W3CDTF">2019-08-11T13:51:30Z</dcterms:created>
  <dcterms:modified xsi:type="dcterms:W3CDTF">2019-08-11T16:23:56Z</dcterms:modified>
</cp:coreProperties>
</file>