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D3CE-B836-4CA1-A329-67963A5BB04C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6A7E-514D-4F22-B47B-4B5BB73F3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6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3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538-C609-4CF7-B9CD-C8A258EF3A10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3120"/>
            <a:ext cx="9144000" cy="240356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33748" y="2375488"/>
            <a:ext cx="53851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周报</a:t>
            </a:r>
            <a:r>
              <a:rPr lang="en-US" altLang="zh-CN" sz="3600" dirty="0" smtClean="0">
                <a:solidFill>
                  <a:schemeClr val="bg1"/>
                </a:solidFill>
              </a:rPr>
              <a:t>-pattern pruning</a:t>
            </a:r>
          </a:p>
          <a:p>
            <a:endParaRPr lang="en-US" altLang="zh-CN" sz="36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36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宋玉红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2020.03.22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697" y="184406"/>
            <a:ext cx="2023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Motivation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297"/>
            <a:ext cx="6154320" cy="39509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54320" y="1128555"/>
            <a:ext cx="29896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Pruning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移动设备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推理时间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模型压缩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non-structure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高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准确率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高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灵活性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硬件不友好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更规则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硬件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友好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压缩率提高，准确率下降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2697" y="5422037"/>
            <a:ext cx="3394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pruning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9857" y="1588030"/>
            <a:ext cx="8157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设计自己的</a:t>
            </a:r>
            <a:r>
              <a:rPr lang="en-US" altLang="zh-CN" sz="2400" b="1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选择</a:t>
            </a:r>
            <a:r>
              <a:rPr lang="en-US" altLang="zh-CN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3*3</a:t>
            </a: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，设计决定每个</a:t>
            </a:r>
            <a:r>
              <a:rPr lang="en-US" altLang="zh-CN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想要选择留下几个</a:t>
            </a:r>
            <a:r>
              <a:rPr lang="en-US" altLang="zh-CN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weight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9857" y="3252984"/>
            <a:ext cx="8157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对组合空间进行参数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化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根据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一个编号，就可以得知这个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是什么样的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97" y="1267098"/>
            <a:ext cx="518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pattern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2737" y="1943112"/>
            <a:ext cx="80597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选择使用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3*3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Common kernel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VGG-16, ResNet-50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留下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个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4-entry patterns are extremely friendly to the SIMD architecture in embedded processors based on either GPUs or CPUs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中间位置的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weight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始终留下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Enhanced Laplacian of Gaussian(ELOG)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7010937" y="5043494"/>
                <a:ext cx="143981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937" y="5043494"/>
                <a:ext cx="1439818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7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2697" y="1267098"/>
            <a:ext cx="518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组合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空间参数化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1898072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完成</a:t>
            </a:r>
            <a:r>
              <a:rPr lang="en-US" altLang="zh-CN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search_space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的构建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建立了相应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的字典，通过给定的剪枝编号和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，得到剪枝后的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输入：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（‘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12346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’）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输出：剪枝后的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27" y="3707552"/>
            <a:ext cx="4488873" cy="315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697" y="1267098"/>
            <a:ext cx="518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需要解决的问题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5964" y="1953491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目前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Kernel 3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AlexNet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cifar10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接下来尝试使用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MNIST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数据集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根据数据集修改一些网络参数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时间慢、效果不好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可能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因为没有进行预训练，接下来需要测试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0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123" y="1278930"/>
            <a:ext cx="8157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Accuracy vs. Efficiency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在给定的数据集（场景）下，找到最优的神经网络架构，使用准确率和延迟作为两个标准继续选择更好的参数。</a:t>
            </a:r>
            <a:endParaRPr lang="en-US" altLang="zh-CN" sz="24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作为联合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</a:t>
            </a:r>
            <a:r>
              <a:rPr lang="en-US" altLang="zh-CN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ward</a:t>
            </a:r>
          </a:p>
        </p:txBody>
      </p:sp>
      <p:pic>
        <p:nvPicPr>
          <p:cNvPr id="2049" name="Picture 1" descr="C:\Users\Administrator\AppData\Local\YNote\data\s18651858826@163.com\3fcdc7112a4249819b93b94c1ef0a16a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545" y="3231777"/>
            <a:ext cx="5463129" cy="362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11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2697" y="1267098"/>
            <a:ext cx="518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5964" y="1953491"/>
            <a:ext cx="746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如果需要使用某些参数联合进行最终结果的评估，使用深度学习该如何做？（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DNN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RNN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CNN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这里提取的特征是什么？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和使用强化学习进行参数选择的区别是什么？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123" y="1324793"/>
            <a:ext cx="8157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400" b="1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是如何应用到网络模型中的？</a:t>
            </a:r>
            <a:endParaRPr lang="en-US" altLang="zh-CN" sz="2400" b="1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每一层都使用相同的</a:t>
            </a:r>
            <a:r>
              <a:rPr lang="en-US" altLang="zh-CN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？</a:t>
            </a:r>
            <a:endParaRPr lang="en-US" altLang="zh-CN" sz="24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不同层使用不同的</a:t>
            </a:r>
            <a:r>
              <a:rPr lang="en-US" altLang="zh-CN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？</a:t>
            </a:r>
            <a:endParaRPr lang="en-US" altLang="zh-CN" sz="24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不同</a:t>
            </a:r>
            <a:r>
              <a:rPr lang="en-US" altLang="zh-CN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内使用不同的</a:t>
            </a:r>
            <a:r>
              <a:rPr lang="en-US" altLang="zh-CN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？√</a:t>
            </a:r>
            <a:endParaRPr lang="en-US" altLang="zh-CN" sz="24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3210238"/>
            <a:ext cx="6392254" cy="35422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57" y="3487329"/>
            <a:ext cx="7611118" cy="21930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25" y="2894453"/>
            <a:ext cx="9030775" cy="302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0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344</Words>
  <Application>Microsoft Office PowerPoint</Application>
  <PresentationFormat>全屏显示(4:3)</PresentationFormat>
  <Paragraphs>62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黑体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104</cp:revision>
  <dcterms:created xsi:type="dcterms:W3CDTF">2020-03-21T11:47:14Z</dcterms:created>
  <dcterms:modified xsi:type="dcterms:W3CDTF">2020-04-19T00:50:33Z</dcterms:modified>
</cp:coreProperties>
</file>