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3" r:id="rId4"/>
    <p:sldId id="266" r:id="rId5"/>
    <p:sldId id="267" r:id="rId6"/>
    <p:sldId id="265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14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ED3CE-B836-4CA1-A329-67963A5BB04C}" type="datetimeFigureOut">
              <a:rPr lang="zh-CN" altLang="en-US" smtClean="0"/>
              <a:t>2020/3/28 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96A7E-514D-4F22-B47B-4B5BB73F3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567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96A7E-514D-4F22-B47B-4B5BB73F3EB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837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96A7E-514D-4F22-B47B-4B5BB73F3EB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684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96A7E-514D-4F22-B47B-4B5BB73F3EB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711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2020/3/28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147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2020/3/28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6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2020/3/28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88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2020/3/28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550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2020/3/28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2020/3/28 Saturday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4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2020/3/28 Saturday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87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2020/3/28 Saturday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619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2020/3/28 Saturday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411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2020/3/28 Saturday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07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2020/3/28 Saturday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43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B2538-C609-4CF7-B9CD-C8A258EF3A10}" type="datetimeFigureOut">
              <a:rPr lang="zh-CN" altLang="en-US" smtClean="0"/>
              <a:t>2020/3/28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16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3120"/>
            <a:ext cx="9144000" cy="2403566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33748" y="2375488"/>
            <a:ext cx="538517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周报</a:t>
            </a:r>
            <a:r>
              <a:rPr lang="en-US" altLang="zh-CN" sz="3600" dirty="0" smtClean="0">
                <a:solidFill>
                  <a:schemeClr val="bg1"/>
                </a:solidFill>
              </a:rPr>
              <a:t>-pattern pruning</a:t>
            </a:r>
          </a:p>
          <a:p>
            <a:endParaRPr lang="en-US" altLang="zh-CN" sz="3600" dirty="0" smtClean="0">
              <a:solidFill>
                <a:schemeClr val="bg1"/>
              </a:solidFill>
            </a:endParaRPr>
          </a:p>
          <a:p>
            <a:pPr algn="r"/>
            <a:r>
              <a:rPr lang="en-US" altLang="zh-CN" sz="3600" dirty="0" smtClean="0">
                <a:solidFill>
                  <a:schemeClr val="bg1"/>
                </a:solidFill>
              </a:rPr>
              <a:t>		</a:t>
            </a:r>
            <a:r>
              <a:rPr lang="zh-CN" altLang="en-US" sz="2800" dirty="0" smtClean="0">
                <a:solidFill>
                  <a:schemeClr val="bg1"/>
                </a:solidFill>
              </a:rPr>
              <a:t>宋玉红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algn="r"/>
            <a:r>
              <a:rPr lang="en-US" altLang="zh-CN" sz="2800" dirty="0" smtClean="0">
                <a:solidFill>
                  <a:schemeClr val="bg1"/>
                </a:solidFill>
              </a:rPr>
              <a:t>2020.03.28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8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任务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9857" y="1588030"/>
            <a:ext cx="81577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使用</a:t>
            </a:r>
            <a:r>
              <a:rPr lang="en-US" altLang="zh-C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altLang="zh-C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的</a:t>
            </a:r>
            <a:r>
              <a:rPr lang="en-US" altLang="zh-C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的进行</a:t>
            </a:r>
            <a:r>
              <a:rPr lang="en-US" altLang="zh-C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pattern</a:t>
            </a: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测试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设定好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的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使用</a:t>
            </a:r>
            <a:r>
              <a:rPr lang="en-US" altLang="zh-CN" sz="240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MNIST</a:t>
            </a:r>
            <a:r>
              <a:rPr lang="zh-CN" altLang="en-US" sz="240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数据集</a:t>
            </a:r>
            <a:endParaRPr lang="en-US" altLang="zh-CN" sz="2400" dirty="0" smtClean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使用</a:t>
            </a:r>
            <a:r>
              <a:rPr lang="en-US" altLang="zh-C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LeNet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模型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使用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‘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12346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’，‘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13789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pattern</a:t>
            </a:r>
            <a:endParaRPr lang="en-US" altLang="zh-CN" sz="2400" dirty="0" smtClean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85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对比有无预训练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13805"/>
            <a:ext cx="6239746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74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对比有无预训练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406" y="1137995"/>
            <a:ext cx="6754657" cy="506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57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对比有无预训练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30" y="1352281"/>
            <a:ext cx="7252941" cy="468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8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任务一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2697" y="1267098"/>
            <a:ext cx="5185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下一步任务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8200" y="2103827"/>
            <a:ext cx="746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寻找</a:t>
            </a:r>
            <a:r>
              <a:rPr lang="en-US" altLang="zh-C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pattern</a:t>
            </a: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准确率低的原因</a:t>
            </a:r>
            <a:endParaRPr lang="en-US" altLang="zh-CN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强化</a:t>
            </a: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学习</a:t>
            </a:r>
            <a:endParaRPr lang="en-US" altLang="zh-CN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学习强化学习代码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尝试进行代码整合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01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 smtClean="0"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</TotalTime>
  <Words>76</Words>
  <Application>Microsoft Office PowerPoint</Application>
  <PresentationFormat>全屏显示(4:3)</PresentationFormat>
  <Paragraphs>22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等线</vt:lpstr>
      <vt:lpstr>等线 Light</vt:lpstr>
      <vt:lpstr>黑体</vt:lpstr>
      <vt:lpstr>Arial</vt:lpstr>
      <vt:lpstr>Calibri</vt:lpstr>
      <vt:lpstr>Calibri Light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113</cp:revision>
  <dcterms:created xsi:type="dcterms:W3CDTF">2020-03-21T11:47:14Z</dcterms:created>
  <dcterms:modified xsi:type="dcterms:W3CDTF">2020-03-28T00:40:43Z</dcterms:modified>
</cp:coreProperties>
</file>